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6.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1.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4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4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4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notesSlides/notesSlide4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4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2.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3.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4.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notesMasterIdLst>
    <p:notesMasterId r:id="rId125"/>
  </p:notesMasterIdLst>
  <p:sldIdLst>
    <p:sldId id="406" r:id="rId4"/>
    <p:sldId id="416" r:id="rId5"/>
    <p:sldId id="504" r:id="rId6"/>
    <p:sldId id="377" r:id="rId7"/>
    <p:sldId id="409" r:id="rId8"/>
    <p:sldId id="410" r:id="rId9"/>
    <p:sldId id="412" r:id="rId10"/>
    <p:sldId id="413" r:id="rId11"/>
    <p:sldId id="414" r:id="rId12"/>
    <p:sldId id="415" r:id="rId13"/>
    <p:sldId id="531" r:id="rId14"/>
    <p:sldId id="417" r:id="rId15"/>
    <p:sldId id="418" r:id="rId16"/>
    <p:sldId id="426" r:id="rId17"/>
    <p:sldId id="420" r:id="rId18"/>
    <p:sldId id="507" r:id="rId19"/>
    <p:sldId id="427" r:id="rId20"/>
    <p:sldId id="428" r:id="rId21"/>
    <p:sldId id="421" r:id="rId22"/>
    <p:sldId id="431" r:id="rId23"/>
    <p:sldId id="432" r:id="rId24"/>
    <p:sldId id="433" r:id="rId25"/>
    <p:sldId id="422" r:id="rId26"/>
    <p:sldId id="434" r:id="rId27"/>
    <p:sldId id="423" r:id="rId28"/>
    <p:sldId id="437" r:id="rId29"/>
    <p:sldId id="435" r:id="rId30"/>
    <p:sldId id="439" r:id="rId31"/>
    <p:sldId id="424" r:id="rId32"/>
    <p:sldId id="440" r:id="rId33"/>
    <p:sldId id="425" r:id="rId34"/>
    <p:sldId id="441" r:id="rId35"/>
    <p:sldId id="446" r:id="rId36"/>
    <p:sldId id="447" r:id="rId37"/>
    <p:sldId id="498" r:id="rId38"/>
    <p:sldId id="496" r:id="rId39"/>
    <p:sldId id="499" r:id="rId40"/>
    <p:sldId id="500" r:id="rId41"/>
    <p:sldId id="502" r:id="rId42"/>
    <p:sldId id="503" r:id="rId43"/>
    <p:sldId id="508" r:id="rId44"/>
    <p:sldId id="442" r:id="rId45"/>
    <p:sldId id="448" r:id="rId46"/>
    <p:sldId id="449" r:id="rId47"/>
    <p:sldId id="443" r:id="rId48"/>
    <p:sldId id="450" r:id="rId49"/>
    <p:sldId id="451" r:id="rId50"/>
    <p:sldId id="452" r:id="rId51"/>
    <p:sldId id="453" r:id="rId52"/>
    <p:sldId id="454" r:id="rId53"/>
    <p:sldId id="444" r:id="rId54"/>
    <p:sldId id="509" r:id="rId55"/>
    <p:sldId id="512" r:id="rId56"/>
    <p:sldId id="513" r:id="rId57"/>
    <p:sldId id="514" r:id="rId58"/>
    <p:sldId id="515" r:id="rId59"/>
    <p:sldId id="516" r:id="rId60"/>
    <p:sldId id="517" r:id="rId61"/>
    <p:sldId id="518" r:id="rId62"/>
    <p:sldId id="519" r:id="rId63"/>
    <p:sldId id="520" r:id="rId64"/>
    <p:sldId id="521" r:id="rId65"/>
    <p:sldId id="524" r:id="rId66"/>
    <p:sldId id="525" r:id="rId67"/>
    <p:sldId id="527" r:id="rId68"/>
    <p:sldId id="528" r:id="rId69"/>
    <p:sldId id="522" r:id="rId70"/>
    <p:sldId id="526" r:id="rId71"/>
    <p:sldId id="532" r:id="rId72"/>
    <p:sldId id="533" r:id="rId73"/>
    <p:sldId id="306" r:id="rId74"/>
    <p:sldId id="307" r:id="rId75"/>
    <p:sldId id="510" r:id="rId76"/>
    <p:sldId id="445" r:id="rId77"/>
    <p:sldId id="455" r:id="rId78"/>
    <p:sldId id="385" r:id="rId79"/>
    <p:sldId id="257" r:id="rId80"/>
    <p:sldId id="459" r:id="rId81"/>
    <p:sldId id="460" r:id="rId82"/>
    <p:sldId id="461" r:id="rId83"/>
    <p:sldId id="462" r:id="rId84"/>
    <p:sldId id="463" r:id="rId85"/>
    <p:sldId id="464" r:id="rId86"/>
    <p:sldId id="465" r:id="rId87"/>
    <p:sldId id="466" r:id="rId88"/>
    <p:sldId id="467" r:id="rId89"/>
    <p:sldId id="458" r:id="rId90"/>
    <p:sldId id="401" r:id="rId91"/>
    <p:sldId id="468" r:id="rId92"/>
    <p:sldId id="469" r:id="rId93"/>
    <p:sldId id="402" r:id="rId94"/>
    <p:sldId id="403" r:id="rId95"/>
    <p:sldId id="470" r:id="rId96"/>
    <p:sldId id="471" r:id="rId97"/>
    <p:sldId id="472" r:id="rId98"/>
    <p:sldId id="473" r:id="rId99"/>
    <p:sldId id="474" r:id="rId100"/>
    <p:sldId id="475" r:id="rId101"/>
    <p:sldId id="476" r:id="rId102"/>
    <p:sldId id="480" r:id="rId103"/>
    <p:sldId id="404" r:id="rId104"/>
    <p:sldId id="481" r:id="rId105"/>
    <p:sldId id="482" r:id="rId106"/>
    <p:sldId id="495" r:id="rId107"/>
    <p:sldId id="478" r:id="rId108"/>
    <p:sldId id="483" r:id="rId109"/>
    <p:sldId id="405" r:id="rId110"/>
    <p:sldId id="484" r:id="rId111"/>
    <p:sldId id="479" r:id="rId112"/>
    <p:sldId id="485" r:id="rId113"/>
    <p:sldId id="493" r:id="rId114"/>
    <p:sldId id="490" r:id="rId115"/>
    <p:sldId id="530" r:id="rId116"/>
    <p:sldId id="511" r:id="rId117"/>
    <p:sldId id="430" r:id="rId118"/>
    <p:sldId id="487" r:id="rId119"/>
    <p:sldId id="529" r:id="rId120"/>
    <p:sldId id="488" r:id="rId121"/>
    <p:sldId id="491" r:id="rId122"/>
    <p:sldId id="370" r:id="rId123"/>
    <p:sldId id="489" r:id="rId124"/>
  </p:sldIdLst>
  <p:sldSz cx="12192000" cy="6858000"/>
  <p:notesSz cx="6858000" cy="9144000"/>
  <p:defaultTextStyle>
    <a:defPPr>
      <a:defRPr lang="ca-A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6600"/>
    <a:srgbClr val="FF5050"/>
    <a:srgbClr val="FF3300"/>
    <a:srgbClr val="FFFF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694" autoAdjust="0"/>
  </p:normalViewPr>
  <p:slideViewPr>
    <p:cSldViewPr snapToGrid="0">
      <p:cViewPr varScale="1">
        <p:scale>
          <a:sx n="36" d="100"/>
          <a:sy n="36" d="100"/>
        </p:scale>
        <p:origin x="1803"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microsoft.com/office/2016/11/relationships/changesInfo" Target="changesInfos/changesInfo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an Lara" userId="02929ecc-73a6-4931-ab01-537ee2852773" providerId="ADAL" clId="{DCC9F806-B812-4A53-94E5-AFA054C5BD7B}"/>
    <pc:docChg chg="undo custSel addSld modSld">
      <pc:chgData name="Yvan Lara" userId="02929ecc-73a6-4931-ab01-537ee2852773" providerId="ADAL" clId="{DCC9F806-B812-4A53-94E5-AFA054C5BD7B}" dt="2024-07-27T13:30:46.430" v="600" actId="27918"/>
      <pc:docMkLst>
        <pc:docMk/>
      </pc:docMkLst>
      <pc:sldChg chg="addSp delSp modSp mod modAnim">
        <pc:chgData name="Yvan Lara" userId="02929ecc-73a6-4931-ab01-537ee2852773" providerId="ADAL" clId="{DCC9F806-B812-4A53-94E5-AFA054C5BD7B}" dt="2024-07-27T13:30:46.430" v="600" actId="27918"/>
        <pc:sldMkLst>
          <pc:docMk/>
          <pc:sldMk cId="3978782275" sldId="457"/>
        </pc:sldMkLst>
        <pc:spChg chg="add mod">
          <ac:chgData name="Yvan Lara" userId="02929ecc-73a6-4931-ab01-537ee2852773" providerId="ADAL" clId="{DCC9F806-B812-4A53-94E5-AFA054C5BD7B}" dt="2024-07-27T11:33:38.621" v="158" actId="1038"/>
          <ac:spMkLst>
            <pc:docMk/>
            <pc:sldMk cId="3978782275" sldId="457"/>
            <ac:spMk id="4" creationId="{E564D764-593B-B910-747D-F85DB0F5F3B3}"/>
          </ac:spMkLst>
        </pc:spChg>
        <pc:spChg chg="add del mod topLvl">
          <ac:chgData name="Yvan Lara" userId="02929ecc-73a6-4931-ab01-537ee2852773" providerId="ADAL" clId="{DCC9F806-B812-4A53-94E5-AFA054C5BD7B}" dt="2024-07-27T11:30:46.149" v="97" actId="478"/>
          <ac:spMkLst>
            <pc:docMk/>
            <pc:sldMk cId="3978782275" sldId="457"/>
            <ac:spMk id="10" creationId="{09A0365B-B69A-B45E-1BF2-E4D6488CE9C4}"/>
          </ac:spMkLst>
        </pc:spChg>
        <pc:spChg chg="add del mod topLvl">
          <ac:chgData name="Yvan Lara" userId="02929ecc-73a6-4931-ab01-537ee2852773" providerId="ADAL" clId="{DCC9F806-B812-4A53-94E5-AFA054C5BD7B}" dt="2024-07-27T11:30:46.149" v="97" actId="478"/>
          <ac:spMkLst>
            <pc:docMk/>
            <pc:sldMk cId="3978782275" sldId="457"/>
            <ac:spMk id="11" creationId="{5FAFF5BF-F9A8-1326-18E9-395B72BE5D6F}"/>
          </ac:spMkLst>
        </pc:spChg>
        <pc:spChg chg="add del mod topLvl">
          <ac:chgData name="Yvan Lara" userId="02929ecc-73a6-4931-ab01-537ee2852773" providerId="ADAL" clId="{DCC9F806-B812-4A53-94E5-AFA054C5BD7B}" dt="2024-07-27T11:30:46.149" v="97" actId="478"/>
          <ac:spMkLst>
            <pc:docMk/>
            <pc:sldMk cId="3978782275" sldId="457"/>
            <ac:spMk id="12" creationId="{678BFC66-381A-A6D7-3CEE-61D5791EAB8B}"/>
          </ac:spMkLst>
        </pc:spChg>
        <pc:spChg chg="add del mod topLvl">
          <ac:chgData name="Yvan Lara" userId="02929ecc-73a6-4931-ab01-537ee2852773" providerId="ADAL" clId="{DCC9F806-B812-4A53-94E5-AFA054C5BD7B}" dt="2024-07-27T11:34:21.228" v="193" actId="1036"/>
          <ac:spMkLst>
            <pc:docMk/>
            <pc:sldMk cId="3978782275" sldId="457"/>
            <ac:spMk id="14" creationId="{B492E6CB-3A40-802D-6188-A994EDEFB3EE}"/>
          </ac:spMkLst>
        </pc:spChg>
        <pc:spChg chg="mod">
          <ac:chgData name="Yvan Lara" userId="02929ecc-73a6-4931-ab01-537ee2852773" providerId="ADAL" clId="{DCC9F806-B812-4A53-94E5-AFA054C5BD7B}" dt="2024-07-27T11:35:23.338" v="203" actId="14100"/>
          <ac:spMkLst>
            <pc:docMk/>
            <pc:sldMk cId="3978782275" sldId="457"/>
            <ac:spMk id="15" creationId="{C6B479BE-1B00-663D-C6EC-A6B8C9DF7BA6}"/>
          </ac:spMkLst>
        </pc:spChg>
        <pc:grpChg chg="add del">
          <ac:chgData name="Yvan Lara" userId="02929ecc-73a6-4931-ab01-537ee2852773" providerId="ADAL" clId="{DCC9F806-B812-4A53-94E5-AFA054C5BD7B}" dt="2024-07-27T11:30:37.700" v="95" actId="165"/>
          <ac:grpSpMkLst>
            <pc:docMk/>
            <pc:sldMk cId="3978782275" sldId="457"/>
            <ac:grpSpMk id="5" creationId="{F1D86C3D-3D2F-2BF8-AD62-64935AC9BA24}"/>
          </ac:grpSpMkLst>
        </pc:grpChg>
        <pc:graphicFrameChg chg="add mod">
          <ac:chgData name="Yvan Lara" userId="02929ecc-73a6-4931-ab01-537ee2852773" providerId="ADAL" clId="{DCC9F806-B812-4A53-94E5-AFA054C5BD7B}" dt="2024-07-27T11:34:59.370" v="197" actId="1076"/>
          <ac:graphicFrameMkLst>
            <pc:docMk/>
            <pc:sldMk cId="3978782275" sldId="457"/>
            <ac:graphicFrameMk id="3" creationId="{4D07360B-68F3-74B6-2332-FE8327479F34}"/>
          </ac:graphicFrameMkLst>
        </pc:graphicFrameChg>
        <pc:graphicFrameChg chg="add del mod topLvl">
          <ac:chgData name="Yvan Lara" userId="02929ecc-73a6-4931-ab01-537ee2852773" providerId="ADAL" clId="{DCC9F806-B812-4A53-94E5-AFA054C5BD7B}" dt="2024-07-27T11:31:00.298" v="98" actId="478"/>
          <ac:graphicFrameMkLst>
            <pc:docMk/>
            <pc:sldMk cId="3978782275" sldId="457"/>
            <ac:graphicFrameMk id="6" creationId="{4639A936-3DDB-FEC9-F0B1-F1D2574F6385}"/>
          </ac:graphicFrameMkLst>
        </pc:graphicFrameChg>
        <pc:cxnChg chg="add del mod topLvl">
          <ac:chgData name="Yvan Lara" userId="02929ecc-73a6-4931-ab01-537ee2852773" providerId="ADAL" clId="{DCC9F806-B812-4A53-94E5-AFA054C5BD7B}" dt="2024-07-27T11:34:44.797" v="196" actId="14100"/>
          <ac:cxnSpMkLst>
            <pc:docMk/>
            <pc:sldMk cId="3978782275" sldId="457"/>
            <ac:cxnSpMk id="7" creationId="{1331A98F-B03A-2B43-153A-7EC4F0481357}"/>
          </ac:cxnSpMkLst>
        </pc:cxnChg>
        <pc:cxnChg chg="add del mod topLvl">
          <ac:chgData name="Yvan Lara" userId="02929ecc-73a6-4931-ab01-537ee2852773" providerId="ADAL" clId="{DCC9F806-B812-4A53-94E5-AFA054C5BD7B}" dt="2024-07-27T11:30:46.149" v="97" actId="478"/>
          <ac:cxnSpMkLst>
            <pc:docMk/>
            <pc:sldMk cId="3978782275" sldId="457"/>
            <ac:cxnSpMk id="8" creationId="{385F854B-B6DE-6476-AF55-05B0DCCFF5F0}"/>
          </ac:cxnSpMkLst>
        </pc:cxnChg>
        <pc:cxnChg chg="add del mod topLvl">
          <ac:chgData name="Yvan Lara" userId="02929ecc-73a6-4931-ab01-537ee2852773" providerId="ADAL" clId="{DCC9F806-B812-4A53-94E5-AFA054C5BD7B}" dt="2024-07-27T11:30:46.149" v="97" actId="478"/>
          <ac:cxnSpMkLst>
            <pc:docMk/>
            <pc:sldMk cId="3978782275" sldId="457"/>
            <ac:cxnSpMk id="9" creationId="{80427444-54C3-C6C9-9C89-F861B47C1D07}"/>
          </ac:cxnSpMkLst>
        </pc:cxnChg>
        <pc:cxnChg chg="add del mod topLvl">
          <ac:chgData name="Yvan Lara" userId="02929ecc-73a6-4931-ab01-537ee2852773" providerId="ADAL" clId="{DCC9F806-B812-4A53-94E5-AFA054C5BD7B}" dt="2024-07-27T11:34:39.338" v="195" actId="14100"/>
          <ac:cxnSpMkLst>
            <pc:docMk/>
            <pc:sldMk cId="3978782275" sldId="457"/>
            <ac:cxnSpMk id="13" creationId="{995249B5-8AD4-F717-38A6-FF6BCF6173CD}"/>
          </ac:cxnSpMkLst>
        </pc:cxnChg>
      </pc:sldChg>
      <pc:sldChg chg="addSp modSp mod modAnim">
        <pc:chgData name="Yvan Lara" userId="02929ecc-73a6-4931-ab01-537ee2852773" providerId="ADAL" clId="{DCC9F806-B812-4A53-94E5-AFA054C5BD7B}" dt="2024-07-24T13:44:54.087" v="36"/>
        <pc:sldMkLst>
          <pc:docMk/>
          <pc:sldMk cId="975288559" sldId="490"/>
        </pc:sldMkLst>
        <pc:spChg chg="add mod">
          <ac:chgData name="Yvan Lara" userId="02929ecc-73a6-4931-ab01-537ee2852773" providerId="ADAL" clId="{DCC9F806-B812-4A53-94E5-AFA054C5BD7B}" dt="2024-07-24T13:44:08.517" v="29" actId="255"/>
          <ac:spMkLst>
            <pc:docMk/>
            <pc:sldMk cId="975288559" sldId="490"/>
            <ac:spMk id="3" creationId="{71F0EFEA-2AC8-D2CD-2568-69549CA2299F}"/>
          </ac:spMkLst>
        </pc:spChg>
        <pc:spChg chg="mod">
          <ac:chgData name="Yvan Lara" userId="02929ecc-73a6-4931-ab01-537ee2852773" providerId="ADAL" clId="{DCC9F806-B812-4A53-94E5-AFA054C5BD7B}" dt="2024-07-24T13:41:55.018" v="19" actId="20577"/>
          <ac:spMkLst>
            <pc:docMk/>
            <pc:sldMk cId="975288559" sldId="490"/>
            <ac:spMk id="21" creationId="{28C9D25F-587F-D1E5-EFE4-E81198FBAEC0}"/>
          </ac:spMkLst>
        </pc:spChg>
      </pc:sldChg>
      <pc:sldChg chg="addSp delSp modSp add mod delAnim modAnim">
        <pc:chgData name="Yvan Lara" userId="02929ecc-73a6-4931-ab01-537ee2852773" providerId="ADAL" clId="{DCC9F806-B812-4A53-94E5-AFA054C5BD7B}" dt="2024-07-24T13:53:09.766" v="92"/>
        <pc:sldMkLst>
          <pc:docMk/>
          <pc:sldMk cId="3967381327" sldId="493"/>
        </pc:sldMkLst>
        <pc:spChg chg="del">
          <ac:chgData name="Yvan Lara" userId="02929ecc-73a6-4931-ab01-537ee2852773" providerId="ADAL" clId="{DCC9F806-B812-4A53-94E5-AFA054C5BD7B}" dt="2024-07-24T13:45:24.317" v="57" actId="478"/>
          <ac:spMkLst>
            <pc:docMk/>
            <pc:sldMk cId="3967381327" sldId="493"/>
            <ac:spMk id="3" creationId="{71F0EFEA-2AC8-D2CD-2568-69549CA2299F}"/>
          </ac:spMkLst>
        </pc:spChg>
        <pc:spChg chg="mod">
          <ac:chgData name="Yvan Lara" userId="02929ecc-73a6-4931-ab01-537ee2852773" providerId="ADAL" clId="{DCC9F806-B812-4A53-94E5-AFA054C5BD7B}" dt="2024-07-24T13:45:16.910" v="56" actId="20577"/>
          <ac:spMkLst>
            <pc:docMk/>
            <pc:sldMk cId="3967381327" sldId="493"/>
            <ac:spMk id="21" creationId="{28C9D25F-587F-D1E5-EFE4-E81198FBAEC0}"/>
          </ac:spMkLst>
        </pc:spChg>
        <pc:graphicFrameChg chg="add mod modGraphic">
          <ac:chgData name="Yvan Lara" userId="02929ecc-73a6-4931-ab01-537ee2852773" providerId="ADAL" clId="{DCC9F806-B812-4A53-94E5-AFA054C5BD7B}" dt="2024-07-24T13:50:10.256" v="74" actId="1076"/>
          <ac:graphicFrameMkLst>
            <pc:docMk/>
            <pc:sldMk cId="3967381327" sldId="493"/>
            <ac:graphicFrameMk id="5" creationId="{A0212C79-E9B4-FE31-D271-16C653A750DE}"/>
          </ac:graphicFrameMkLst>
        </pc:graphicFrameChg>
        <pc:graphicFrameChg chg="add mod">
          <ac:chgData name="Yvan Lara" userId="02929ecc-73a6-4931-ab01-537ee2852773" providerId="ADAL" clId="{DCC9F806-B812-4A53-94E5-AFA054C5BD7B}" dt="2024-07-24T13:52:21.145" v="86" actId="14100"/>
          <ac:graphicFrameMkLst>
            <pc:docMk/>
            <pc:sldMk cId="3967381327" sldId="493"/>
            <ac:graphicFrameMk id="10" creationId="{2A27DE1D-4929-4F2F-4DB5-26753BF01D87}"/>
          </ac:graphicFrameMkLst>
        </pc:graphicFrameChg>
        <pc:picChg chg="add mod">
          <ac:chgData name="Yvan Lara" userId="02929ecc-73a6-4931-ab01-537ee2852773" providerId="ADAL" clId="{DCC9F806-B812-4A53-94E5-AFA054C5BD7B}" dt="2024-07-24T13:50:12.776" v="75" actId="1076"/>
          <ac:picMkLst>
            <pc:docMk/>
            <pc:sldMk cId="3967381327" sldId="493"/>
            <ac:picMk id="4" creationId="{6EE2D718-0619-DFC6-5B87-FBC54C77DB46}"/>
          </ac:picMkLst>
        </pc:picChg>
        <pc:picChg chg="add mod">
          <ac:chgData name="Yvan Lara" userId="02929ecc-73a6-4931-ab01-537ee2852773" providerId="ADAL" clId="{DCC9F806-B812-4A53-94E5-AFA054C5BD7B}" dt="2024-07-24T13:50:16.599" v="77" actId="14100"/>
          <ac:picMkLst>
            <pc:docMk/>
            <pc:sldMk cId="3967381327" sldId="493"/>
            <ac:picMk id="7" creationId="{6CAF0D00-1598-6C6A-107F-3B0EB9F41D98}"/>
          </ac:picMkLst>
        </pc:picChg>
        <pc:picChg chg="add mod">
          <ac:chgData name="Yvan Lara" userId="02929ecc-73a6-4931-ab01-537ee2852773" providerId="ADAL" clId="{DCC9F806-B812-4A53-94E5-AFA054C5BD7B}" dt="2024-07-24T13:51:49.946" v="79" actId="1076"/>
          <ac:picMkLst>
            <pc:docMk/>
            <pc:sldMk cId="3967381327" sldId="493"/>
            <ac:picMk id="9" creationId="{A382B97C-7302-5549-E0AA-4E154C0A2886}"/>
          </ac:picMkLst>
        </pc:picChg>
      </pc:sldChg>
      <pc:sldChg chg="addSp delSp modSp add mod delAnim modAnim">
        <pc:chgData name="Yvan Lara" userId="02929ecc-73a6-4931-ab01-537ee2852773" providerId="ADAL" clId="{DCC9F806-B812-4A53-94E5-AFA054C5BD7B}" dt="2024-07-27T11:39:59.607" v="207" actId="164"/>
        <pc:sldMkLst>
          <pc:docMk/>
          <pc:sldMk cId="3060024671" sldId="494"/>
        </pc:sldMkLst>
        <pc:spChg chg="del">
          <ac:chgData name="Yvan Lara" userId="02929ecc-73a6-4931-ab01-537ee2852773" providerId="ADAL" clId="{DCC9F806-B812-4A53-94E5-AFA054C5BD7B}" dt="2024-07-27T11:39:39.088" v="206" actId="478"/>
          <ac:spMkLst>
            <pc:docMk/>
            <pc:sldMk cId="3060024671" sldId="494"/>
            <ac:spMk id="2" creationId="{E4E3AD05-003E-6FEC-3506-2BE341E978FA}"/>
          </ac:spMkLst>
        </pc:spChg>
        <pc:spChg chg="mod">
          <ac:chgData name="Yvan Lara" userId="02929ecc-73a6-4931-ab01-537ee2852773" providerId="ADAL" clId="{DCC9F806-B812-4A53-94E5-AFA054C5BD7B}" dt="2024-07-27T11:39:59.607" v="207" actId="164"/>
          <ac:spMkLst>
            <pc:docMk/>
            <pc:sldMk cId="3060024671" sldId="494"/>
            <ac:spMk id="4" creationId="{E564D764-593B-B910-747D-F85DB0F5F3B3}"/>
          </ac:spMkLst>
        </pc:spChg>
        <pc:spChg chg="mod">
          <ac:chgData name="Yvan Lara" userId="02929ecc-73a6-4931-ab01-537ee2852773" providerId="ADAL" clId="{DCC9F806-B812-4A53-94E5-AFA054C5BD7B}" dt="2024-07-27T11:39:59.607" v="207" actId="164"/>
          <ac:spMkLst>
            <pc:docMk/>
            <pc:sldMk cId="3060024671" sldId="494"/>
            <ac:spMk id="10" creationId="{09A0365B-B69A-B45E-1BF2-E4D6488CE9C4}"/>
          </ac:spMkLst>
        </pc:spChg>
        <pc:spChg chg="mod">
          <ac:chgData name="Yvan Lara" userId="02929ecc-73a6-4931-ab01-537ee2852773" providerId="ADAL" clId="{DCC9F806-B812-4A53-94E5-AFA054C5BD7B}" dt="2024-07-27T11:39:59.607" v="207" actId="164"/>
          <ac:spMkLst>
            <pc:docMk/>
            <pc:sldMk cId="3060024671" sldId="494"/>
            <ac:spMk id="11" creationId="{5FAFF5BF-F9A8-1326-18E9-395B72BE5D6F}"/>
          </ac:spMkLst>
        </pc:spChg>
        <pc:spChg chg="mod">
          <ac:chgData name="Yvan Lara" userId="02929ecc-73a6-4931-ab01-537ee2852773" providerId="ADAL" clId="{DCC9F806-B812-4A53-94E5-AFA054C5BD7B}" dt="2024-07-27T11:39:59.607" v="207" actId="164"/>
          <ac:spMkLst>
            <pc:docMk/>
            <pc:sldMk cId="3060024671" sldId="494"/>
            <ac:spMk id="12" creationId="{678BFC66-381A-A6D7-3CEE-61D5791EAB8B}"/>
          </ac:spMkLst>
        </pc:spChg>
        <pc:spChg chg="mod">
          <ac:chgData name="Yvan Lara" userId="02929ecc-73a6-4931-ab01-537ee2852773" providerId="ADAL" clId="{DCC9F806-B812-4A53-94E5-AFA054C5BD7B}" dt="2024-07-27T11:39:59.607" v="207" actId="164"/>
          <ac:spMkLst>
            <pc:docMk/>
            <pc:sldMk cId="3060024671" sldId="494"/>
            <ac:spMk id="14" creationId="{B492E6CB-3A40-802D-6188-A994EDEFB3EE}"/>
          </ac:spMkLst>
        </pc:spChg>
        <pc:spChg chg="del">
          <ac:chgData name="Yvan Lara" userId="02929ecc-73a6-4931-ab01-537ee2852773" providerId="ADAL" clId="{DCC9F806-B812-4A53-94E5-AFA054C5BD7B}" dt="2024-07-27T11:39:35.387" v="205" actId="478"/>
          <ac:spMkLst>
            <pc:docMk/>
            <pc:sldMk cId="3060024671" sldId="494"/>
            <ac:spMk id="15" creationId="{C6B479BE-1B00-663D-C6EC-A6B8C9DF7BA6}"/>
          </ac:spMkLst>
        </pc:spChg>
        <pc:grpChg chg="add mod">
          <ac:chgData name="Yvan Lara" userId="02929ecc-73a6-4931-ab01-537ee2852773" providerId="ADAL" clId="{DCC9F806-B812-4A53-94E5-AFA054C5BD7B}" dt="2024-07-27T11:39:59.607" v="207" actId="164"/>
          <ac:grpSpMkLst>
            <pc:docMk/>
            <pc:sldMk cId="3060024671" sldId="494"/>
            <ac:grpSpMk id="5" creationId="{59F333E2-79DF-0AA6-F54D-28640D035973}"/>
          </ac:grpSpMkLst>
        </pc:grpChg>
        <pc:graphicFrameChg chg="mod">
          <ac:chgData name="Yvan Lara" userId="02929ecc-73a6-4931-ab01-537ee2852773" providerId="ADAL" clId="{DCC9F806-B812-4A53-94E5-AFA054C5BD7B}" dt="2024-07-27T11:39:59.607" v="207" actId="164"/>
          <ac:graphicFrameMkLst>
            <pc:docMk/>
            <pc:sldMk cId="3060024671" sldId="494"/>
            <ac:graphicFrameMk id="3" creationId="{4D07360B-68F3-74B6-2332-FE8327479F34}"/>
          </ac:graphicFrameMkLst>
        </pc:graphicFrameChg>
        <pc:cxnChg chg="mod">
          <ac:chgData name="Yvan Lara" userId="02929ecc-73a6-4931-ab01-537ee2852773" providerId="ADAL" clId="{DCC9F806-B812-4A53-94E5-AFA054C5BD7B}" dt="2024-07-27T11:39:59.607" v="207" actId="164"/>
          <ac:cxnSpMkLst>
            <pc:docMk/>
            <pc:sldMk cId="3060024671" sldId="494"/>
            <ac:cxnSpMk id="7" creationId="{1331A98F-B03A-2B43-153A-7EC4F0481357}"/>
          </ac:cxnSpMkLst>
        </pc:cxnChg>
        <pc:cxnChg chg="mod">
          <ac:chgData name="Yvan Lara" userId="02929ecc-73a6-4931-ab01-537ee2852773" providerId="ADAL" clId="{DCC9F806-B812-4A53-94E5-AFA054C5BD7B}" dt="2024-07-27T11:39:59.607" v="207" actId="164"/>
          <ac:cxnSpMkLst>
            <pc:docMk/>
            <pc:sldMk cId="3060024671" sldId="494"/>
            <ac:cxnSpMk id="8" creationId="{385F854B-B6DE-6476-AF55-05B0DCCFF5F0}"/>
          </ac:cxnSpMkLst>
        </pc:cxnChg>
        <pc:cxnChg chg="mod">
          <ac:chgData name="Yvan Lara" userId="02929ecc-73a6-4931-ab01-537ee2852773" providerId="ADAL" clId="{DCC9F806-B812-4A53-94E5-AFA054C5BD7B}" dt="2024-07-27T11:39:59.607" v="207" actId="164"/>
          <ac:cxnSpMkLst>
            <pc:docMk/>
            <pc:sldMk cId="3060024671" sldId="494"/>
            <ac:cxnSpMk id="9" creationId="{80427444-54C3-C6C9-9C89-F861B47C1D07}"/>
          </ac:cxnSpMkLst>
        </pc:cxnChg>
        <pc:cxnChg chg="mod">
          <ac:chgData name="Yvan Lara" userId="02929ecc-73a6-4931-ab01-537ee2852773" providerId="ADAL" clId="{DCC9F806-B812-4A53-94E5-AFA054C5BD7B}" dt="2024-07-27T11:39:59.607" v="207" actId="164"/>
          <ac:cxnSpMkLst>
            <pc:docMk/>
            <pc:sldMk cId="3060024671" sldId="494"/>
            <ac:cxnSpMk id="13" creationId="{995249B5-8AD4-F717-38A6-FF6BCF6173CD}"/>
          </ac:cxnSpMkLst>
        </pc:cxnChg>
      </pc:sldChg>
      <pc:sldChg chg="addSp delSp modSp add mod modAnim">
        <pc:chgData name="Yvan Lara" userId="02929ecc-73a6-4931-ab01-537ee2852773" providerId="ADAL" clId="{DCC9F806-B812-4A53-94E5-AFA054C5BD7B}" dt="2024-07-27T12:49:04.200" v="599" actId="164"/>
        <pc:sldMkLst>
          <pc:docMk/>
          <pc:sldMk cId="2576850271" sldId="495"/>
        </pc:sldMkLst>
        <pc:spChg chg="mod">
          <ac:chgData name="Yvan Lara" userId="02929ecc-73a6-4931-ab01-537ee2852773" providerId="ADAL" clId="{DCC9F806-B812-4A53-94E5-AFA054C5BD7B}" dt="2024-07-27T12:34:21.504" v="234" actId="1076"/>
          <ac:spMkLst>
            <pc:docMk/>
            <pc:sldMk cId="2576850271" sldId="495"/>
            <ac:spMk id="3" creationId="{3B0159DA-0E3A-891F-6160-CAB1F9C74E5C}"/>
          </ac:spMkLst>
        </pc:spChg>
        <pc:spChg chg="add mod">
          <ac:chgData name="Yvan Lara" userId="02929ecc-73a6-4931-ab01-537ee2852773" providerId="ADAL" clId="{DCC9F806-B812-4A53-94E5-AFA054C5BD7B}" dt="2024-07-27T12:49:04.200" v="599" actId="164"/>
          <ac:spMkLst>
            <pc:docMk/>
            <pc:sldMk cId="2576850271" sldId="495"/>
            <ac:spMk id="4" creationId="{F486C8FA-33AD-5C5F-1703-2BC417FEF371}"/>
          </ac:spMkLst>
        </pc:spChg>
        <pc:spChg chg="mod">
          <ac:chgData name="Yvan Lara" userId="02929ecc-73a6-4931-ab01-537ee2852773" providerId="ADAL" clId="{DCC9F806-B812-4A53-94E5-AFA054C5BD7B}" dt="2024-07-27T12:49:04.200" v="599" actId="164"/>
          <ac:spMkLst>
            <pc:docMk/>
            <pc:sldMk cId="2576850271" sldId="495"/>
            <ac:spMk id="5" creationId="{6C4593C2-F96E-84A5-D22C-E3C81DC1D6B6}"/>
          </ac:spMkLst>
        </pc:spChg>
        <pc:spChg chg="mod">
          <ac:chgData name="Yvan Lara" userId="02929ecc-73a6-4931-ab01-537ee2852773" providerId="ADAL" clId="{DCC9F806-B812-4A53-94E5-AFA054C5BD7B}" dt="2024-07-27T12:49:04.200" v="599" actId="164"/>
          <ac:spMkLst>
            <pc:docMk/>
            <pc:sldMk cId="2576850271" sldId="495"/>
            <ac:spMk id="6" creationId="{8DC2918B-3162-9D9E-E610-A26D17002D68}"/>
          </ac:spMkLst>
        </pc:spChg>
        <pc:spChg chg="mod">
          <ac:chgData name="Yvan Lara" userId="02929ecc-73a6-4931-ab01-537ee2852773" providerId="ADAL" clId="{DCC9F806-B812-4A53-94E5-AFA054C5BD7B}" dt="2024-07-27T12:49:04.200" v="599" actId="164"/>
          <ac:spMkLst>
            <pc:docMk/>
            <pc:sldMk cId="2576850271" sldId="495"/>
            <ac:spMk id="7" creationId="{549D5889-D961-6369-54AB-E44535352773}"/>
          </ac:spMkLst>
        </pc:spChg>
        <pc:spChg chg="mod">
          <ac:chgData name="Yvan Lara" userId="02929ecc-73a6-4931-ab01-537ee2852773" providerId="ADAL" clId="{DCC9F806-B812-4A53-94E5-AFA054C5BD7B}" dt="2024-07-27T12:49:04.200" v="599" actId="164"/>
          <ac:spMkLst>
            <pc:docMk/>
            <pc:sldMk cId="2576850271" sldId="495"/>
            <ac:spMk id="8" creationId="{22A6F02F-0B91-97E0-DF78-221AABE34EDB}"/>
          </ac:spMkLst>
        </pc:spChg>
        <pc:spChg chg="mod">
          <ac:chgData name="Yvan Lara" userId="02929ecc-73a6-4931-ab01-537ee2852773" providerId="ADAL" clId="{DCC9F806-B812-4A53-94E5-AFA054C5BD7B}" dt="2024-07-27T12:49:04.200" v="599" actId="164"/>
          <ac:spMkLst>
            <pc:docMk/>
            <pc:sldMk cId="2576850271" sldId="495"/>
            <ac:spMk id="9" creationId="{64B96665-47EE-9EC4-8C5D-664C2FE06E2C}"/>
          </ac:spMkLst>
        </pc:spChg>
        <pc:spChg chg="mod">
          <ac:chgData name="Yvan Lara" userId="02929ecc-73a6-4931-ab01-537ee2852773" providerId="ADAL" clId="{DCC9F806-B812-4A53-94E5-AFA054C5BD7B}" dt="2024-07-27T12:49:04.200" v="599" actId="164"/>
          <ac:spMkLst>
            <pc:docMk/>
            <pc:sldMk cId="2576850271" sldId="495"/>
            <ac:spMk id="10" creationId="{183964D2-A308-110C-59F8-AEAAC4D31212}"/>
          </ac:spMkLst>
        </pc:spChg>
        <pc:spChg chg="mod">
          <ac:chgData name="Yvan Lara" userId="02929ecc-73a6-4931-ab01-537ee2852773" providerId="ADAL" clId="{DCC9F806-B812-4A53-94E5-AFA054C5BD7B}" dt="2024-07-27T12:49:04.200" v="599" actId="164"/>
          <ac:spMkLst>
            <pc:docMk/>
            <pc:sldMk cId="2576850271" sldId="495"/>
            <ac:spMk id="11" creationId="{A5ED9720-C45F-AA48-E559-4CE4E2573882}"/>
          </ac:spMkLst>
        </pc:spChg>
        <pc:spChg chg="mod">
          <ac:chgData name="Yvan Lara" userId="02929ecc-73a6-4931-ab01-537ee2852773" providerId="ADAL" clId="{DCC9F806-B812-4A53-94E5-AFA054C5BD7B}" dt="2024-07-27T12:49:04.200" v="599" actId="164"/>
          <ac:spMkLst>
            <pc:docMk/>
            <pc:sldMk cId="2576850271" sldId="495"/>
            <ac:spMk id="12" creationId="{0AA0F2F7-8E92-4EFB-F557-D0D86A52E65F}"/>
          </ac:spMkLst>
        </pc:spChg>
        <pc:spChg chg="mod">
          <ac:chgData name="Yvan Lara" userId="02929ecc-73a6-4931-ab01-537ee2852773" providerId="ADAL" clId="{DCC9F806-B812-4A53-94E5-AFA054C5BD7B}" dt="2024-07-27T12:49:04.200" v="599" actId="164"/>
          <ac:spMkLst>
            <pc:docMk/>
            <pc:sldMk cId="2576850271" sldId="495"/>
            <ac:spMk id="13" creationId="{E81DC07E-8FA3-E2EB-E5AA-27D7642735F7}"/>
          </ac:spMkLst>
        </pc:spChg>
        <pc:spChg chg="mod">
          <ac:chgData name="Yvan Lara" userId="02929ecc-73a6-4931-ab01-537ee2852773" providerId="ADAL" clId="{DCC9F806-B812-4A53-94E5-AFA054C5BD7B}" dt="2024-07-27T12:49:04.200" v="599" actId="164"/>
          <ac:spMkLst>
            <pc:docMk/>
            <pc:sldMk cId="2576850271" sldId="495"/>
            <ac:spMk id="14" creationId="{EA09F0B2-AAE5-D88B-42DD-AFA83E589583}"/>
          </ac:spMkLst>
        </pc:spChg>
        <pc:spChg chg="mod">
          <ac:chgData name="Yvan Lara" userId="02929ecc-73a6-4931-ab01-537ee2852773" providerId="ADAL" clId="{DCC9F806-B812-4A53-94E5-AFA054C5BD7B}" dt="2024-07-27T12:49:04.200" v="599" actId="164"/>
          <ac:spMkLst>
            <pc:docMk/>
            <pc:sldMk cId="2576850271" sldId="495"/>
            <ac:spMk id="15" creationId="{FAABB27F-AC96-7263-DF6F-19618314964E}"/>
          </ac:spMkLst>
        </pc:spChg>
        <pc:spChg chg="mod">
          <ac:chgData name="Yvan Lara" userId="02929ecc-73a6-4931-ab01-537ee2852773" providerId="ADAL" clId="{DCC9F806-B812-4A53-94E5-AFA054C5BD7B}" dt="2024-07-27T12:49:04.200" v="599" actId="164"/>
          <ac:spMkLst>
            <pc:docMk/>
            <pc:sldMk cId="2576850271" sldId="495"/>
            <ac:spMk id="16" creationId="{F2681AB7-48CF-483B-B032-6B420D5EF028}"/>
          </ac:spMkLst>
        </pc:spChg>
        <pc:spChg chg="mod">
          <ac:chgData name="Yvan Lara" userId="02929ecc-73a6-4931-ab01-537ee2852773" providerId="ADAL" clId="{DCC9F806-B812-4A53-94E5-AFA054C5BD7B}" dt="2024-07-27T12:49:04.200" v="599" actId="164"/>
          <ac:spMkLst>
            <pc:docMk/>
            <pc:sldMk cId="2576850271" sldId="495"/>
            <ac:spMk id="17" creationId="{EE520FE6-6075-55F9-6240-B9AD040D03C0}"/>
          </ac:spMkLst>
        </pc:spChg>
        <pc:spChg chg="mod">
          <ac:chgData name="Yvan Lara" userId="02929ecc-73a6-4931-ab01-537ee2852773" providerId="ADAL" clId="{DCC9F806-B812-4A53-94E5-AFA054C5BD7B}" dt="2024-07-27T12:49:04.200" v="599" actId="164"/>
          <ac:spMkLst>
            <pc:docMk/>
            <pc:sldMk cId="2576850271" sldId="495"/>
            <ac:spMk id="18" creationId="{70D251AA-3251-17C3-6250-DEBE51256A61}"/>
          </ac:spMkLst>
        </pc:spChg>
        <pc:spChg chg="mod">
          <ac:chgData name="Yvan Lara" userId="02929ecc-73a6-4931-ab01-537ee2852773" providerId="ADAL" clId="{DCC9F806-B812-4A53-94E5-AFA054C5BD7B}" dt="2024-07-27T12:49:04.200" v="599" actId="164"/>
          <ac:spMkLst>
            <pc:docMk/>
            <pc:sldMk cId="2576850271" sldId="495"/>
            <ac:spMk id="19" creationId="{E513473A-24D9-F596-9091-41EEF4F5B1F2}"/>
          </ac:spMkLst>
        </pc:spChg>
        <pc:spChg chg="del">
          <ac:chgData name="Yvan Lara" userId="02929ecc-73a6-4931-ab01-537ee2852773" providerId="ADAL" clId="{DCC9F806-B812-4A53-94E5-AFA054C5BD7B}" dt="2024-07-27T12:34:25.884" v="236" actId="478"/>
          <ac:spMkLst>
            <pc:docMk/>
            <pc:sldMk cId="2576850271" sldId="495"/>
            <ac:spMk id="31" creationId="{63A1ADC8-698A-E4ED-97D6-93FA3303CF88}"/>
          </ac:spMkLst>
        </pc:spChg>
        <pc:spChg chg="del">
          <ac:chgData name="Yvan Lara" userId="02929ecc-73a6-4931-ab01-537ee2852773" providerId="ADAL" clId="{DCC9F806-B812-4A53-94E5-AFA054C5BD7B}" dt="2024-07-27T12:34:23.946" v="235" actId="478"/>
          <ac:spMkLst>
            <pc:docMk/>
            <pc:sldMk cId="2576850271" sldId="495"/>
            <ac:spMk id="32" creationId="{8491362B-AEE1-523D-243D-6FE6D45F5300}"/>
          </ac:spMkLst>
        </pc:spChg>
        <pc:spChg chg="del">
          <ac:chgData name="Yvan Lara" userId="02929ecc-73a6-4931-ab01-537ee2852773" providerId="ADAL" clId="{DCC9F806-B812-4A53-94E5-AFA054C5BD7B}" dt="2024-07-27T12:34:27.773" v="237" actId="478"/>
          <ac:spMkLst>
            <pc:docMk/>
            <pc:sldMk cId="2576850271" sldId="495"/>
            <ac:spMk id="33" creationId="{AE6D19DA-D56A-3560-5FAA-B4874BAA9C50}"/>
          </ac:spMkLst>
        </pc:spChg>
        <pc:spChg chg="add mod">
          <ac:chgData name="Yvan Lara" userId="02929ecc-73a6-4931-ab01-537ee2852773" providerId="ADAL" clId="{DCC9F806-B812-4A53-94E5-AFA054C5BD7B}" dt="2024-07-27T12:49:04.200" v="599" actId="164"/>
          <ac:spMkLst>
            <pc:docMk/>
            <pc:sldMk cId="2576850271" sldId="495"/>
            <ac:spMk id="34" creationId="{58003A2A-6EE9-0A64-F873-F262A32B04D5}"/>
          </ac:spMkLst>
        </pc:spChg>
        <pc:grpChg chg="add mod">
          <ac:chgData name="Yvan Lara" userId="02929ecc-73a6-4931-ab01-537ee2852773" providerId="ADAL" clId="{DCC9F806-B812-4A53-94E5-AFA054C5BD7B}" dt="2024-07-27T12:49:04.200" v="599" actId="164"/>
          <ac:grpSpMkLst>
            <pc:docMk/>
            <pc:sldMk cId="2576850271" sldId="495"/>
            <ac:grpSpMk id="36" creationId="{AAEDDD90-F9AE-6D7D-2D2E-CE99F69FB175}"/>
          </ac:grpSpMkLst>
        </pc:grpChg>
        <pc:picChg chg="add del mod">
          <ac:chgData name="Yvan Lara" userId="02929ecc-73a6-4931-ab01-537ee2852773" providerId="ADAL" clId="{DCC9F806-B812-4A53-94E5-AFA054C5BD7B}" dt="2024-07-27T12:42:13.402" v="574" actId="478"/>
          <ac:picMkLst>
            <pc:docMk/>
            <pc:sldMk cId="2576850271" sldId="495"/>
            <ac:picMk id="23" creationId="{9A850334-9182-DEA4-7B66-CD62D6BCEE9F}"/>
          </ac:picMkLst>
        </pc:picChg>
        <pc:picChg chg="mod">
          <ac:chgData name="Yvan Lara" userId="02929ecc-73a6-4931-ab01-537ee2852773" providerId="ADAL" clId="{DCC9F806-B812-4A53-94E5-AFA054C5BD7B}" dt="2024-07-27T12:49:04.200" v="599" actId="164"/>
          <ac:picMkLst>
            <pc:docMk/>
            <pc:sldMk cId="2576850271" sldId="495"/>
            <ac:picMk id="25" creationId="{2945AC05-802E-BB33-DEE0-3BF3BACC017D}"/>
          </ac:picMkLst>
        </pc:picChg>
        <pc:cxnChg chg="mod">
          <ac:chgData name="Yvan Lara" userId="02929ecc-73a6-4931-ab01-537ee2852773" providerId="ADAL" clId="{DCC9F806-B812-4A53-94E5-AFA054C5BD7B}" dt="2024-07-27T12:49:04.200" v="599" actId="164"/>
          <ac:cxnSpMkLst>
            <pc:docMk/>
            <pc:sldMk cId="2576850271" sldId="495"/>
            <ac:cxnSpMk id="22" creationId="{F05B34DA-9C7A-24BE-3151-6CA407DA9BAC}"/>
          </ac:cxnSpMkLst>
        </pc:cxnChg>
        <pc:cxnChg chg="add mod">
          <ac:chgData name="Yvan Lara" userId="02929ecc-73a6-4931-ab01-537ee2852773" providerId="ADAL" clId="{DCC9F806-B812-4A53-94E5-AFA054C5BD7B}" dt="2024-07-27T12:49:04.200" v="599" actId="164"/>
          <ac:cxnSpMkLst>
            <pc:docMk/>
            <pc:sldMk cId="2576850271" sldId="495"/>
            <ac:cxnSpMk id="24" creationId="{42F39195-BDE4-CFA2-87DF-62A4A8F06077}"/>
          </ac:cxnSpMkLst>
        </pc:cxnChg>
        <pc:cxnChg chg="mod">
          <ac:chgData name="Yvan Lara" userId="02929ecc-73a6-4931-ab01-537ee2852773" providerId="ADAL" clId="{DCC9F806-B812-4A53-94E5-AFA054C5BD7B}" dt="2024-07-27T12:49:04.200" v="599" actId="164"/>
          <ac:cxnSpMkLst>
            <pc:docMk/>
            <pc:sldMk cId="2576850271" sldId="495"/>
            <ac:cxnSpMk id="27" creationId="{66B45162-2E6F-0D14-FEF5-E216823E9A11}"/>
          </ac:cxnSpMkLst>
        </pc:cxnChg>
        <pc:cxnChg chg="del mod">
          <ac:chgData name="Yvan Lara" userId="02929ecc-73a6-4931-ab01-537ee2852773" providerId="ADAL" clId="{DCC9F806-B812-4A53-94E5-AFA054C5BD7B}" dt="2024-07-27T12:34:12.217" v="232" actId="478"/>
          <ac:cxnSpMkLst>
            <pc:docMk/>
            <pc:sldMk cId="2576850271" sldId="495"/>
            <ac:cxnSpMk id="35" creationId="{A71397FE-3498-4D18-D51B-55EEE62D37FF}"/>
          </ac:cxnSpMkLst>
        </pc:cxnChg>
      </pc:sldChg>
    </pc:docChg>
  </pc:docChgLst>
  <pc:docChgLst>
    <pc:chgData name="Yvan Lara" userId="02929ecc-73a6-4931-ab01-537ee2852773" providerId="ADAL" clId="{E8BC5D25-5B42-473F-9178-6824A456A325}"/>
    <pc:docChg chg="undo redo custSel addSld delSld modSld sldOrd">
      <pc:chgData name="Yvan Lara" userId="02929ecc-73a6-4931-ab01-537ee2852773" providerId="ADAL" clId="{E8BC5D25-5B42-473F-9178-6824A456A325}" dt="2024-05-25T13:42:45.636" v="11972" actId="1036"/>
      <pc:docMkLst>
        <pc:docMk/>
      </pc:docMkLst>
      <pc:sldChg chg="modSp mod">
        <pc:chgData name="Yvan Lara" userId="02929ecc-73a6-4931-ab01-537ee2852773" providerId="ADAL" clId="{E8BC5D25-5B42-473F-9178-6824A456A325}" dt="2024-05-23T03:42:31.889" v="9585" actId="207"/>
        <pc:sldMkLst>
          <pc:docMk/>
          <pc:sldMk cId="2630798960" sldId="256"/>
        </pc:sldMkLst>
        <pc:spChg chg="mod">
          <ac:chgData name="Yvan Lara" userId="02929ecc-73a6-4931-ab01-537ee2852773" providerId="ADAL" clId="{E8BC5D25-5B42-473F-9178-6824A456A325}" dt="2024-05-23T03:42:31.889" v="9585" actId="207"/>
          <ac:spMkLst>
            <pc:docMk/>
            <pc:sldMk cId="2630798960" sldId="256"/>
            <ac:spMk id="4" creationId="{1846F499-000B-6291-7C7C-8DEC6C166080}"/>
          </ac:spMkLst>
        </pc:spChg>
      </pc:sldChg>
      <pc:sldChg chg="modSp del mod">
        <pc:chgData name="Yvan Lara" userId="02929ecc-73a6-4931-ab01-537ee2852773" providerId="ADAL" clId="{E8BC5D25-5B42-473F-9178-6824A456A325}" dt="2024-05-22T22:12:07.819" v="54" actId="47"/>
        <pc:sldMkLst>
          <pc:docMk/>
          <pc:sldMk cId="3436015887" sldId="261"/>
        </pc:sldMkLst>
        <pc:spChg chg="mod">
          <ac:chgData name="Yvan Lara" userId="02929ecc-73a6-4931-ab01-537ee2852773" providerId="ADAL" clId="{E8BC5D25-5B42-473F-9178-6824A456A325}" dt="2024-05-22T22:07:46.908" v="24" actId="14100"/>
          <ac:spMkLst>
            <pc:docMk/>
            <pc:sldMk cId="3436015887" sldId="261"/>
            <ac:spMk id="2" creationId="{1A8BB6A5-8E3F-E8A5-DEF5-00D9947943F2}"/>
          </ac:spMkLst>
        </pc:spChg>
      </pc:sldChg>
      <pc:sldChg chg="del">
        <pc:chgData name="Yvan Lara" userId="02929ecc-73a6-4931-ab01-537ee2852773" providerId="ADAL" clId="{E8BC5D25-5B42-473F-9178-6824A456A325}" dt="2024-05-22T22:12:40.599" v="56" actId="47"/>
        <pc:sldMkLst>
          <pc:docMk/>
          <pc:sldMk cId="2840968876" sldId="262"/>
        </pc:sldMkLst>
      </pc:sldChg>
      <pc:sldChg chg="delSp del mod setBg modClrScheme chgLayout">
        <pc:chgData name="Yvan Lara" userId="02929ecc-73a6-4931-ab01-537ee2852773" providerId="ADAL" clId="{E8BC5D25-5B42-473F-9178-6824A456A325}" dt="2024-05-22T22:02:01.172" v="15" actId="47"/>
        <pc:sldMkLst>
          <pc:docMk/>
          <pc:sldMk cId="2591364650" sldId="373"/>
        </pc:sldMkLst>
        <pc:spChg chg="del">
          <ac:chgData name="Yvan Lara" userId="02929ecc-73a6-4931-ab01-537ee2852773" providerId="ADAL" clId="{E8BC5D25-5B42-473F-9178-6824A456A325}" dt="2024-05-22T21:58:14.762" v="1" actId="478"/>
          <ac:spMkLst>
            <pc:docMk/>
            <pc:sldMk cId="2591364650" sldId="373"/>
            <ac:spMk id="2" creationId="{C3D02395-C136-FFEE-26EE-BD41898D3200}"/>
          </ac:spMkLst>
        </pc:spChg>
        <pc:spChg chg="del">
          <ac:chgData name="Yvan Lara" userId="02929ecc-73a6-4931-ab01-537ee2852773" providerId="ADAL" clId="{E8BC5D25-5B42-473F-9178-6824A456A325}" dt="2024-05-22T21:58:19.903" v="2" actId="478"/>
          <ac:spMkLst>
            <pc:docMk/>
            <pc:sldMk cId="2591364650" sldId="373"/>
            <ac:spMk id="23" creationId="{2731353A-B953-4880-94E0-8CF02DB978C7}"/>
          </ac:spMkLst>
        </pc:spChg>
        <pc:picChg chg="del">
          <ac:chgData name="Yvan Lara" userId="02929ecc-73a6-4931-ab01-537ee2852773" providerId="ADAL" clId="{E8BC5D25-5B42-473F-9178-6824A456A325}" dt="2024-05-22T21:58:10.702" v="0" actId="478"/>
          <ac:picMkLst>
            <pc:docMk/>
            <pc:sldMk cId="2591364650" sldId="373"/>
            <ac:picMk id="4" creationId="{9FECCB7E-1DD5-688F-974B-2EA6A7C67BBE}"/>
          </ac:picMkLst>
        </pc:picChg>
      </pc:sldChg>
      <pc:sldChg chg="addSp delSp modSp new mod modAnim modNotesTx">
        <pc:chgData name="Yvan Lara" userId="02929ecc-73a6-4931-ab01-537ee2852773" providerId="ADAL" clId="{E8BC5D25-5B42-473F-9178-6824A456A325}" dt="2024-05-22T22:27:20.176" v="357" actId="20577"/>
        <pc:sldMkLst>
          <pc:docMk/>
          <pc:sldMk cId="2360365823" sldId="374"/>
        </pc:sldMkLst>
        <pc:spChg chg="add mod">
          <ac:chgData name="Yvan Lara" userId="02929ecc-73a6-4931-ab01-537ee2852773" providerId="ADAL" clId="{E8BC5D25-5B42-473F-9178-6824A456A325}" dt="2024-05-22T22:13:09.759" v="60" actId="14100"/>
          <ac:spMkLst>
            <pc:docMk/>
            <pc:sldMk cId="2360365823" sldId="374"/>
            <ac:spMk id="2" creationId="{C5A5201D-EC7E-BE9A-3F08-0D329C159BC0}"/>
          </ac:spMkLst>
        </pc:spChg>
        <pc:spChg chg="add mod ord">
          <ac:chgData name="Yvan Lara" userId="02929ecc-73a6-4931-ab01-537ee2852773" providerId="ADAL" clId="{E8BC5D25-5B42-473F-9178-6824A456A325}" dt="2024-05-22T22:20:18.797" v="102" actId="1076"/>
          <ac:spMkLst>
            <pc:docMk/>
            <pc:sldMk cId="2360365823" sldId="374"/>
            <ac:spMk id="4" creationId="{4F27FD5F-7E61-4856-4107-CF07ADC027CA}"/>
          </ac:spMkLst>
        </pc:spChg>
        <pc:spChg chg="add del mod ord">
          <ac:chgData name="Yvan Lara" userId="02929ecc-73a6-4931-ab01-537ee2852773" providerId="ADAL" clId="{E8BC5D25-5B42-473F-9178-6824A456A325}" dt="2024-05-22T22:14:09.759" v="72" actId="478"/>
          <ac:spMkLst>
            <pc:docMk/>
            <pc:sldMk cId="2360365823" sldId="374"/>
            <ac:spMk id="5" creationId="{7D21BA17-2535-F240-E51E-230BC7CC69F5}"/>
          </ac:spMkLst>
        </pc:spChg>
        <pc:spChg chg="add del mod">
          <ac:chgData name="Yvan Lara" userId="02929ecc-73a6-4931-ab01-537ee2852773" providerId="ADAL" clId="{E8BC5D25-5B42-473F-9178-6824A456A325}" dt="2024-05-22T22:18:38.808" v="92" actId="478"/>
          <ac:spMkLst>
            <pc:docMk/>
            <pc:sldMk cId="2360365823" sldId="374"/>
            <ac:spMk id="12" creationId="{D1ACE1A5-024A-BDB2-46D5-2C8E63AA7876}"/>
          </ac:spMkLst>
        </pc:spChg>
        <pc:spChg chg="mod">
          <ac:chgData name="Yvan Lara" userId="02929ecc-73a6-4931-ab01-537ee2852773" providerId="ADAL" clId="{E8BC5D25-5B42-473F-9178-6824A456A325}" dt="2024-05-22T22:22:46.387" v="133" actId="692"/>
          <ac:spMkLst>
            <pc:docMk/>
            <pc:sldMk cId="2360365823" sldId="374"/>
            <ac:spMk id="17" creationId="{FFFD04B0-2EA6-8DBB-3C41-7914FCDF5DBC}"/>
          </ac:spMkLst>
        </pc:spChg>
        <pc:spChg chg="mod">
          <ac:chgData name="Yvan Lara" userId="02929ecc-73a6-4931-ab01-537ee2852773" providerId="ADAL" clId="{E8BC5D25-5B42-473F-9178-6824A456A325}" dt="2024-05-22T22:22:46.387" v="133" actId="692"/>
          <ac:spMkLst>
            <pc:docMk/>
            <pc:sldMk cId="2360365823" sldId="374"/>
            <ac:spMk id="18" creationId="{1016E0DC-6AC9-321C-8481-F7A4C2C797C8}"/>
          </ac:spMkLst>
        </pc:spChg>
        <pc:spChg chg="mod">
          <ac:chgData name="Yvan Lara" userId="02929ecc-73a6-4931-ab01-537ee2852773" providerId="ADAL" clId="{E8BC5D25-5B42-473F-9178-6824A456A325}" dt="2024-05-22T22:22:46.387" v="133" actId="692"/>
          <ac:spMkLst>
            <pc:docMk/>
            <pc:sldMk cId="2360365823" sldId="374"/>
            <ac:spMk id="19" creationId="{FCEFC1CD-2171-12C7-24FC-FC09B70869DE}"/>
          </ac:spMkLst>
        </pc:spChg>
        <pc:spChg chg="mod">
          <ac:chgData name="Yvan Lara" userId="02929ecc-73a6-4931-ab01-537ee2852773" providerId="ADAL" clId="{E8BC5D25-5B42-473F-9178-6824A456A325}" dt="2024-05-22T22:22:46.387" v="133" actId="692"/>
          <ac:spMkLst>
            <pc:docMk/>
            <pc:sldMk cId="2360365823" sldId="374"/>
            <ac:spMk id="21" creationId="{BC814F76-C7AD-1D75-AB87-5A4B92896C12}"/>
          </ac:spMkLst>
        </pc:spChg>
        <pc:spChg chg="mod">
          <ac:chgData name="Yvan Lara" userId="02929ecc-73a6-4931-ab01-537ee2852773" providerId="ADAL" clId="{E8BC5D25-5B42-473F-9178-6824A456A325}" dt="2024-05-22T22:22:46.387" v="133" actId="692"/>
          <ac:spMkLst>
            <pc:docMk/>
            <pc:sldMk cId="2360365823" sldId="374"/>
            <ac:spMk id="22" creationId="{B8C99528-180E-C41D-F504-DA5EDCC326D6}"/>
          </ac:spMkLst>
        </pc:spChg>
        <pc:spChg chg="mod">
          <ac:chgData name="Yvan Lara" userId="02929ecc-73a6-4931-ab01-537ee2852773" providerId="ADAL" clId="{E8BC5D25-5B42-473F-9178-6824A456A325}" dt="2024-05-22T22:22:46.387" v="133" actId="692"/>
          <ac:spMkLst>
            <pc:docMk/>
            <pc:sldMk cId="2360365823" sldId="374"/>
            <ac:spMk id="23" creationId="{22D31778-60C2-2D3C-C69A-D2745462DC88}"/>
          </ac:spMkLst>
        </pc:spChg>
        <pc:spChg chg="mod">
          <ac:chgData name="Yvan Lara" userId="02929ecc-73a6-4931-ab01-537ee2852773" providerId="ADAL" clId="{E8BC5D25-5B42-473F-9178-6824A456A325}" dt="2024-05-22T22:23:15.863" v="138"/>
          <ac:spMkLst>
            <pc:docMk/>
            <pc:sldMk cId="2360365823" sldId="374"/>
            <ac:spMk id="25" creationId="{B9C2FC4C-C164-F5E6-192F-79B849C19FBC}"/>
          </ac:spMkLst>
        </pc:spChg>
        <pc:spChg chg="mod">
          <ac:chgData name="Yvan Lara" userId="02929ecc-73a6-4931-ab01-537ee2852773" providerId="ADAL" clId="{E8BC5D25-5B42-473F-9178-6824A456A325}" dt="2024-05-22T22:23:15.863" v="138"/>
          <ac:spMkLst>
            <pc:docMk/>
            <pc:sldMk cId="2360365823" sldId="374"/>
            <ac:spMk id="26" creationId="{BBFC175B-D9AD-C12A-BE84-B615C4437399}"/>
          </ac:spMkLst>
        </pc:spChg>
        <pc:spChg chg="mod">
          <ac:chgData name="Yvan Lara" userId="02929ecc-73a6-4931-ab01-537ee2852773" providerId="ADAL" clId="{E8BC5D25-5B42-473F-9178-6824A456A325}" dt="2024-05-22T22:23:15.863" v="138"/>
          <ac:spMkLst>
            <pc:docMk/>
            <pc:sldMk cId="2360365823" sldId="374"/>
            <ac:spMk id="27" creationId="{AFD173B6-A17A-5397-F829-709744283861}"/>
          </ac:spMkLst>
        </pc:spChg>
        <pc:grpChg chg="add mod">
          <ac:chgData name="Yvan Lara" userId="02929ecc-73a6-4931-ab01-537ee2852773" providerId="ADAL" clId="{E8BC5D25-5B42-473F-9178-6824A456A325}" dt="2024-05-22T22:23:06.207" v="136" actId="14100"/>
          <ac:grpSpMkLst>
            <pc:docMk/>
            <pc:sldMk cId="2360365823" sldId="374"/>
            <ac:grpSpMk id="16" creationId="{88B550F6-D445-2563-F9BF-BC35642D174F}"/>
          </ac:grpSpMkLst>
        </pc:grpChg>
        <pc:grpChg chg="add del mod">
          <ac:chgData name="Yvan Lara" userId="02929ecc-73a6-4931-ab01-537ee2852773" providerId="ADAL" clId="{E8BC5D25-5B42-473F-9178-6824A456A325}" dt="2024-05-22T22:23:09.487" v="137" actId="478"/>
          <ac:grpSpMkLst>
            <pc:docMk/>
            <pc:sldMk cId="2360365823" sldId="374"/>
            <ac:grpSpMk id="20" creationId="{A6928424-D763-294C-201E-035F57A6D059}"/>
          </ac:grpSpMkLst>
        </pc:grpChg>
        <pc:grpChg chg="add mod">
          <ac:chgData name="Yvan Lara" userId="02929ecc-73a6-4931-ab01-537ee2852773" providerId="ADAL" clId="{E8BC5D25-5B42-473F-9178-6824A456A325}" dt="2024-05-22T22:23:27.192" v="139" actId="1076"/>
          <ac:grpSpMkLst>
            <pc:docMk/>
            <pc:sldMk cId="2360365823" sldId="374"/>
            <ac:grpSpMk id="24" creationId="{F7E841CC-897D-83B2-CCA4-44EC65DDE858}"/>
          </ac:grpSpMkLst>
        </pc:grpChg>
        <pc:picChg chg="add mod">
          <ac:chgData name="Yvan Lara" userId="02929ecc-73a6-4931-ab01-537ee2852773" providerId="ADAL" clId="{E8BC5D25-5B42-473F-9178-6824A456A325}" dt="2024-05-22T22:19:17.158" v="93" actId="931"/>
          <ac:picMkLst>
            <pc:docMk/>
            <pc:sldMk cId="2360365823" sldId="374"/>
            <ac:picMk id="14" creationId="{EA2490AC-1A9D-0914-7A8B-5FA12A57FD8E}"/>
          </ac:picMkLst>
        </pc:picChg>
        <pc:picChg chg="add mod">
          <ac:chgData name="Yvan Lara" userId="02929ecc-73a6-4931-ab01-537ee2852773" providerId="ADAL" clId="{E8BC5D25-5B42-473F-9178-6824A456A325}" dt="2024-05-22T22:20:13.218" v="100"/>
          <ac:picMkLst>
            <pc:docMk/>
            <pc:sldMk cId="2360365823" sldId="374"/>
            <ac:picMk id="15" creationId="{32BF3070-CAC8-FBF5-960C-A8151509E8D6}"/>
          </ac:picMkLst>
        </pc:picChg>
        <pc:cxnChg chg="add mod">
          <ac:chgData name="Yvan Lara" userId="02929ecc-73a6-4931-ab01-537ee2852773" providerId="ADAL" clId="{E8BC5D25-5B42-473F-9178-6824A456A325}" dt="2024-05-22T22:14:29.635" v="73" actId="1076"/>
          <ac:cxnSpMkLst>
            <pc:docMk/>
            <pc:sldMk cId="2360365823" sldId="374"/>
            <ac:cxnSpMk id="3" creationId="{2E008962-56AA-20E9-D1A2-A39FA4704BD3}"/>
          </ac:cxnSpMkLst>
        </pc:cxnChg>
        <pc:cxnChg chg="add mod">
          <ac:chgData name="Yvan Lara" userId="02929ecc-73a6-4931-ab01-537ee2852773" providerId="ADAL" clId="{E8BC5D25-5B42-473F-9178-6824A456A325}" dt="2024-05-22T22:24:00.056" v="140" actId="692"/>
          <ac:cxnSpMkLst>
            <pc:docMk/>
            <pc:sldMk cId="2360365823" sldId="374"/>
            <ac:cxnSpMk id="6" creationId="{C1B17E7B-7CD3-997D-0030-F6D9C12FC39A}"/>
          </ac:cxnSpMkLst>
        </pc:cxnChg>
        <pc:cxnChg chg="add mod">
          <ac:chgData name="Yvan Lara" userId="02929ecc-73a6-4931-ab01-537ee2852773" providerId="ADAL" clId="{E8BC5D25-5B42-473F-9178-6824A456A325}" dt="2024-05-22T22:24:21.176" v="142" actId="692"/>
          <ac:cxnSpMkLst>
            <pc:docMk/>
            <pc:sldMk cId="2360365823" sldId="374"/>
            <ac:cxnSpMk id="7" creationId="{711E0767-E7F5-4F21-5908-7D8100C0F346}"/>
          </ac:cxnSpMkLst>
        </pc:cxnChg>
        <pc:cxnChg chg="add mod">
          <ac:chgData name="Yvan Lara" userId="02929ecc-73a6-4931-ab01-537ee2852773" providerId="ADAL" clId="{E8BC5D25-5B42-473F-9178-6824A456A325}" dt="2024-05-22T22:24:28.309" v="143" actId="692"/>
          <ac:cxnSpMkLst>
            <pc:docMk/>
            <pc:sldMk cId="2360365823" sldId="374"/>
            <ac:cxnSpMk id="8" creationId="{2FD27773-8A32-5E3A-AF4E-0CBC87A3B51B}"/>
          </ac:cxnSpMkLst>
        </pc:cxnChg>
        <pc:cxnChg chg="add mod">
          <ac:chgData name="Yvan Lara" userId="02929ecc-73a6-4931-ab01-537ee2852773" providerId="ADAL" clId="{E8BC5D25-5B42-473F-9178-6824A456A325}" dt="2024-05-22T22:25:44.186" v="149" actId="692"/>
          <ac:cxnSpMkLst>
            <pc:docMk/>
            <pc:sldMk cId="2360365823" sldId="374"/>
            <ac:cxnSpMk id="9" creationId="{307435FC-6132-78F5-EDAA-9FE80304C995}"/>
          </ac:cxnSpMkLst>
        </pc:cxnChg>
        <pc:cxnChg chg="add mod">
          <ac:chgData name="Yvan Lara" userId="02929ecc-73a6-4931-ab01-537ee2852773" providerId="ADAL" clId="{E8BC5D25-5B42-473F-9178-6824A456A325}" dt="2024-05-22T22:25:28.656" v="148" actId="692"/>
          <ac:cxnSpMkLst>
            <pc:docMk/>
            <pc:sldMk cId="2360365823" sldId="374"/>
            <ac:cxnSpMk id="10" creationId="{11659DED-B094-E905-5589-4D689F0FB3ED}"/>
          </ac:cxnSpMkLst>
        </pc:cxnChg>
        <pc:cxnChg chg="add mod">
          <ac:chgData name="Yvan Lara" userId="02929ecc-73a6-4931-ab01-537ee2852773" providerId="ADAL" clId="{E8BC5D25-5B42-473F-9178-6824A456A325}" dt="2024-05-22T22:24:55.707" v="145" actId="692"/>
          <ac:cxnSpMkLst>
            <pc:docMk/>
            <pc:sldMk cId="2360365823" sldId="374"/>
            <ac:cxnSpMk id="11" creationId="{91A914DB-76B4-31FD-29E9-F80840AC430B}"/>
          </ac:cxnSpMkLst>
        </pc:cxnChg>
      </pc:sldChg>
      <pc:sldChg chg="new del">
        <pc:chgData name="Yvan Lara" userId="02929ecc-73a6-4931-ab01-537ee2852773" providerId="ADAL" clId="{E8BC5D25-5B42-473F-9178-6824A456A325}" dt="2024-05-22T22:02:07.071" v="16" actId="47"/>
        <pc:sldMkLst>
          <pc:docMk/>
          <pc:sldMk cId="1304004681" sldId="375"/>
        </pc:sldMkLst>
      </pc:sldChg>
      <pc:sldChg chg="addSp delSp modSp new mod">
        <pc:chgData name="Yvan Lara" userId="02929ecc-73a6-4931-ab01-537ee2852773" providerId="ADAL" clId="{E8BC5D25-5B42-473F-9178-6824A456A325}" dt="2024-05-22T23:07:02.411" v="1603" actId="208"/>
        <pc:sldMkLst>
          <pc:docMk/>
          <pc:sldMk cId="312326182" sldId="376"/>
        </pc:sldMkLst>
        <pc:spChg chg="mod">
          <ac:chgData name="Yvan Lara" userId="02929ecc-73a6-4931-ab01-537ee2852773" providerId="ADAL" clId="{E8BC5D25-5B42-473F-9178-6824A456A325}" dt="2024-05-22T22:20:48.677" v="106" actId="164"/>
          <ac:spMkLst>
            <pc:docMk/>
            <pc:sldMk cId="312326182" sldId="376"/>
            <ac:spMk id="5" creationId="{15BF357B-FAA4-F786-FD96-A618706E736C}"/>
          </ac:spMkLst>
        </pc:spChg>
        <pc:spChg chg="mod">
          <ac:chgData name="Yvan Lara" userId="02929ecc-73a6-4931-ab01-537ee2852773" providerId="ADAL" clId="{E8BC5D25-5B42-473F-9178-6824A456A325}" dt="2024-05-22T22:20:48.677" v="106" actId="164"/>
          <ac:spMkLst>
            <pc:docMk/>
            <pc:sldMk cId="312326182" sldId="376"/>
            <ac:spMk id="6" creationId="{EC0565CE-7404-2FF0-DF48-5104D77B0E7F}"/>
          </ac:spMkLst>
        </pc:spChg>
        <pc:spChg chg="mod">
          <ac:chgData name="Yvan Lara" userId="02929ecc-73a6-4931-ab01-537ee2852773" providerId="ADAL" clId="{E8BC5D25-5B42-473F-9178-6824A456A325}" dt="2024-05-22T22:20:48.677" v="106" actId="164"/>
          <ac:spMkLst>
            <pc:docMk/>
            <pc:sldMk cId="312326182" sldId="376"/>
            <ac:spMk id="7" creationId="{2E054508-5560-1F8E-7979-CBA2BCBEDA44}"/>
          </ac:spMkLst>
        </pc:spChg>
        <pc:spChg chg="add mod">
          <ac:chgData name="Yvan Lara" userId="02929ecc-73a6-4931-ab01-537ee2852773" providerId="ADAL" clId="{E8BC5D25-5B42-473F-9178-6824A456A325}" dt="2024-05-22T22:33:36.085" v="460" actId="14100"/>
          <ac:spMkLst>
            <pc:docMk/>
            <pc:sldMk cId="312326182" sldId="376"/>
            <ac:spMk id="9" creationId="{1FDFAC49-1CA4-6C17-4098-21EC9C81716D}"/>
          </ac:spMkLst>
        </pc:spChg>
        <pc:spChg chg="add mod">
          <ac:chgData name="Yvan Lara" userId="02929ecc-73a6-4931-ab01-537ee2852773" providerId="ADAL" clId="{E8BC5D25-5B42-473F-9178-6824A456A325}" dt="2024-05-22T22:37:34.934" v="493" actId="14100"/>
          <ac:spMkLst>
            <pc:docMk/>
            <pc:sldMk cId="312326182" sldId="376"/>
            <ac:spMk id="10" creationId="{0E96B8C0-C943-FD9D-7426-D135F47152EF}"/>
          </ac:spMkLst>
        </pc:spChg>
        <pc:spChg chg="add mod">
          <ac:chgData name="Yvan Lara" userId="02929ecc-73a6-4931-ab01-537ee2852773" providerId="ADAL" clId="{E8BC5D25-5B42-473F-9178-6824A456A325}" dt="2024-05-22T22:34:59.284" v="464" actId="255"/>
          <ac:spMkLst>
            <pc:docMk/>
            <pc:sldMk cId="312326182" sldId="376"/>
            <ac:spMk id="11" creationId="{C6BB963F-2576-B1EC-941B-A17ACE684E17}"/>
          </ac:spMkLst>
        </pc:spChg>
        <pc:spChg chg="add mod">
          <ac:chgData name="Yvan Lara" userId="02929ecc-73a6-4931-ab01-537ee2852773" providerId="ADAL" clId="{E8BC5D25-5B42-473F-9178-6824A456A325}" dt="2024-05-22T22:35:37.334" v="469" actId="255"/>
          <ac:spMkLst>
            <pc:docMk/>
            <pc:sldMk cId="312326182" sldId="376"/>
            <ac:spMk id="14" creationId="{75C2DFE7-CFC7-8234-7136-CA22F08BD2BE}"/>
          </ac:spMkLst>
        </pc:spChg>
        <pc:spChg chg="add mod">
          <ac:chgData name="Yvan Lara" userId="02929ecc-73a6-4931-ab01-537ee2852773" providerId="ADAL" clId="{E8BC5D25-5B42-473F-9178-6824A456A325}" dt="2024-05-22T22:37:19.864" v="492" actId="14100"/>
          <ac:spMkLst>
            <pc:docMk/>
            <pc:sldMk cId="312326182" sldId="376"/>
            <ac:spMk id="15" creationId="{D37A6138-6A77-534D-E6AB-CE2593D05EC3}"/>
          </ac:spMkLst>
        </pc:spChg>
        <pc:spChg chg="add mod">
          <ac:chgData name="Yvan Lara" userId="02929ecc-73a6-4931-ab01-537ee2852773" providerId="ADAL" clId="{E8BC5D25-5B42-473F-9178-6824A456A325}" dt="2024-05-22T22:42:22.604" v="619" actId="113"/>
          <ac:spMkLst>
            <pc:docMk/>
            <pc:sldMk cId="312326182" sldId="376"/>
            <ac:spMk id="18" creationId="{FDF98852-EB8F-542E-E6F9-81DCF4989973}"/>
          </ac:spMkLst>
        </pc:spChg>
        <pc:spChg chg="add mod">
          <ac:chgData name="Yvan Lara" userId="02929ecc-73a6-4931-ab01-537ee2852773" providerId="ADAL" clId="{E8BC5D25-5B42-473F-9178-6824A456A325}" dt="2024-05-22T23:07:02.411" v="1603" actId="208"/>
          <ac:spMkLst>
            <pc:docMk/>
            <pc:sldMk cId="312326182" sldId="376"/>
            <ac:spMk id="19" creationId="{D0420865-DA03-511A-F538-5F825FD1172E}"/>
          </ac:spMkLst>
        </pc:spChg>
        <pc:grpChg chg="del mod">
          <ac:chgData name="Yvan Lara" userId="02929ecc-73a6-4931-ab01-537ee2852773" providerId="ADAL" clId="{E8BC5D25-5B42-473F-9178-6824A456A325}" dt="2024-05-22T22:20:38.171" v="103" actId="27803"/>
          <ac:grpSpMkLst>
            <pc:docMk/>
            <pc:sldMk cId="312326182" sldId="376"/>
            <ac:grpSpMk id="4" creationId="{18F83316-DF21-AA3F-0F17-E639DE7CF5B5}"/>
          </ac:grpSpMkLst>
        </pc:grpChg>
        <pc:grpChg chg="add del mod">
          <ac:chgData name="Yvan Lara" userId="02929ecc-73a6-4931-ab01-537ee2852773" providerId="ADAL" clId="{E8BC5D25-5B42-473F-9178-6824A456A325}" dt="2024-05-22T22:28:07.696" v="367" actId="478"/>
          <ac:grpSpMkLst>
            <pc:docMk/>
            <pc:sldMk cId="312326182" sldId="376"/>
            <ac:grpSpMk id="8" creationId="{B8815AAA-E4F9-64C6-A938-DD8110CE64F3}"/>
          </ac:grpSpMkLst>
        </pc:grpChg>
        <pc:grpChg chg="add mod">
          <ac:chgData name="Yvan Lara" userId="02929ecc-73a6-4931-ab01-537ee2852773" providerId="ADAL" clId="{E8BC5D25-5B42-473F-9178-6824A456A325}" dt="2024-05-22T22:39:42.013" v="519" actId="1035"/>
          <ac:grpSpMkLst>
            <pc:docMk/>
            <pc:sldMk cId="312326182" sldId="376"/>
            <ac:grpSpMk id="13" creationId="{57EB561D-D1C8-16BD-F5C2-BE2BBBF4E1C7}"/>
          </ac:grpSpMkLst>
        </pc:grpChg>
        <pc:grpChg chg="add mod">
          <ac:chgData name="Yvan Lara" userId="02929ecc-73a6-4931-ab01-537ee2852773" providerId="ADAL" clId="{E8BC5D25-5B42-473F-9178-6824A456A325}" dt="2024-05-22T22:39:42.013" v="519" actId="1035"/>
          <ac:grpSpMkLst>
            <pc:docMk/>
            <pc:sldMk cId="312326182" sldId="376"/>
            <ac:grpSpMk id="17" creationId="{914A97C3-42FF-0B75-28C8-AEBED0E722F7}"/>
          </ac:grpSpMkLst>
        </pc:grpChg>
        <pc:picChg chg="add del mod">
          <ac:chgData name="Yvan Lara" userId="02929ecc-73a6-4931-ab01-537ee2852773" providerId="ADAL" clId="{E8BC5D25-5B42-473F-9178-6824A456A325}" dt="2024-05-22T22:20:38.171" v="103" actId="27803"/>
          <ac:picMkLst>
            <pc:docMk/>
            <pc:sldMk cId="312326182" sldId="376"/>
            <ac:picMk id="3" creationId="{86BA4FF0-B0C2-ED60-7B16-B0D34F479484}"/>
          </ac:picMkLst>
        </pc:picChg>
        <pc:cxnChg chg="add mod">
          <ac:chgData name="Yvan Lara" userId="02929ecc-73a6-4931-ab01-537ee2852773" providerId="ADAL" clId="{E8BC5D25-5B42-473F-9178-6824A456A325}" dt="2024-05-22T23:03:02.280" v="1124" actId="14100"/>
          <ac:cxnSpMkLst>
            <pc:docMk/>
            <pc:sldMk cId="312326182" sldId="376"/>
            <ac:cxnSpMk id="12" creationId="{B3586125-59C8-55C6-9100-009FA57DBFA5}"/>
          </ac:cxnSpMkLst>
        </pc:cxnChg>
        <pc:cxnChg chg="add mod">
          <ac:chgData name="Yvan Lara" userId="02929ecc-73a6-4931-ab01-537ee2852773" providerId="ADAL" clId="{E8BC5D25-5B42-473F-9178-6824A456A325}" dt="2024-05-22T23:03:10.253" v="1125" actId="14100"/>
          <ac:cxnSpMkLst>
            <pc:docMk/>
            <pc:sldMk cId="312326182" sldId="376"/>
            <ac:cxnSpMk id="16" creationId="{676129C1-2BE4-FABD-CDB6-CAF679C5CB7B}"/>
          </ac:cxnSpMkLst>
        </pc:cxnChg>
      </pc:sldChg>
      <pc:sldChg chg="add ord">
        <pc:chgData name="Yvan Lara" userId="02929ecc-73a6-4931-ab01-537ee2852773" providerId="ADAL" clId="{E8BC5D25-5B42-473F-9178-6824A456A325}" dt="2024-05-22T22:14:44.888" v="75"/>
        <pc:sldMkLst>
          <pc:docMk/>
          <pc:sldMk cId="1561874283" sldId="377"/>
        </pc:sldMkLst>
      </pc:sldChg>
      <pc:sldChg chg="add del">
        <pc:chgData name="Yvan Lara" userId="02929ecc-73a6-4931-ab01-537ee2852773" providerId="ADAL" clId="{E8BC5D25-5B42-473F-9178-6824A456A325}" dt="2024-05-22T22:10:23.920" v="34"/>
        <pc:sldMkLst>
          <pc:docMk/>
          <pc:sldMk cId="2082864396" sldId="377"/>
        </pc:sldMkLst>
      </pc:sldChg>
      <pc:sldChg chg="new del">
        <pc:chgData name="Yvan Lara" userId="02929ecc-73a6-4931-ab01-537ee2852773" providerId="ADAL" clId="{E8BC5D25-5B42-473F-9178-6824A456A325}" dt="2024-05-22T22:02:11.561" v="17" actId="47"/>
        <pc:sldMkLst>
          <pc:docMk/>
          <pc:sldMk cId="2477022837" sldId="377"/>
        </pc:sldMkLst>
      </pc:sldChg>
      <pc:sldChg chg="new del">
        <pc:chgData name="Yvan Lara" userId="02929ecc-73a6-4931-ab01-537ee2852773" providerId="ADAL" clId="{E8BC5D25-5B42-473F-9178-6824A456A325}" dt="2024-05-22T22:02:17.623" v="19" actId="47"/>
        <pc:sldMkLst>
          <pc:docMk/>
          <pc:sldMk cId="1960022165" sldId="378"/>
        </pc:sldMkLst>
      </pc:sldChg>
      <pc:sldChg chg="delSp add mod">
        <pc:chgData name="Yvan Lara" userId="02929ecc-73a6-4931-ab01-537ee2852773" providerId="ADAL" clId="{E8BC5D25-5B42-473F-9178-6824A456A325}" dt="2024-05-22T22:27:52.626" v="366" actId="478"/>
        <pc:sldMkLst>
          <pc:docMk/>
          <pc:sldMk cId="3344917073" sldId="378"/>
        </pc:sldMkLst>
        <pc:grpChg chg="del">
          <ac:chgData name="Yvan Lara" userId="02929ecc-73a6-4931-ab01-537ee2852773" providerId="ADAL" clId="{E8BC5D25-5B42-473F-9178-6824A456A325}" dt="2024-05-22T22:27:52.626" v="366" actId="478"/>
          <ac:grpSpMkLst>
            <pc:docMk/>
            <pc:sldMk cId="3344917073" sldId="378"/>
            <ac:grpSpMk id="16" creationId="{88B550F6-D445-2563-F9BF-BC35642D174F}"/>
          </ac:grpSpMkLst>
        </pc:grpChg>
        <pc:grpChg chg="del">
          <ac:chgData name="Yvan Lara" userId="02929ecc-73a6-4931-ab01-537ee2852773" providerId="ADAL" clId="{E8BC5D25-5B42-473F-9178-6824A456A325}" dt="2024-05-22T22:27:51.496" v="365" actId="478"/>
          <ac:grpSpMkLst>
            <pc:docMk/>
            <pc:sldMk cId="3344917073" sldId="378"/>
            <ac:grpSpMk id="24" creationId="{F7E841CC-897D-83B2-CCA4-44EC65DDE858}"/>
          </ac:grpSpMkLst>
        </pc:grpChg>
        <pc:cxnChg chg="del">
          <ac:chgData name="Yvan Lara" userId="02929ecc-73a6-4931-ab01-537ee2852773" providerId="ADAL" clId="{E8BC5D25-5B42-473F-9178-6824A456A325}" dt="2024-05-22T22:27:45.457" v="359" actId="478"/>
          <ac:cxnSpMkLst>
            <pc:docMk/>
            <pc:sldMk cId="3344917073" sldId="378"/>
            <ac:cxnSpMk id="6" creationId="{C1B17E7B-7CD3-997D-0030-F6D9C12FC39A}"/>
          </ac:cxnSpMkLst>
        </pc:cxnChg>
        <pc:cxnChg chg="del">
          <ac:chgData name="Yvan Lara" userId="02929ecc-73a6-4931-ab01-537ee2852773" providerId="ADAL" clId="{E8BC5D25-5B42-473F-9178-6824A456A325}" dt="2024-05-22T22:27:46.326" v="360" actId="478"/>
          <ac:cxnSpMkLst>
            <pc:docMk/>
            <pc:sldMk cId="3344917073" sldId="378"/>
            <ac:cxnSpMk id="7" creationId="{711E0767-E7F5-4F21-5908-7D8100C0F346}"/>
          </ac:cxnSpMkLst>
        </pc:cxnChg>
        <pc:cxnChg chg="del">
          <ac:chgData name="Yvan Lara" userId="02929ecc-73a6-4931-ab01-537ee2852773" providerId="ADAL" clId="{E8BC5D25-5B42-473F-9178-6824A456A325}" dt="2024-05-22T22:27:47.036" v="361" actId="478"/>
          <ac:cxnSpMkLst>
            <pc:docMk/>
            <pc:sldMk cId="3344917073" sldId="378"/>
            <ac:cxnSpMk id="8" creationId="{2FD27773-8A32-5E3A-AF4E-0CBC87A3B51B}"/>
          </ac:cxnSpMkLst>
        </pc:cxnChg>
        <pc:cxnChg chg="del">
          <ac:chgData name="Yvan Lara" userId="02929ecc-73a6-4931-ab01-537ee2852773" providerId="ADAL" clId="{E8BC5D25-5B42-473F-9178-6824A456A325}" dt="2024-05-22T22:27:48.396" v="362" actId="478"/>
          <ac:cxnSpMkLst>
            <pc:docMk/>
            <pc:sldMk cId="3344917073" sldId="378"/>
            <ac:cxnSpMk id="9" creationId="{307435FC-6132-78F5-EDAA-9FE80304C995}"/>
          </ac:cxnSpMkLst>
        </pc:cxnChg>
        <pc:cxnChg chg="del">
          <ac:chgData name="Yvan Lara" userId="02929ecc-73a6-4931-ab01-537ee2852773" providerId="ADAL" clId="{E8BC5D25-5B42-473F-9178-6824A456A325}" dt="2024-05-22T22:27:49.326" v="363" actId="478"/>
          <ac:cxnSpMkLst>
            <pc:docMk/>
            <pc:sldMk cId="3344917073" sldId="378"/>
            <ac:cxnSpMk id="10" creationId="{11659DED-B094-E905-5589-4D689F0FB3ED}"/>
          </ac:cxnSpMkLst>
        </pc:cxnChg>
        <pc:cxnChg chg="del">
          <ac:chgData name="Yvan Lara" userId="02929ecc-73a6-4931-ab01-537ee2852773" providerId="ADAL" clId="{E8BC5D25-5B42-473F-9178-6824A456A325}" dt="2024-05-22T22:27:50.267" v="364" actId="478"/>
          <ac:cxnSpMkLst>
            <pc:docMk/>
            <pc:sldMk cId="3344917073" sldId="378"/>
            <ac:cxnSpMk id="11" creationId="{91A914DB-76B4-31FD-29E9-F80840AC430B}"/>
          </ac:cxnSpMkLst>
        </pc:cxnChg>
      </pc:sldChg>
      <pc:sldChg chg="modSp add mod modNotesTx">
        <pc:chgData name="Yvan Lara" userId="02929ecc-73a6-4931-ab01-537ee2852773" providerId="ADAL" clId="{E8BC5D25-5B42-473F-9178-6824A456A325}" dt="2024-05-22T23:08:02.027" v="1607" actId="207"/>
        <pc:sldMkLst>
          <pc:docMk/>
          <pc:sldMk cId="3946924" sldId="379"/>
        </pc:sldMkLst>
        <pc:spChg chg="mod">
          <ac:chgData name="Yvan Lara" userId="02929ecc-73a6-4931-ab01-537ee2852773" providerId="ADAL" clId="{E8BC5D25-5B42-473F-9178-6824A456A325}" dt="2024-05-22T22:43:11.423" v="644" actId="255"/>
          <ac:spMkLst>
            <pc:docMk/>
            <pc:sldMk cId="3946924" sldId="379"/>
            <ac:spMk id="18" creationId="{FDF98852-EB8F-542E-E6F9-81DCF4989973}"/>
          </ac:spMkLst>
        </pc:spChg>
        <pc:spChg chg="mod">
          <ac:chgData name="Yvan Lara" userId="02929ecc-73a6-4931-ab01-537ee2852773" providerId="ADAL" clId="{E8BC5D25-5B42-473F-9178-6824A456A325}" dt="2024-05-22T23:08:02.027" v="1607" actId="207"/>
          <ac:spMkLst>
            <pc:docMk/>
            <pc:sldMk cId="3946924" sldId="379"/>
            <ac:spMk id="19" creationId="{D0420865-DA03-511A-F538-5F825FD1172E}"/>
          </ac:spMkLst>
        </pc:spChg>
        <pc:cxnChg chg="mod">
          <ac:chgData name="Yvan Lara" userId="02929ecc-73a6-4931-ab01-537ee2852773" providerId="ADAL" clId="{E8BC5D25-5B42-473F-9178-6824A456A325}" dt="2024-05-22T23:03:23.188" v="1126" actId="14100"/>
          <ac:cxnSpMkLst>
            <pc:docMk/>
            <pc:sldMk cId="3946924" sldId="379"/>
            <ac:cxnSpMk id="12" creationId="{B3586125-59C8-55C6-9100-009FA57DBFA5}"/>
          </ac:cxnSpMkLst>
        </pc:cxnChg>
        <pc:cxnChg chg="mod">
          <ac:chgData name="Yvan Lara" userId="02929ecc-73a6-4931-ab01-537ee2852773" providerId="ADAL" clId="{E8BC5D25-5B42-473F-9178-6824A456A325}" dt="2024-05-22T23:03:31.548" v="1127" actId="14100"/>
          <ac:cxnSpMkLst>
            <pc:docMk/>
            <pc:sldMk cId="3946924" sldId="379"/>
            <ac:cxnSpMk id="16" creationId="{676129C1-2BE4-FABD-CDB6-CAF679C5CB7B}"/>
          </ac:cxnSpMkLst>
        </pc:cxnChg>
      </pc:sldChg>
      <pc:sldChg chg="new del">
        <pc:chgData name="Yvan Lara" userId="02929ecc-73a6-4931-ab01-537ee2852773" providerId="ADAL" clId="{E8BC5D25-5B42-473F-9178-6824A456A325}" dt="2024-05-22T22:32:23.985" v="447" actId="47"/>
        <pc:sldMkLst>
          <pc:docMk/>
          <pc:sldMk cId="3431133840" sldId="379"/>
        </pc:sldMkLst>
      </pc:sldChg>
      <pc:sldChg chg="new del">
        <pc:chgData name="Yvan Lara" userId="02929ecc-73a6-4931-ab01-537ee2852773" providerId="ADAL" clId="{E8BC5D25-5B42-473F-9178-6824A456A325}" dt="2024-05-22T22:02:16.421" v="18" actId="47"/>
        <pc:sldMkLst>
          <pc:docMk/>
          <pc:sldMk cId="4271819820" sldId="379"/>
        </pc:sldMkLst>
      </pc:sldChg>
      <pc:sldChg chg="addSp delSp modSp add mod modNotesTx">
        <pc:chgData name="Yvan Lara" userId="02929ecc-73a6-4931-ab01-537ee2852773" providerId="ADAL" clId="{E8BC5D25-5B42-473F-9178-6824A456A325}" dt="2024-05-22T23:08:08.367" v="1608" actId="208"/>
        <pc:sldMkLst>
          <pc:docMk/>
          <pc:sldMk cId="2422993323" sldId="380"/>
        </pc:sldMkLst>
        <pc:spChg chg="add del">
          <ac:chgData name="Yvan Lara" userId="02929ecc-73a6-4931-ab01-537ee2852773" providerId="ADAL" clId="{E8BC5D25-5B42-473F-9178-6824A456A325}" dt="2024-05-22T22:47:22.232" v="1016" actId="478"/>
          <ac:spMkLst>
            <pc:docMk/>
            <pc:sldMk cId="2422993323" sldId="380"/>
            <ac:spMk id="3" creationId="{F444927D-AEE4-1691-34C1-A6C50EC2DBAF}"/>
          </ac:spMkLst>
        </pc:spChg>
        <pc:spChg chg="mod">
          <ac:chgData name="Yvan Lara" userId="02929ecc-73a6-4931-ab01-537ee2852773" providerId="ADAL" clId="{E8BC5D25-5B42-473F-9178-6824A456A325}" dt="2024-05-22T22:47:11.815" v="1014" actId="20577"/>
          <ac:spMkLst>
            <pc:docMk/>
            <pc:sldMk cId="2422993323" sldId="380"/>
            <ac:spMk id="18" creationId="{FDF98852-EB8F-542E-E6F9-81DCF4989973}"/>
          </ac:spMkLst>
        </pc:spChg>
        <pc:spChg chg="mod">
          <ac:chgData name="Yvan Lara" userId="02929ecc-73a6-4931-ab01-537ee2852773" providerId="ADAL" clId="{E8BC5D25-5B42-473F-9178-6824A456A325}" dt="2024-05-22T23:08:08.367" v="1608" actId="208"/>
          <ac:spMkLst>
            <pc:docMk/>
            <pc:sldMk cId="2422993323" sldId="380"/>
            <ac:spMk id="19" creationId="{D0420865-DA03-511A-F538-5F825FD1172E}"/>
          </ac:spMkLst>
        </pc:spChg>
        <pc:cxnChg chg="mod">
          <ac:chgData name="Yvan Lara" userId="02929ecc-73a6-4931-ab01-537ee2852773" providerId="ADAL" clId="{E8BC5D25-5B42-473F-9178-6824A456A325}" dt="2024-05-22T23:02:36.753" v="1122" actId="14100"/>
          <ac:cxnSpMkLst>
            <pc:docMk/>
            <pc:sldMk cId="2422993323" sldId="380"/>
            <ac:cxnSpMk id="12" creationId="{B3586125-59C8-55C6-9100-009FA57DBFA5}"/>
          </ac:cxnSpMkLst>
        </pc:cxnChg>
        <pc:cxnChg chg="mod">
          <ac:chgData name="Yvan Lara" userId="02929ecc-73a6-4931-ab01-537ee2852773" providerId="ADAL" clId="{E8BC5D25-5B42-473F-9178-6824A456A325}" dt="2024-05-22T23:02:45.589" v="1123" actId="14100"/>
          <ac:cxnSpMkLst>
            <pc:docMk/>
            <pc:sldMk cId="2422993323" sldId="380"/>
            <ac:cxnSpMk id="16" creationId="{676129C1-2BE4-FABD-CDB6-CAF679C5CB7B}"/>
          </ac:cxnSpMkLst>
        </pc:cxnChg>
      </pc:sldChg>
      <pc:sldChg chg="new del">
        <pc:chgData name="Yvan Lara" userId="02929ecc-73a6-4931-ab01-537ee2852773" providerId="ADAL" clId="{E8BC5D25-5B42-473F-9178-6824A456A325}" dt="2024-05-22T22:02:18.251" v="20" actId="47"/>
        <pc:sldMkLst>
          <pc:docMk/>
          <pc:sldMk cId="2528378448" sldId="380"/>
        </pc:sldMkLst>
      </pc:sldChg>
      <pc:sldChg chg="addSp delSp modSp add mod modNotesTx">
        <pc:chgData name="Yvan Lara" userId="02929ecc-73a6-4931-ab01-537ee2852773" providerId="ADAL" clId="{E8BC5D25-5B42-473F-9178-6824A456A325}" dt="2024-05-23T01:52:18.492" v="4635" actId="20577"/>
        <pc:sldMkLst>
          <pc:docMk/>
          <pc:sldMk cId="980231632" sldId="381"/>
        </pc:sldMkLst>
        <pc:spChg chg="add del">
          <ac:chgData name="Yvan Lara" userId="02929ecc-73a6-4931-ab01-537ee2852773" providerId="ADAL" clId="{E8BC5D25-5B42-473F-9178-6824A456A325}" dt="2024-05-23T01:10:21.181" v="2707" actId="22"/>
          <ac:spMkLst>
            <pc:docMk/>
            <pc:sldMk cId="980231632" sldId="381"/>
            <ac:spMk id="4" creationId="{445B8292-9C9C-7D03-8FFB-DBFC268D4981}"/>
          </ac:spMkLst>
        </pc:spChg>
        <pc:spChg chg="del">
          <ac:chgData name="Yvan Lara" userId="02929ecc-73a6-4931-ab01-537ee2852773" providerId="ADAL" clId="{E8BC5D25-5B42-473F-9178-6824A456A325}" dt="2024-05-22T23:06:41.887" v="1600" actId="478"/>
          <ac:spMkLst>
            <pc:docMk/>
            <pc:sldMk cId="980231632" sldId="381"/>
            <ac:spMk id="18" creationId="{FDF98852-EB8F-542E-E6F9-81DCF4989973}"/>
          </ac:spMkLst>
        </pc:spChg>
        <pc:spChg chg="mod">
          <ac:chgData name="Yvan Lara" userId="02929ecc-73a6-4931-ab01-537ee2852773" providerId="ADAL" clId="{E8BC5D25-5B42-473F-9178-6824A456A325}" dt="2024-05-23T01:21:50.933" v="3032" actId="255"/>
          <ac:spMkLst>
            <pc:docMk/>
            <pc:sldMk cId="980231632" sldId="381"/>
            <ac:spMk id="19" creationId="{D0420865-DA03-511A-F538-5F825FD1172E}"/>
          </ac:spMkLst>
        </pc:spChg>
        <pc:grpChg chg="del">
          <ac:chgData name="Yvan Lara" userId="02929ecc-73a6-4931-ab01-537ee2852773" providerId="ADAL" clId="{E8BC5D25-5B42-473F-9178-6824A456A325}" dt="2024-05-22T23:06:37.498" v="1598" actId="478"/>
          <ac:grpSpMkLst>
            <pc:docMk/>
            <pc:sldMk cId="980231632" sldId="381"/>
            <ac:grpSpMk id="13" creationId="{57EB561D-D1C8-16BD-F5C2-BE2BBBF4E1C7}"/>
          </ac:grpSpMkLst>
        </pc:grpChg>
        <pc:grpChg chg="del">
          <ac:chgData name="Yvan Lara" userId="02929ecc-73a6-4931-ab01-537ee2852773" providerId="ADAL" clId="{E8BC5D25-5B42-473F-9178-6824A456A325}" dt="2024-05-22T23:06:39.369" v="1599" actId="478"/>
          <ac:grpSpMkLst>
            <pc:docMk/>
            <pc:sldMk cId="980231632" sldId="381"/>
            <ac:grpSpMk id="17" creationId="{914A97C3-42FF-0B75-28C8-AEBED0E722F7}"/>
          </ac:grpSpMkLst>
        </pc:grpChg>
        <pc:graphicFrameChg chg="add mod modGraphic">
          <ac:chgData name="Yvan Lara" userId="02929ecc-73a6-4931-ab01-537ee2852773" providerId="ADAL" clId="{E8BC5D25-5B42-473F-9178-6824A456A325}" dt="2024-05-23T01:16:58.640" v="2914" actId="1035"/>
          <ac:graphicFrameMkLst>
            <pc:docMk/>
            <pc:sldMk cId="980231632" sldId="381"/>
            <ac:graphicFrameMk id="2" creationId="{B7047CEF-FABE-EF97-C89B-29F728D7AA27}"/>
          </ac:graphicFrameMkLst>
        </pc:graphicFrameChg>
      </pc:sldChg>
      <pc:sldChg chg="modSp add mod modNotesTx">
        <pc:chgData name="Yvan Lara" userId="02929ecc-73a6-4931-ab01-537ee2852773" providerId="ADAL" clId="{E8BC5D25-5B42-473F-9178-6824A456A325}" dt="2024-05-23T01:37:30.206" v="3911" actId="1035"/>
        <pc:sldMkLst>
          <pc:docMk/>
          <pc:sldMk cId="2016788659" sldId="382"/>
        </pc:sldMkLst>
        <pc:spChg chg="mod">
          <ac:chgData name="Yvan Lara" userId="02929ecc-73a6-4931-ab01-537ee2852773" providerId="ADAL" clId="{E8BC5D25-5B42-473F-9178-6824A456A325}" dt="2024-05-23T01:35:38.226" v="3873" actId="20577"/>
          <ac:spMkLst>
            <pc:docMk/>
            <pc:sldMk cId="2016788659" sldId="382"/>
            <ac:spMk id="19" creationId="{D0420865-DA03-511A-F538-5F825FD1172E}"/>
          </ac:spMkLst>
        </pc:spChg>
        <pc:graphicFrameChg chg="mod modGraphic">
          <ac:chgData name="Yvan Lara" userId="02929ecc-73a6-4931-ab01-537ee2852773" providerId="ADAL" clId="{E8BC5D25-5B42-473F-9178-6824A456A325}" dt="2024-05-23T01:37:30.206" v="3911" actId="1035"/>
          <ac:graphicFrameMkLst>
            <pc:docMk/>
            <pc:sldMk cId="2016788659" sldId="382"/>
            <ac:graphicFrameMk id="2" creationId="{B7047CEF-FABE-EF97-C89B-29F728D7AA27}"/>
          </ac:graphicFrameMkLst>
        </pc:graphicFrameChg>
      </pc:sldChg>
      <pc:sldChg chg="add del">
        <pc:chgData name="Yvan Lara" userId="02929ecc-73a6-4931-ab01-537ee2852773" providerId="ADAL" clId="{E8BC5D25-5B42-473F-9178-6824A456A325}" dt="2024-05-23T01:23:07.822" v="3036"/>
        <pc:sldMkLst>
          <pc:docMk/>
          <pc:sldMk cId="1785583144" sldId="383"/>
        </pc:sldMkLst>
      </pc:sldChg>
      <pc:sldChg chg="modSp add mod modNotesTx">
        <pc:chgData name="Yvan Lara" userId="02929ecc-73a6-4931-ab01-537ee2852773" providerId="ADAL" clId="{E8BC5D25-5B42-473F-9178-6824A456A325}" dt="2024-05-23T18:27:55.645" v="11353" actId="20577"/>
        <pc:sldMkLst>
          <pc:docMk/>
          <pc:sldMk cId="3292729126" sldId="383"/>
        </pc:sldMkLst>
        <pc:spChg chg="mod">
          <ac:chgData name="Yvan Lara" userId="02929ecc-73a6-4931-ab01-537ee2852773" providerId="ADAL" clId="{E8BC5D25-5B42-473F-9178-6824A456A325}" dt="2024-05-23T01:40:15.885" v="4012" actId="255"/>
          <ac:spMkLst>
            <pc:docMk/>
            <pc:sldMk cId="3292729126" sldId="383"/>
            <ac:spMk id="19" creationId="{D0420865-DA03-511A-F538-5F825FD1172E}"/>
          </ac:spMkLst>
        </pc:spChg>
        <pc:graphicFrameChg chg="mod modGraphic">
          <ac:chgData name="Yvan Lara" userId="02929ecc-73a6-4931-ab01-537ee2852773" providerId="ADAL" clId="{E8BC5D25-5B42-473F-9178-6824A456A325}" dt="2024-05-23T18:27:55.645" v="11353" actId="20577"/>
          <ac:graphicFrameMkLst>
            <pc:docMk/>
            <pc:sldMk cId="3292729126" sldId="383"/>
            <ac:graphicFrameMk id="2" creationId="{B7047CEF-FABE-EF97-C89B-29F728D7AA27}"/>
          </ac:graphicFrameMkLst>
        </pc:graphicFrameChg>
      </pc:sldChg>
      <pc:sldChg chg="modSp add mod modNotesTx">
        <pc:chgData name="Yvan Lara" userId="02929ecc-73a6-4931-ab01-537ee2852773" providerId="ADAL" clId="{E8BC5D25-5B42-473F-9178-6824A456A325}" dt="2024-05-23T01:50:51.867" v="4568" actId="20577"/>
        <pc:sldMkLst>
          <pc:docMk/>
          <pc:sldMk cId="2811531654" sldId="384"/>
        </pc:sldMkLst>
        <pc:graphicFrameChg chg="modGraphic">
          <ac:chgData name="Yvan Lara" userId="02929ecc-73a6-4931-ab01-537ee2852773" providerId="ADAL" clId="{E8BC5D25-5B42-473F-9178-6824A456A325}" dt="2024-05-23T01:44:08.524" v="4044" actId="207"/>
          <ac:graphicFrameMkLst>
            <pc:docMk/>
            <pc:sldMk cId="2811531654" sldId="384"/>
            <ac:graphicFrameMk id="2" creationId="{B7047CEF-FABE-EF97-C89B-29F728D7AA27}"/>
          </ac:graphicFrameMkLst>
        </pc:graphicFrameChg>
      </pc:sldChg>
      <pc:sldChg chg="delSp modSp add mod modNotesTx">
        <pc:chgData name="Yvan Lara" userId="02929ecc-73a6-4931-ab01-537ee2852773" providerId="ADAL" clId="{E8BC5D25-5B42-473F-9178-6824A456A325}" dt="2024-05-23T03:44:00.594" v="9588" actId="207"/>
        <pc:sldMkLst>
          <pc:docMk/>
          <pc:sldMk cId="1024780013" sldId="385"/>
        </pc:sldMkLst>
        <pc:spChg chg="mod">
          <ac:chgData name="Yvan Lara" userId="02929ecc-73a6-4931-ab01-537ee2852773" providerId="ADAL" clId="{E8BC5D25-5B42-473F-9178-6824A456A325}" dt="2024-05-23T03:44:00.594" v="9588" actId="207"/>
          <ac:spMkLst>
            <pc:docMk/>
            <pc:sldMk cId="1024780013" sldId="385"/>
            <ac:spMk id="19" creationId="{D0420865-DA03-511A-F538-5F825FD1172E}"/>
          </ac:spMkLst>
        </pc:spChg>
        <pc:graphicFrameChg chg="del">
          <ac:chgData name="Yvan Lara" userId="02929ecc-73a6-4931-ab01-537ee2852773" providerId="ADAL" clId="{E8BC5D25-5B42-473F-9178-6824A456A325}" dt="2024-05-23T01:45:27.504" v="4098" actId="478"/>
          <ac:graphicFrameMkLst>
            <pc:docMk/>
            <pc:sldMk cId="1024780013" sldId="385"/>
            <ac:graphicFrameMk id="2" creationId="{B7047CEF-FABE-EF97-C89B-29F728D7AA27}"/>
          </ac:graphicFrameMkLst>
        </pc:graphicFrameChg>
      </pc:sldChg>
      <pc:sldChg chg="modSp add del mod modNotesTx">
        <pc:chgData name="Yvan Lara" userId="02929ecc-73a6-4931-ab01-537ee2852773" providerId="ADAL" clId="{E8BC5D25-5B42-473F-9178-6824A456A325}" dt="2024-05-23T02:07:51.390" v="5578" actId="47"/>
        <pc:sldMkLst>
          <pc:docMk/>
          <pc:sldMk cId="1052712789" sldId="386"/>
        </pc:sldMkLst>
        <pc:spChg chg="mod">
          <ac:chgData name="Yvan Lara" userId="02929ecc-73a6-4931-ab01-537ee2852773" providerId="ADAL" clId="{E8BC5D25-5B42-473F-9178-6824A456A325}" dt="2024-05-23T02:05:53.319" v="5570" actId="20577"/>
          <ac:spMkLst>
            <pc:docMk/>
            <pc:sldMk cId="1052712789" sldId="386"/>
            <ac:spMk id="19" creationId="{D0420865-DA03-511A-F538-5F825FD1172E}"/>
          </ac:spMkLst>
        </pc:spChg>
      </pc:sldChg>
      <pc:sldChg chg="modSp add mod">
        <pc:chgData name="Yvan Lara" userId="02929ecc-73a6-4931-ab01-537ee2852773" providerId="ADAL" clId="{E8BC5D25-5B42-473F-9178-6824A456A325}" dt="2024-05-23T02:07:36.169" v="5577" actId="20577"/>
        <pc:sldMkLst>
          <pc:docMk/>
          <pc:sldMk cId="2578739539" sldId="387"/>
        </pc:sldMkLst>
        <pc:spChg chg="mod">
          <ac:chgData name="Yvan Lara" userId="02929ecc-73a6-4931-ab01-537ee2852773" providerId="ADAL" clId="{E8BC5D25-5B42-473F-9178-6824A456A325}" dt="2024-05-23T02:07:36.169" v="5577" actId="20577"/>
          <ac:spMkLst>
            <pc:docMk/>
            <pc:sldMk cId="2578739539" sldId="387"/>
            <ac:spMk id="19" creationId="{D0420865-DA03-511A-F538-5F825FD1172E}"/>
          </ac:spMkLst>
        </pc:spChg>
      </pc:sldChg>
      <pc:sldChg chg="addSp modSp add mod">
        <pc:chgData name="Yvan Lara" userId="02929ecc-73a6-4931-ab01-537ee2852773" providerId="ADAL" clId="{E8BC5D25-5B42-473F-9178-6824A456A325}" dt="2024-05-23T02:25:14.850" v="6159" actId="20577"/>
        <pc:sldMkLst>
          <pc:docMk/>
          <pc:sldMk cId="2458036998" sldId="388"/>
        </pc:sldMkLst>
        <pc:spChg chg="add mod">
          <ac:chgData name="Yvan Lara" userId="02929ecc-73a6-4931-ab01-537ee2852773" providerId="ADAL" clId="{E8BC5D25-5B42-473F-9178-6824A456A325}" dt="2024-05-23T02:24:23.346" v="6116" actId="20577"/>
          <ac:spMkLst>
            <pc:docMk/>
            <pc:sldMk cId="2458036998" sldId="388"/>
            <ac:spMk id="4" creationId="{442BADD4-D901-972C-798B-203B7609336A}"/>
          </ac:spMkLst>
        </pc:spChg>
        <pc:spChg chg="add mod">
          <ac:chgData name="Yvan Lara" userId="02929ecc-73a6-4931-ab01-537ee2852773" providerId="ADAL" clId="{E8BC5D25-5B42-473F-9178-6824A456A325}" dt="2024-05-23T02:25:14.850" v="6159" actId="20577"/>
          <ac:spMkLst>
            <pc:docMk/>
            <pc:sldMk cId="2458036998" sldId="388"/>
            <ac:spMk id="5" creationId="{D33A9D52-A437-FE1E-D500-00D2DB7C5083}"/>
          </ac:spMkLst>
        </pc:spChg>
        <pc:spChg chg="mod">
          <ac:chgData name="Yvan Lara" userId="02929ecc-73a6-4931-ab01-537ee2852773" providerId="ADAL" clId="{E8BC5D25-5B42-473F-9178-6824A456A325}" dt="2024-05-23T02:23:09.611" v="6102" actId="20577"/>
          <ac:spMkLst>
            <pc:docMk/>
            <pc:sldMk cId="2458036998" sldId="388"/>
            <ac:spMk id="19" creationId="{D0420865-DA03-511A-F538-5F825FD1172E}"/>
          </ac:spMkLst>
        </pc:spChg>
        <pc:picChg chg="add mod">
          <ac:chgData name="Yvan Lara" userId="02929ecc-73a6-4931-ab01-537ee2852773" providerId="ADAL" clId="{E8BC5D25-5B42-473F-9178-6824A456A325}" dt="2024-05-23T02:23:40.848" v="6105" actId="1076"/>
          <ac:picMkLst>
            <pc:docMk/>
            <pc:sldMk cId="2458036998" sldId="388"/>
            <ac:picMk id="3" creationId="{C4AD71E7-B492-1BC8-E3E1-D88597DC5484}"/>
          </ac:picMkLst>
        </pc:picChg>
      </pc:sldChg>
      <pc:sldChg chg="addSp delSp modSp add mod">
        <pc:chgData name="Yvan Lara" userId="02929ecc-73a6-4931-ab01-537ee2852773" providerId="ADAL" clId="{E8BC5D25-5B42-473F-9178-6824A456A325}" dt="2024-05-23T03:57:11.399" v="9641" actId="208"/>
        <pc:sldMkLst>
          <pc:docMk/>
          <pc:sldMk cId="3601385754" sldId="389"/>
        </pc:sldMkLst>
        <pc:spChg chg="mod">
          <ac:chgData name="Yvan Lara" userId="02929ecc-73a6-4931-ab01-537ee2852773" providerId="ADAL" clId="{E8BC5D25-5B42-473F-9178-6824A456A325}" dt="2024-05-23T03:46:16.108" v="9615" actId="6549"/>
          <ac:spMkLst>
            <pc:docMk/>
            <pc:sldMk cId="3601385754" sldId="389"/>
            <ac:spMk id="4" creationId="{442BADD4-D901-972C-798B-203B7609336A}"/>
          </ac:spMkLst>
        </pc:spChg>
        <pc:spChg chg="mod">
          <ac:chgData name="Yvan Lara" userId="02929ecc-73a6-4931-ab01-537ee2852773" providerId="ADAL" clId="{E8BC5D25-5B42-473F-9178-6824A456A325}" dt="2024-05-23T02:34:58.043" v="6687" actId="20577"/>
          <ac:spMkLst>
            <pc:docMk/>
            <pc:sldMk cId="3601385754" sldId="389"/>
            <ac:spMk id="5" creationId="{D33A9D52-A437-FE1E-D500-00D2DB7C5083}"/>
          </ac:spMkLst>
        </pc:spChg>
        <pc:spChg chg="mod">
          <ac:chgData name="Yvan Lara" userId="02929ecc-73a6-4931-ab01-537ee2852773" providerId="ADAL" clId="{E8BC5D25-5B42-473F-9178-6824A456A325}" dt="2024-05-23T02:30:48.474" v="6328" actId="207"/>
          <ac:spMkLst>
            <pc:docMk/>
            <pc:sldMk cId="3601385754" sldId="389"/>
            <ac:spMk id="19" creationId="{D0420865-DA03-511A-F538-5F825FD1172E}"/>
          </ac:spMkLst>
        </pc:spChg>
        <pc:graphicFrameChg chg="add mod">
          <ac:chgData name="Yvan Lara" userId="02929ecc-73a6-4931-ab01-537ee2852773" providerId="ADAL" clId="{E8BC5D25-5B42-473F-9178-6824A456A325}" dt="2024-05-23T03:57:11.399" v="9641" actId="208"/>
          <ac:graphicFrameMkLst>
            <pc:docMk/>
            <pc:sldMk cId="3601385754" sldId="389"/>
            <ac:graphicFrameMk id="2" creationId="{8D6CD5D5-2AC5-4916-B76E-A89E5DB11D7E}"/>
          </ac:graphicFrameMkLst>
        </pc:graphicFrameChg>
        <pc:picChg chg="del">
          <ac:chgData name="Yvan Lara" userId="02929ecc-73a6-4931-ab01-537ee2852773" providerId="ADAL" clId="{E8BC5D25-5B42-473F-9178-6824A456A325}" dt="2024-05-23T02:26:47.145" v="6247" actId="478"/>
          <ac:picMkLst>
            <pc:docMk/>
            <pc:sldMk cId="3601385754" sldId="389"/>
            <ac:picMk id="3" creationId="{C4AD71E7-B492-1BC8-E3E1-D88597DC5484}"/>
          </ac:picMkLst>
        </pc:picChg>
      </pc:sldChg>
      <pc:sldChg chg="addSp delSp modSp add mod">
        <pc:chgData name="Yvan Lara" userId="02929ecc-73a6-4931-ab01-537ee2852773" providerId="ADAL" clId="{E8BC5D25-5B42-473F-9178-6824A456A325}" dt="2024-05-23T03:57:21.263" v="9643" actId="208"/>
        <pc:sldMkLst>
          <pc:docMk/>
          <pc:sldMk cId="3907173133" sldId="390"/>
        </pc:sldMkLst>
        <pc:spChg chg="del">
          <ac:chgData name="Yvan Lara" userId="02929ecc-73a6-4931-ab01-537ee2852773" providerId="ADAL" clId="{E8BC5D25-5B42-473F-9178-6824A456A325}" dt="2024-05-23T02:45:44.591" v="6690" actId="478"/>
          <ac:spMkLst>
            <pc:docMk/>
            <pc:sldMk cId="3907173133" sldId="390"/>
            <ac:spMk id="4" creationId="{442BADD4-D901-972C-798B-203B7609336A}"/>
          </ac:spMkLst>
        </pc:spChg>
        <pc:spChg chg="del">
          <ac:chgData name="Yvan Lara" userId="02929ecc-73a6-4931-ab01-537ee2852773" providerId="ADAL" clId="{E8BC5D25-5B42-473F-9178-6824A456A325}" dt="2024-05-23T02:45:50.791" v="6691" actId="478"/>
          <ac:spMkLst>
            <pc:docMk/>
            <pc:sldMk cId="3907173133" sldId="390"/>
            <ac:spMk id="5" creationId="{D33A9D52-A437-FE1E-D500-00D2DB7C5083}"/>
          </ac:spMkLst>
        </pc:spChg>
        <pc:spChg chg="mod">
          <ac:chgData name="Yvan Lara" userId="02929ecc-73a6-4931-ab01-537ee2852773" providerId="ADAL" clId="{E8BC5D25-5B42-473F-9178-6824A456A325}" dt="2024-05-23T02:47:44.071" v="6695" actId="6549"/>
          <ac:spMkLst>
            <pc:docMk/>
            <pc:sldMk cId="3907173133" sldId="390"/>
            <ac:spMk id="19" creationId="{D0420865-DA03-511A-F538-5F825FD1172E}"/>
          </ac:spMkLst>
        </pc:spChg>
        <pc:graphicFrameChg chg="del">
          <ac:chgData name="Yvan Lara" userId="02929ecc-73a6-4931-ab01-537ee2852773" providerId="ADAL" clId="{E8BC5D25-5B42-473F-9178-6824A456A325}" dt="2024-05-23T02:45:58.231" v="6692" actId="478"/>
          <ac:graphicFrameMkLst>
            <pc:docMk/>
            <pc:sldMk cId="3907173133" sldId="390"/>
            <ac:graphicFrameMk id="2" creationId="{8D6CD5D5-2AC5-4916-B76E-A89E5DB11D7E}"/>
          </ac:graphicFrameMkLst>
        </pc:graphicFrameChg>
        <pc:graphicFrameChg chg="add mod">
          <ac:chgData name="Yvan Lara" userId="02929ecc-73a6-4931-ab01-537ee2852773" providerId="ADAL" clId="{E8BC5D25-5B42-473F-9178-6824A456A325}" dt="2024-05-23T03:57:17.322" v="9642" actId="208"/>
          <ac:graphicFrameMkLst>
            <pc:docMk/>
            <pc:sldMk cId="3907173133" sldId="390"/>
            <ac:graphicFrameMk id="3" creationId="{8D6CD5D5-2AC5-4916-B76E-A89E5DB11D7E}"/>
          </ac:graphicFrameMkLst>
        </pc:graphicFrameChg>
        <pc:graphicFrameChg chg="add mod">
          <ac:chgData name="Yvan Lara" userId="02929ecc-73a6-4931-ab01-537ee2852773" providerId="ADAL" clId="{E8BC5D25-5B42-473F-9178-6824A456A325}" dt="2024-05-23T03:57:21.263" v="9643" actId="208"/>
          <ac:graphicFrameMkLst>
            <pc:docMk/>
            <pc:sldMk cId="3907173133" sldId="390"/>
            <ac:graphicFrameMk id="6" creationId="{9592BD6B-46A0-4644-8DD0-42F8E9286A8D}"/>
          </ac:graphicFrameMkLst>
        </pc:graphicFrameChg>
      </pc:sldChg>
      <pc:sldChg chg="addSp delSp modSp add mod">
        <pc:chgData name="Yvan Lara" userId="02929ecc-73a6-4931-ab01-537ee2852773" providerId="ADAL" clId="{E8BC5D25-5B42-473F-9178-6824A456A325}" dt="2024-05-23T03:38:49.024" v="9574" actId="1036"/>
        <pc:sldMkLst>
          <pc:docMk/>
          <pc:sldMk cId="2809239654" sldId="391"/>
        </pc:sldMkLst>
        <pc:graphicFrameChg chg="add mod">
          <ac:chgData name="Yvan Lara" userId="02929ecc-73a6-4931-ab01-537ee2852773" providerId="ADAL" clId="{E8BC5D25-5B42-473F-9178-6824A456A325}" dt="2024-05-23T03:38:49.024" v="9574" actId="1036"/>
          <ac:graphicFrameMkLst>
            <pc:docMk/>
            <pc:sldMk cId="2809239654" sldId="391"/>
            <ac:graphicFrameMk id="2" creationId="{44289B54-79B4-4FF4-B096-90E29F0132BB}"/>
          </ac:graphicFrameMkLst>
        </pc:graphicFrameChg>
        <pc:graphicFrameChg chg="del">
          <ac:chgData name="Yvan Lara" userId="02929ecc-73a6-4931-ab01-537ee2852773" providerId="ADAL" clId="{E8BC5D25-5B42-473F-9178-6824A456A325}" dt="2024-05-23T02:49:33.103" v="6708" actId="478"/>
          <ac:graphicFrameMkLst>
            <pc:docMk/>
            <pc:sldMk cId="2809239654" sldId="391"/>
            <ac:graphicFrameMk id="3" creationId="{8D6CD5D5-2AC5-4916-B76E-A89E5DB11D7E}"/>
          </ac:graphicFrameMkLst>
        </pc:graphicFrameChg>
        <pc:graphicFrameChg chg="add mod">
          <ac:chgData name="Yvan Lara" userId="02929ecc-73a6-4931-ab01-537ee2852773" providerId="ADAL" clId="{E8BC5D25-5B42-473F-9178-6824A456A325}" dt="2024-05-23T03:38:49.024" v="9574" actId="1036"/>
          <ac:graphicFrameMkLst>
            <pc:docMk/>
            <pc:sldMk cId="2809239654" sldId="391"/>
            <ac:graphicFrameMk id="4" creationId="{485A4A78-C53B-4C51-9392-8A5BBF370DA7}"/>
          </ac:graphicFrameMkLst>
        </pc:graphicFrameChg>
        <pc:graphicFrameChg chg="del">
          <ac:chgData name="Yvan Lara" userId="02929ecc-73a6-4931-ab01-537ee2852773" providerId="ADAL" clId="{E8BC5D25-5B42-473F-9178-6824A456A325}" dt="2024-05-23T02:49:36.660" v="6709" actId="478"/>
          <ac:graphicFrameMkLst>
            <pc:docMk/>
            <pc:sldMk cId="2809239654" sldId="391"/>
            <ac:graphicFrameMk id="6" creationId="{9592BD6B-46A0-4644-8DD0-42F8E9286A8D}"/>
          </ac:graphicFrameMkLst>
        </pc:graphicFrameChg>
      </pc:sldChg>
      <pc:sldChg chg="addSp delSp modSp add mod">
        <pc:chgData name="Yvan Lara" userId="02929ecc-73a6-4931-ab01-537ee2852773" providerId="ADAL" clId="{E8BC5D25-5B42-473F-9178-6824A456A325}" dt="2024-05-25T13:39:12.590" v="11824" actId="20577"/>
        <pc:sldMkLst>
          <pc:docMk/>
          <pc:sldMk cId="3962800857" sldId="392"/>
        </pc:sldMkLst>
        <pc:spChg chg="mod">
          <ac:chgData name="Yvan Lara" userId="02929ecc-73a6-4931-ab01-537ee2852773" providerId="ADAL" clId="{E8BC5D25-5B42-473F-9178-6824A456A325}" dt="2024-05-25T13:39:12.590" v="11824" actId="20577"/>
          <ac:spMkLst>
            <pc:docMk/>
            <pc:sldMk cId="3962800857" sldId="392"/>
            <ac:spMk id="19" creationId="{D0420865-DA03-511A-F538-5F825FD1172E}"/>
          </ac:spMkLst>
        </pc:spChg>
        <pc:graphicFrameChg chg="del">
          <ac:chgData name="Yvan Lara" userId="02929ecc-73a6-4931-ab01-537ee2852773" providerId="ADAL" clId="{E8BC5D25-5B42-473F-9178-6824A456A325}" dt="2024-05-23T02:51:40.180" v="6722" actId="478"/>
          <ac:graphicFrameMkLst>
            <pc:docMk/>
            <pc:sldMk cId="3962800857" sldId="392"/>
            <ac:graphicFrameMk id="2" creationId="{44289B54-79B4-4FF4-B096-90E29F0132BB}"/>
          </ac:graphicFrameMkLst>
        </pc:graphicFrameChg>
        <pc:graphicFrameChg chg="add mod">
          <ac:chgData name="Yvan Lara" userId="02929ecc-73a6-4931-ab01-537ee2852773" providerId="ADAL" clId="{E8BC5D25-5B42-473F-9178-6824A456A325}" dt="2024-05-23T03:38:58.150" v="9578" actId="1035"/>
          <ac:graphicFrameMkLst>
            <pc:docMk/>
            <pc:sldMk cId="3962800857" sldId="392"/>
            <ac:graphicFrameMk id="3" creationId="{88DF3196-9EF5-4890-9C67-4F899F967FB8}"/>
          </ac:graphicFrameMkLst>
        </pc:graphicFrameChg>
        <pc:graphicFrameChg chg="del">
          <ac:chgData name="Yvan Lara" userId="02929ecc-73a6-4931-ab01-537ee2852773" providerId="ADAL" clId="{E8BC5D25-5B42-473F-9178-6824A456A325}" dt="2024-05-23T02:51:42.585" v="6723" actId="478"/>
          <ac:graphicFrameMkLst>
            <pc:docMk/>
            <pc:sldMk cId="3962800857" sldId="392"/>
            <ac:graphicFrameMk id="4" creationId="{485A4A78-C53B-4C51-9392-8A5BBF370DA7}"/>
          </ac:graphicFrameMkLst>
        </pc:graphicFrameChg>
        <pc:graphicFrameChg chg="add mod">
          <ac:chgData name="Yvan Lara" userId="02929ecc-73a6-4931-ab01-537ee2852773" providerId="ADAL" clId="{E8BC5D25-5B42-473F-9178-6824A456A325}" dt="2024-05-23T03:38:58.150" v="9578" actId="1035"/>
          <ac:graphicFrameMkLst>
            <pc:docMk/>
            <pc:sldMk cId="3962800857" sldId="392"/>
            <ac:graphicFrameMk id="5" creationId="{1B8D2BC7-C71C-40DF-867E-27239007AAD8}"/>
          </ac:graphicFrameMkLst>
        </pc:graphicFrameChg>
      </pc:sldChg>
      <pc:sldChg chg="addSp delSp modSp add mod">
        <pc:chgData name="Yvan Lara" userId="02929ecc-73a6-4931-ab01-537ee2852773" providerId="ADAL" clId="{E8BC5D25-5B42-473F-9178-6824A456A325}" dt="2024-05-23T03:57:56.282" v="9648" actId="208"/>
        <pc:sldMkLst>
          <pc:docMk/>
          <pc:sldMk cId="133990686" sldId="393"/>
        </pc:sldMkLst>
        <pc:graphicFrameChg chg="add mod">
          <ac:chgData name="Yvan Lara" userId="02929ecc-73a6-4931-ab01-537ee2852773" providerId="ADAL" clId="{E8BC5D25-5B42-473F-9178-6824A456A325}" dt="2024-05-23T03:57:50.106" v="9647" actId="207"/>
          <ac:graphicFrameMkLst>
            <pc:docMk/>
            <pc:sldMk cId="133990686" sldId="393"/>
            <ac:graphicFrameMk id="2" creationId="{2647B872-2B4A-4B7B-8696-4E36062A6798}"/>
          </ac:graphicFrameMkLst>
        </pc:graphicFrameChg>
        <pc:graphicFrameChg chg="del">
          <ac:chgData name="Yvan Lara" userId="02929ecc-73a6-4931-ab01-537ee2852773" providerId="ADAL" clId="{E8BC5D25-5B42-473F-9178-6824A456A325}" dt="2024-05-23T02:55:17.009" v="6740" actId="478"/>
          <ac:graphicFrameMkLst>
            <pc:docMk/>
            <pc:sldMk cId="133990686" sldId="393"/>
            <ac:graphicFrameMk id="3" creationId="{88DF3196-9EF5-4890-9C67-4F899F967FB8}"/>
          </ac:graphicFrameMkLst>
        </pc:graphicFrameChg>
        <pc:graphicFrameChg chg="add mod">
          <ac:chgData name="Yvan Lara" userId="02929ecc-73a6-4931-ab01-537ee2852773" providerId="ADAL" clId="{E8BC5D25-5B42-473F-9178-6824A456A325}" dt="2024-05-23T03:57:56.282" v="9648" actId="208"/>
          <ac:graphicFrameMkLst>
            <pc:docMk/>
            <pc:sldMk cId="133990686" sldId="393"/>
            <ac:graphicFrameMk id="4" creationId="{8E635F28-2AB7-4DE5-9698-0E900923966D}"/>
          </ac:graphicFrameMkLst>
        </pc:graphicFrameChg>
        <pc:graphicFrameChg chg="del">
          <ac:chgData name="Yvan Lara" userId="02929ecc-73a6-4931-ab01-537ee2852773" providerId="ADAL" clId="{E8BC5D25-5B42-473F-9178-6824A456A325}" dt="2024-05-23T02:55:20.778" v="6741" actId="478"/>
          <ac:graphicFrameMkLst>
            <pc:docMk/>
            <pc:sldMk cId="133990686" sldId="393"/>
            <ac:graphicFrameMk id="5" creationId="{1B8D2BC7-C71C-40DF-867E-27239007AAD8}"/>
          </ac:graphicFrameMkLst>
        </pc:graphicFrameChg>
      </pc:sldChg>
      <pc:sldChg chg="addSp modSp add mod modNotesTx">
        <pc:chgData name="Yvan Lara" userId="02929ecc-73a6-4931-ab01-537ee2852773" providerId="ADAL" clId="{E8BC5D25-5B42-473F-9178-6824A456A325}" dt="2024-05-23T03:07:09.502" v="7061" actId="20577"/>
        <pc:sldMkLst>
          <pc:docMk/>
          <pc:sldMk cId="1823474502" sldId="394"/>
        </pc:sldMkLst>
        <pc:spChg chg="mod">
          <ac:chgData name="Yvan Lara" userId="02929ecc-73a6-4931-ab01-537ee2852773" providerId="ADAL" clId="{E8BC5D25-5B42-473F-9178-6824A456A325}" dt="2024-05-23T03:07:09.502" v="7061" actId="20577"/>
          <ac:spMkLst>
            <pc:docMk/>
            <pc:sldMk cId="1823474502" sldId="394"/>
            <ac:spMk id="18" creationId="{FDF98852-EB8F-542E-E6F9-81DCF4989973}"/>
          </ac:spMkLst>
        </pc:spChg>
        <pc:spChg chg="mod">
          <ac:chgData name="Yvan Lara" userId="02929ecc-73a6-4931-ab01-537ee2852773" providerId="ADAL" clId="{E8BC5D25-5B42-473F-9178-6824A456A325}" dt="2024-05-23T03:04:36.254" v="6905" actId="113"/>
          <ac:spMkLst>
            <pc:docMk/>
            <pc:sldMk cId="1823474502" sldId="394"/>
            <ac:spMk id="19" creationId="{D0420865-DA03-511A-F538-5F825FD1172E}"/>
          </ac:spMkLst>
        </pc:spChg>
        <pc:cxnChg chg="add mod">
          <ac:chgData name="Yvan Lara" userId="02929ecc-73a6-4931-ab01-537ee2852773" providerId="ADAL" clId="{E8BC5D25-5B42-473F-9178-6824A456A325}" dt="2024-05-23T03:05:58.820" v="6965" actId="208"/>
          <ac:cxnSpMkLst>
            <pc:docMk/>
            <pc:sldMk cId="1823474502" sldId="394"/>
            <ac:cxnSpMk id="3" creationId="{6731F099-001B-4A6D-3154-6FE762E3A418}"/>
          </ac:cxnSpMkLst>
        </pc:cxnChg>
      </pc:sldChg>
      <pc:sldChg chg="modSp add mod modNotesTx">
        <pc:chgData name="Yvan Lara" userId="02929ecc-73a6-4931-ab01-537ee2852773" providerId="ADAL" clId="{E8BC5D25-5B42-473F-9178-6824A456A325}" dt="2024-05-25T13:42:45.636" v="11972" actId="1036"/>
        <pc:sldMkLst>
          <pc:docMk/>
          <pc:sldMk cId="685633422" sldId="395"/>
        </pc:sldMkLst>
        <pc:spChg chg="mod">
          <ac:chgData name="Yvan Lara" userId="02929ecc-73a6-4931-ab01-537ee2852773" providerId="ADAL" clId="{E8BC5D25-5B42-473F-9178-6824A456A325}" dt="2024-05-25T13:42:45.636" v="11972" actId="1036"/>
          <ac:spMkLst>
            <pc:docMk/>
            <pc:sldMk cId="685633422" sldId="395"/>
            <ac:spMk id="9" creationId="{1FDFAC49-1CA4-6C17-4098-21EC9C81716D}"/>
          </ac:spMkLst>
        </pc:spChg>
        <pc:spChg chg="mod">
          <ac:chgData name="Yvan Lara" userId="02929ecc-73a6-4931-ab01-537ee2852773" providerId="ADAL" clId="{E8BC5D25-5B42-473F-9178-6824A456A325}" dt="2024-05-25T13:40:16.886" v="11862" actId="20577"/>
          <ac:spMkLst>
            <pc:docMk/>
            <pc:sldMk cId="685633422" sldId="395"/>
            <ac:spMk id="19" creationId="{D0420865-DA03-511A-F538-5F825FD1172E}"/>
          </ac:spMkLst>
        </pc:spChg>
      </pc:sldChg>
      <pc:sldChg chg="modSp add mod">
        <pc:chgData name="Yvan Lara" userId="02929ecc-73a6-4931-ab01-537ee2852773" providerId="ADAL" clId="{E8BC5D25-5B42-473F-9178-6824A456A325}" dt="2024-05-23T03:19:02.632" v="8406" actId="20577"/>
        <pc:sldMkLst>
          <pc:docMk/>
          <pc:sldMk cId="721528509" sldId="396"/>
        </pc:sldMkLst>
        <pc:spChg chg="mod">
          <ac:chgData name="Yvan Lara" userId="02929ecc-73a6-4931-ab01-537ee2852773" providerId="ADAL" clId="{E8BC5D25-5B42-473F-9178-6824A456A325}" dt="2024-05-23T03:19:02.632" v="8406" actId="20577"/>
          <ac:spMkLst>
            <pc:docMk/>
            <pc:sldMk cId="721528509" sldId="396"/>
            <ac:spMk id="19" creationId="{D0420865-DA03-511A-F538-5F825FD1172E}"/>
          </ac:spMkLst>
        </pc:spChg>
      </pc:sldChg>
      <pc:sldChg chg="addSp modSp add mod">
        <pc:chgData name="Yvan Lara" userId="02929ecc-73a6-4931-ab01-537ee2852773" providerId="ADAL" clId="{E8BC5D25-5B42-473F-9178-6824A456A325}" dt="2024-05-23T03:22:15.891" v="8609" actId="113"/>
        <pc:sldMkLst>
          <pc:docMk/>
          <pc:sldMk cId="1006277321" sldId="397"/>
        </pc:sldMkLst>
        <pc:spChg chg="mod">
          <ac:chgData name="Yvan Lara" userId="02929ecc-73a6-4931-ab01-537ee2852773" providerId="ADAL" clId="{E8BC5D25-5B42-473F-9178-6824A456A325}" dt="2024-05-23T03:22:15.891" v="8609" actId="113"/>
          <ac:spMkLst>
            <pc:docMk/>
            <pc:sldMk cId="1006277321" sldId="397"/>
            <ac:spMk id="18" creationId="{FDF98852-EB8F-542E-E6F9-81DCF4989973}"/>
          </ac:spMkLst>
        </pc:spChg>
        <pc:spChg chg="mod">
          <ac:chgData name="Yvan Lara" userId="02929ecc-73a6-4931-ab01-537ee2852773" providerId="ADAL" clId="{E8BC5D25-5B42-473F-9178-6824A456A325}" dt="2024-05-23T03:22:12.468" v="8607" actId="20577"/>
          <ac:spMkLst>
            <pc:docMk/>
            <pc:sldMk cId="1006277321" sldId="397"/>
            <ac:spMk id="19" creationId="{D0420865-DA03-511A-F538-5F825FD1172E}"/>
          </ac:spMkLst>
        </pc:spChg>
        <pc:cxnChg chg="add mod">
          <ac:chgData name="Yvan Lara" userId="02929ecc-73a6-4931-ab01-537ee2852773" providerId="ADAL" clId="{E8BC5D25-5B42-473F-9178-6824A456A325}" dt="2024-05-23T03:19:51.658" v="8413" actId="208"/>
          <ac:cxnSpMkLst>
            <pc:docMk/>
            <pc:sldMk cId="1006277321" sldId="397"/>
            <ac:cxnSpMk id="2" creationId="{A3488EE6-ABDD-3802-65AC-BE5B7901BA26}"/>
          </ac:cxnSpMkLst>
        </pc:cxnChg>
      </pc:sldChg>
      <pc:sldChg chg="modSp add mod">
        <pc:chgData name="Yvan Lara" userId="02929ecc-73a6-4931-ab01-537ee2852773" providerId="ADAL" clId="{E8BC5D25-5B42-473F-9178-6824A456A325}" dt="2024-05-23T14:09:56.050" v="9904" actId="20577"/>
        <pc:sldMkLst>
          <pc:docMk/>
          <pc:sldMk cId="922751614" sldId="398"/>
        </pc:sldMkLst>
        <pc:spChg chg="mod">
          <ac:chgData name="Yvan Lara" userId="02929ecc-73a6-4931-ab01-537ee2852773" providerId="ADAL" clId="{E8BC5D25-5B42-473F-9178-6824A456A325}" dt="2024-05-23T14:09:56.050" v="9904" actId="20577"/>
          <ac:spMkLst>
            <pc:docMk/>
            <pc:sldMk cId="922751614" sldId="398"/>
            <ac:spMk id="19" creationId="{D0420865-DA03-511A-F538-5F825FD1172E}"/>
          </ac:spMkLst>
        </pc:spChg>
      </pc:sldChg>
      <pc:sldChg chg="add del">
        <pc:chgData name="Yvan Lara" userId="02929ecc-73a6-4931-ab01-537ee2852773" providerId="ADAL" clId="{E8BC5D25-5B42-473F-9178-6824A456A325}" dt="2024-05-23T03:22:38.579" v="8611"/>
        <pc:sldMkLst>
          <pc:docMk/>
          <pc:sldMk cId="3632923420" sldId="398"/>
        </pc:sldMkLst>
      </pc:sldChg>
      <pc:sldChg chg="addSp delSp modSp add mod">
        <pc:chgData name="Yvan Lara" userId="02929ecc-73a6-4931-ab01-537ee2852773" providerId="ADAL" clId="{E8BC5D25-5B42-473F-9178-6824A456A325}" dt="2024-05-23T22:37:45.926" v="11799" actId="27918"/>
        <pc:sldMkLst>
          <pc:docMk/>
          <pc:sldMk cId="877153750" sldId="399"/>
        </pc:sldMkLst>
        <pc:spChg chg="add mod">
          <ac:chgData name="Yvan Lara" userId="02929ecc-73a6-4931-ab01-537ee2852773" providerId="ADAL" clId="{E8BC5D25-5B42-473F-9178-6824A456A325}" dt="2024-05-23T22:36:45.531" v="11793" actId="2085"/>
          <ac:spMkLst>
            <pc:docMk/>
            <pc:sldMk cId="877153750" sldId="399"/>
            <ac:spMk id="4" creationId="{ECA0FB80-9C89-F4F5-2B44-70BD089A0AF3}"/>
          </ac:spMkLst>
        </pc:spChg>
        <pc:spChg chg="mod">
          <ac:chgData name="Yvan Lara" userId="02929ecc-73a6-4931-ab01-537ee2852773" providerId="ADAL" clId="{E8BC5D25-5B42-473F-9178-6824A456A325}" dt="2024-05-23T22:36:58.480" v="11796" actId="2085"/>
          <ac:spMkLst>
            <pc:docMk/>
            <pc:sldMk cId="877153750" sldId="399"/>
            <ac:spMk id="19" creationId="{D0420865-DA03-511A-F538-5F825FD1172E}"/>
          </ac:spMkLst>
        </pc:spChg>
        <pc:graphicFrameChg chg="add del mod">
          <ac:chgData name="Yvan Lara" userId="02929ecc-73a6-4931-ab01-537ee2852773" providerId="ADAL" clId="{E8BC5D25-5B42-473F-9178-6824A456A325}" dt="2024-05-23T18:13:47.323" v="10758" actId="478"/>
          <ac:graphicFrameMkLst>
            <pc:docMk/>
            <pc:sldMk cId="877153750" sldId="399"/>
            <ac:graphicFrameMk id="2" creationId="{ADA2C96A-ADD8-4791-958A-91B7830122CE}"/>
          </ac:graphicFrameMkLst>
        </pc:graphicFrameChg>
        <pc:graphicFrameChg chg="add mod">
          <ac:chgData name="Yvan Lara" userId="02929ecc-73a6-4931-ab01-537ee2852773" providerId="ADAL" clId="{E8BC5D25-5B42-473F-9178-6824A456A325}" dt="2024-05-23T22:37:28.405" v="11797" actId="2085"/>
          <ac:graphicFrameMkLst>
            <pc:docMk/>
            <pc:sldMk cId="877153750" sldId="399"/>
            <ac:graphicFrameMk id="3" creationId="{E016C06E-BA1C-4341-8C80-57E0A72C3B67}"/>
          </ac:graphicFrameMkLst>
        </pc:graphicFrameChg>
      </pc:sldChg>
    </pc:docChg>
  </pc:docChgLst>
  <pc:docChgLst>
    <pc:chgData name="Yvan Lara" userId="02929ecc-73a6-4931-ab01-537ee2852773" providerId="ADAL" clId="{DCE305B6-CE3D-486C-BDBF-B797A0A8A834}"/>
    <pc:docChg chg="modSld">
      <pc:chgData name="Yvan Lara" userId="02929ecc-73a6-4931-ab01-537ee2852773" providerId="ADAL" clId="{DCE305B6-CE3D-486C-BDBF-B797A0A8A834}" dt="2024-10-08T16:00:26.084" v="10" actId="6549"/>
      <pc:docMkLst>
        <pc:docMk/>
      </pc:docMkLst>
      <pc:sldChg chg="modNotesTx">
        <pc:chgData name="Yvan Lara" userId="02929ecc-73a6-4931-ab01-537ee2852773" providerId="ADAL" clId="{DCE305B6-CE3D-486C-BDBF-B797A0A8A834}" dt="2024-10-08T15:58:39.754" v="1" actId="6549"/>
        <pc:sldMkLst>
          <pc:docMk/>
          <pc:sldMk cId="3808709411" sldId="417"/>
        </pc:sldMkLst>
      </pc:sldChg>
      <pc:sldChg chg="modNotesTx">
        <pc:chgData name="Yvan Lara" userId="02929ecc-73a6-4931-ab01-537ee2852773" providerId="ADAL" clId="{DCE305B6-CE3D-486C-BDBF-B797A0A8A834}" dt="2024-10-08T15:58:53.763" v="4" actId="20577"/>
        <pc:sldMkLst>
          <pc:docMk/>
          <pc:sldMk cId="2725315401" sldId="418"/>
        </pc:sldMkLst>
      </pc:sldChg>
      <pc:sldChg chg="modNotesTx">
        <pc:chgData name="Yvan Lara" userId="02929ecc-73a6-4931-ab01-537ee2852773" providerId="ADAL" clId="{DCE305B6-CE3D-486C-BDBF-B797A0A8A834}" dt="2024-10-08T16:00:16.359" v="9" actId="6549"/>
        <pc:sldMkLst>
          <pc:docMk/>
          <pc:sldMk cId="3770393665" sldId="430"/>
        </pc:sldMkLst>
      </pc:sldChg>
      <pc:sldChg chg="modNotesTx">
        <pc:chgData name="Yvan Lara" userId="02929ecc-73a6-4931-ab01-537ee2852773" providerId="ADAL" clId="{DCE305B6-CE3D-486C-BDBF-B797A0A8A834}" dt="2024-10-08T15:59:05.666" v="7" actId="20577"/>
        <pc:sldMkLst>
          <pc:docMk/>
          <pc:sldMk cId="3414936036" sldId="431"/>
        </pc:sldMkLst>
      </pc:sldChg>
      <pc:sldChg chg="modNotesTx">
        <pc:chgData name="Yvan Lara" userId="02929ecc-73a6-4931-ab01-537ee2852773" providerId="ADAL" clId="{DCE305B6-CE3D-486C-BDBF-B797A0A8A834}" dt="2024-10-08T15:59:18.411" v="8" actId="6549"/>
        <pc:sldMkLst>
          <pc:docMk/>
          <pc:sldMk cId="2876685740" sldId="446"/>
        </pc:sldMkLst>
      </pc:sldChg>
      <pc:sldChg chg="modNotesTx">
        <pc:chgData name="Yvan Lara" userId="02929ecc-73a6-4931-ab01-537ee2852773" providerId="ADAL" clId="{DCE305B6-CE3D-486C-BDBF-B797A0A8A834}" dt="2024-10-08T16:00:26.084" v="10" actId="6549"/>
        <pc:sldMkLst>
          <pc:docMk/>
          <pc:sldMk cId="4156508129" sldId="491"/>
        </pc:sldMkLst>
      </pc:sldChg>
    </pc:docChg>
  </pc:docChgLst>
  <pc:docChgLst>
    <pc:chgData name="Yvan Lara" userId="50c954862af45d99" providerId="LiveId" clId="{08D4EC1C-A415-40CB-BEEE-E92A604DC451}"/>
    <pc:docChg chg="undo redo custSel addSld delSld modSld sldOrd">
      <pc:chgData name="Yvan Lara" userId="50c954862af45d99" providerId="LiveId" clId="{08D4EC1C-A415-40CB-BEEE-E92A604DC451}" dt="2024-08-21T15:48:26.942" v="4077"/>
      <pc:docMkLst>
        <pc:docMk/>
      </pc:docMkLst>
      <pc:sldChg chg="del">
        <pc:chgData name="Yvan Lara" userId="50c954862af45d99" providerId="LiveId" clId="{08D4EC1C-A415-40CB-BEEE-E92A604DC451}" dt="2024-08-21T11:03:20.325" v="1" actId="47"/>
        <pc:sldMkLst>
          <pc:docMk/>
          <pc:sldMk cId="4129666089" sldId="258"/>
        </pc:sldMkLst>
      </pc:sldChg>
      <pc:sldChg chg="delSp modSp del mod delAnim">
        <pc:chgData name="Yvan Lara" userId="50c954862af45d99" providerId="LiveId" clId="{08D4EC1C-A415-40CB-BEEE-E92A604DC451}" dt="2024-08-21T11:14:18.435" v="317" actId="47"/>
        <pc:sldMkLst>
          <pc:docMk/>
          <pc:sldMk cId="2510720690" sldId="261"/>
        </pc:sldMkLst>
        <pc:spChg chg="del">
          <ac:chgData name="Yvan Lara" userId="50c954862af45d99" providerId="LiveId" clId="{08D4EC1C-A415-40CB-BEEE-E92A604DC451}" dt="2024-08-21T11:12:36.763" v="264" actId="478"/>
          <ac:spMkLst>
            <pc:docMk/>
            <pc:sldMk cId="2510720690" sldId="261"/>
            <ac:spMk id="9" creationId="{00000000-0000-0000-0000-000000000000}"/>
          </ac:spMkLst>
        </pc:spChg>
        <pc:spChg chg="mod">
          <ac:chgData name="Yvan Lara" userId="50c954862af45d99" providerId="LiveId" clId="{08D4EC1C-A415-40CB-BEEE-E92A604DC451}" dt="2024-08-21T11:13:21.524" v="272" actId="14100"/>
          <ac:spMkLst>
            <pc:docMk/>
            <pc:sldMk cId="2510720690" sldId="261"/>
            <ac:spMk id="12" creationId="{00000000-0000-0000-0000-000000000000}"/>
          </ac:spMkLst>
        </pc:spChg>
        <pc:spChg chg="mod">
          <ac:chgData name="Yvan Lara" userId="50c954862af45d99" providerId="LiveId" clId="{08D4EC1C-A415-40CB-BEEE-E92A604DC451}" dt="2024-08-21T11:13:35.675" v="310" actId="1035"/>
          <ac:spMkLst>
            <pc:docMk/>
            <pc:sldMk cId="2510720690" sldId="261"/>
            <ac:spMk id="15" creationId="{00000000-0000-0000-0000-000000000000}"/>
          </ac:spMkLst>
        </pc:spChg>
        <pc:spChg chg="mod">
          <ac:chgData name="Yvan Lara" userId="50c954862af45d99" providerId="LiveId" clId="{08D4EC1C-A415-40CB-BEEE-E92A604DC451}" dt="2024-08-21T11:13:35.675" v="310" actId="1035"/>
          <ac:spMkLst>
            <pc:docMk/>
            <pc:sldMk cId="2510720690" sldId="261"/>
            <ac:spMk id="17" creationId="{00000000-0000-0000-0000-000000000000}"/>
          </ac:spMkLst>
        </pc:spChg>
        <pc:spChg chg="del">
          <ac:chgData name="Yvan Lara" userId="50c954862af45d99" providerId="LiveId" clId="{08D4EC1C-A415-40CB-BEEE-E92A604DC451}" dt="2024-08-21T11:12:33.804" v="262" actId="478"/>
          <ac:spMkLst>
            <pc:docMk/>
            <pc:sldMk cId="2510720690" sldId="261"/>
            <ac:spMk id="18" creationId="{00000000-0000-0000-0000-000000000000}"/>
          </ac:spMkLst>
        </pc:spChg>
        <pc:spChg chg="mod">
          <ac:chgData name="Yvan Lara" userId="50c954862af45d99" providerId="LiveId" clId="{08D4EC1C-A415-40CB-BEEE-E92A604DC451}" dt="2024-08-21T11:13:47.873" v="313" actId="14100"/>
          <ac:spMkLst>
            <pc:docMk/>
            <pc:sldMk cId="2510720690" sldId="261"/>
            <ac:spMk id="19" creationId="{00000000-0000-0000-0000-000000000000}"/>
          </ac:spMkLst>
        </pc:spChg>
        <pc:spChg chg="mod">
          <ac:chgData name="Yvan Lara" userId="50c954862af45d99" providerId="LiveId" clId="{08D4EC1C-A415-40CB-BEEE-E92A604DC451}" dt="2024-08-21T11:13:44.874" v="312" actId="14100"/>
          <ac:spMkLst>
            <pc:docMk/>
            <pc:sldMk cId="2510720690" sldId="261"/>
            <ac:spMk id="20" creationId="{00000000-0000-0000-0000-000000000000}"/>
          </ac:spMkLst>
        </pc:spChg>
        <pc:spChg chg="mod">
          <ac:chgData name="Yvan Lara" userId="50c954862af45d99" providerId="LiveId" clId="{08D4EC1C-A415-40CB-BEEE-E92A604DC451}" dt="2024-08-21T11:13:41.973" v="311" actId="14100"/>
          <ac:spMkLst>
            <pc:docMk/>
            <pc:sldMk cId="2510720690" sldId="261"/>
            <ac:spMk id="21" creationId="{00000000-0000-0000-0000-000000000000}"/>
          </ac:spMkLst>
        </pc:spChg>
        <pc:spChg chg="mod">
          <ac:chgData name="Yvan Lara" userId="50c954862af45d99" providerId="LiveId" clId="{08D4EC1C-A415-40CB-BEEE-E92A604DC451}" dt="2024-08-21T11:13:35.675" v="310" actId="1035"/>
          <ac:spMkLst>
            <pc:docMk/>
            <pc:sldMk cId="2510720690" sldId="261"/>
            <ac:spMk id="22" creationId="{00000000-0000-0000-0000-000000000000}"/>
          </ac:spMkLst>
        </pc:spChg>
        <pc:picChg chg="del">
          <ac:chgData name="Yvan Lara" userId="50c954862af45d99" providerId="LiveId" clId="{08D4EC1C-A415-40CB-BEEE-E92A604DC451}" dt="2024-08-21T11:12:34.964" v="263" actId="478"/>
          <ac:picMkLst>
            <pc:docMk/>
            <pc:sldMk cId="2510720690" sldId="261"/>
            <ac:picMk id="2" creationId="{00000000-0000-0000-0000-000000000000}"/>
          </ac:picMkLst>
        </pc:picChg>
        <pc:picChg chg="del">
          <ac:chgData name="Yvan Lara" userId="50c954862af45d99" providerId="LiveId" clId="{08D4EC1C-A415-40CB-BEEE-E92A604DC451}" dt="2024-08-21T11:12:37.851" v="265" actId="478"/>
          <ac:picMkLst>
            <pc:docMk/>
            <pc:sldMk cId="2510720690" sldId="261"/>
            <ac:picMk id="3" creationId="{00000000-0000-0000-0000-000000000000}"/>
          </ac:picMkLst>
        </pc:picChg>
        <pc:picChg chg="del">
          <ac:chgData name="Yvan Lara" userId="50c954862af45d99" providerId="LiveId" clId="{08D4EC1C-A415-40CB-BEEE-E92A604DC451}" dt="2024-08-21T11:12:38.554" v="266" actId="478"/>
          <ac:picMkLst>
            <pc:docMk/>
            <pc:sldMk cId="2510720690" sldId="261"/>
            <ac:picMk id="5" creationId="{00000000-0000-0000-0000-000000000000}"/>
          </ac:picMkLst>
        </pc:picChg>
        <pc:picChg chg="del">
          <ac:chgData name="Yvan Lara" userId="50c954862af45d99" providerId="LiveId" clId="{08D4EC1C-A415-40CB-BEEE-E92A604DC451}" dt="2024-08-21T11:12:42.643" v="267" actId="478"/>
          <ac:picMkLst>
            <pc:docMk/>
            <pc:sldMk cId="2510720690" sldId="261"/>
            <ac:picMk id="8" creationId="{00000000-0000-0000-0000-000000000000}"/>
          </ac:picMkLst>
        </pc:picChg>
      </pc:sldChg>
      <pc:sldChg chg="del">
        <pc:chgData name="Yvan Lara" userId="50c954862af45d99" providerId="LiveId" clId="{08D4EC1C-A415-40CB-BEEE-E92A604DC451}" dt="2024-08-21T11:10:52.794" v="261" actId="47"/>
        <pc:sldMkLst>
          <pc:docMk/>
          <pc:sldMk cId="4219942884" sldId="262"/>
        </pc:sldMkLst>
      </pc:sldChg>
      <pc:sldChg chg="del">
        <pc:chgData name="Yvan Lara" userId="50c954862af45d99" providerId="LiveId" clId="{08D4EC1C-A415-40CB-BEEE-E92A604DC451}" dt="2024-08-21T11:21:17.608" v="378" actId="47"/>
        <pc:sldMkLst>
          <pc:docMk/>
          <pc:sldMk cId="4225620014" sldId="264"/>
        </pc:sldMkLst>
      </pc:sldChg>
      <pc:sldChg chg="del">
        <pc:chgData name="Yvan Lara" userId="50c954862af45d99" providerId="LiveId" clId="{08D4EC1C-A415-40CB-BEEE-E92A604DC451}" dt="2024-08-21T11:54:48.425" v="1446" actId="47"/>
        <pc:sldMkLst>
          <pc:docMk/>
          <pc:sldMk cId="866549363" sldId="267"/>
        </pc:sldMkLst>
      </pc:sldChg>
      <pc:sldChg chg="del">
        <pc:chgData name="Yvan Lara" userId="50c954862af45d99" providerId="LiveId" clId="{08D4EC1C-A415-40CB-BEEE-E92A604DC451}" dt="2024-08-21T12:01:58.242" v="1493" actId="47"/>
        <pc:sldMkLst>
          <pc:docMk/>
          <pc:sldMk cId="1409100533" sldId="268"/>
        </pc:sldMkLst>
      </pc:sldChg>
      <pc:sldChg chg="del">
        <pc:chgData name="Yvan Lara" userId="50c954862af45d99" providerId="LiveId" clId="{08D4EC1C-A415-40CB-BEEE-E92A604DC451}" dt="2024-08-21T13:30:09.544" v="2958" actId="47"/>
        <pc:sldMkLst>
          <pc:docMk/>
          <pc:sldMk cId="2278143651" sldId="269"/>
        </pc:sldMkLst>
      </pc:sldChg>
      <pc:sldChg chg="del">
        <pc:chgData name="Yvan Lara" userId="50c954862af45d99" providerId="LiveId" clId="{08D4EC1C-A415-40CB-BEEE-E92A604DC451}" dt="2024-08-21T13:29:16.845" v="2930" actId="47"/>
        <pc:sldMkLst>
          <pc:docMk/>
          <pc:sldMk cId="1926601926" sldId="270"/>
        </pc:sldMkLst>
      </pc:sldChg>
      <pc:sldChg chg="del">
        <pc:chgData name="Yvan Lara" userId="50c954862af45d99" providerId="LiveId" clId="{08D4EC1C-A415-40CB-BEEE-E92A604DC451}" dt="2024-08-21T13:30:42.284" v="2977" actId="47"/>
        <pc:sldMkLst>
          <pc:docMk/>
          <pc:sldMk cId="3506576404" sldId="271"/>
        </pc:sldMkLst>
      </pc:sldChg>
      <pc:sldChg chg="del">
        <pc:chgData name="Yvan Lara" userId="50c954862af45d99" providerId="LiveId" clId="{08D4EC1C-A415-40CB-BEEE-E92A604DC451}" dt="2024-08-21T13:31:48.369" v="3026" actId="47"/>
        <pc:sldMkLst>
          <pc:docMk/>
          <pc:sldMk cId="2879929811" sldId="272"/>
        </pc:sldMkLst>
      </pc:sldChg>
      <pc:sldChg chg="del">
        <pc:chgData name="Yvan Lara" userId="50c954862af45d99" providerId="LiveId" clId="{08D4EC1C-A415-40CB-BEEE-E92A604DC451}" dt="2024-08-21T13:33:35.444" v="3096" actId="47"/>
        <pc:sldMkLst>
          <pc:docMk/>
          <pc:sldMk cId="1825608117" sldId="273"/>
        </pc:sldMkLst>
      </pc:sldChg>
      <pc:sldChg chg="del">
        <pc:chgData name="Yvan Lara" userId="50c954862af45d99" providerId="LiveId" clId="{08D4EC1C-A415-40CB-BEEE-E92A604DC451}" dt="2024-08-21T13:33:03.844" v="3070" actId="47"/>
        <pc:sldMkLst>
          <pc:docMk/>
          <pc:sldMk cId="2494678373" sldId="274"/>
        </pc:sldMkLst>
      </pc:sldChg>
      <pc:sldChg chg="del">
        <pc:chgData name="Yvan Lara" userId="50c954862af45d99" providerId="LiveId" clId="{08D4EC1C-A415-40CB-BEEE-E92A604DC451}" dt="2024-08-21T13:32:38.764" v="3054" actId="47"/>
        <pc:sldMkLst>
          <pc:docMk/>
          <pc:sldMk cId="2448389857" sldId="275"/>
        </pc:sldMkLst>
      </pc:sldChg>
      <pc:sldChg chg="del">
        <pc:chgData name="Yvan Lara" userId="50c954862af45d99" providerId="LiveId" clId="{08D4EC1C-A415-40CB-BEEE-E92A604DC451}" dt="2024-08-21T13:34:39.083" v="3150" actId="47"/>
        <pc:sldMkLst>
          <pc:docMk/>
          <pc:sldMk cId="776896129" sldId="276"/>
        </pc:sldMkLst>
      </pc:sldChg>
      <pc:sldChg chg="del">
        <pc:chgData name="Yvan Lara" userId="50c954862af45d99" providerId="LiveId" clId="{08D4EC1C-A415-40CB-BEEE-E92A604DC451}" dt="2024-08-21T13:34:15.168" v="3134" actId="47"/>
        <pc:sldMkLst>
          <pc:docMk/>
          <pc:sldMk cId="3571357707" sldId="277"/>
        </pc:sldMkLst>
      </pc:sldChg>
      <pc:sldChg chg="addSp delSp modSp del mod">
        <pc:chgData name="Yvan Lara" userId="50c954862af45d99" providerId="LiveId" clId="{08D4EC1C-A415-40CB-BEEE-E92A604DC451}" dt="2024-08-21T13:38:53.632" v="3287" actId="47"/>
        <pc:sldMkLst>
          <pc:docMk/>
          <pc:sldMk cId="3445105884" sldId="278"/>
        </pc:sldMkLst>
        <pc:spChg chg="mod">
          <ac:chgData name="Yvan Lara" userId="50c954862af45d99" providerId="LiveId" clId="{08D4EC1C-A415-40CB-BEEE-E92A604DC451}" dt="2024-08-21T13:37:38.512" v="3234" actId="164"/>
          <ac:spMkLst>
            <pc:docMk/>
            <pc:sldMk cId="3445105884" sldId="278"/>
            <ac:spMk id="15" creationId="{5C838B85-EE4E-D906-E383-2A53DF28B5D5}"/>
          </ac:spMkLst>
        </pc:spChg>
        <pc:spChg chg="mod">
          <ac:chgData name="Yvan Lara" userId="50c954862af45d99" providerId="LiveId" clId="{08D4EC1C-A415-40CB-BEEE-E92A604DC451}" dt="2024-08-21T13:37:38.512" v="3234" actId="164"/>
          <ac:spMkLst>
            <pc:docMk/>
            <pc:sldMk cId="3445105884" sldId="278"/>
            <ac:spMk id="16" creationId="{BFB51443-3BB5-20E8-282A-5C36C71E7FA0}"/>
          </ac:spMkLst>
        </pc:spChg>
        <pc:spChg chg="mod">
          <ac:chgData name="Yvan Lara" userId="50c954862af45d99" providerId="LiveId" clId="{08D4EC1C-A415-40CB-BEEE-E92A604DC451}" dt="2024-08-21T13:37:38.512" v="3234" actId="164"/>
          <ac:spMkLst>
            <pc:docMk/>
            <pc:sldMk cId="3445105884" sldId="278"/>
            <ac:spMk id="17" creationId="{78D3F737-6183-B699-8519-A7B167AEA78A}"/>
          </ac:spMkLst>
        </pc:spChg>
        <pc:grpChg chg="add mod">
          <ac:chgData name="Yvan Lara" userId="50c954862af45d99" providerId="LiveId" clId="{08D4EC1C-A415-40CB-BEEE-E92A604DC451}" dt="2024-08-21T13:37:38.512" v="3234" actId="164"/>
          <ac:grpSpMkLst>
            <pc:docMk/>
            <pc:sldMk cId="3445105884" sldId="278"/>
            <ac:grpSpMk id="2" creationId="{3714AB06-0C99-F906-7B84-B7567D382C72}"/>
          </ac:grpSpMkLst>
        </pc:grpChg>
        <pc:grpChg chg="add del mod">
          <ac:chgData name="Yvan Lara" userId="50c954862af45d99" providerId="LiveId" clId="{08D4EC1C-A415-40CB-BEEE-E92A604DC451}" dt="2024-08-21T13:37:38.512" v="3234" actId="164"/>
          <ac:grpSpMkLst>
            <pc:docMk/>
            <pc:sldMk cId="3445105884" sldId="278"/>
            <ac:grpSpMk id="13" creationId="{2037CCCE-262F-C9DB-CD17-E911E8CDBADC}"/>
          </ac:grpSpMkLst>
        </pc:grpChg>
      </pc:sldChg>
      <pc:sldChg chg="delSp del mod">
        <pc:chgData name="Yvan Lara" userId="50c954862af45d99" providerId="LiveId" clId="{08D4EC1C-A415-40CB-BEEE-E92A604DC451}" dt="2024-08-21T13:35:01.033" v="3152" actId="47"/>
        <pc:sldMkLst>
          <pc:docMk/>
          <pc:sldMk cId="624158036" sldId="279"/>
        </pc:sldMkLst>
        <pc:spChg chg="del">
          <ac:chgData name="Yvan Lara" userId="50c954862af45d99" providerId="LiveId" clId="{08D4EC1C-A415-40CB-BEEE-E92A604DC451}" dt="2024-08-21T13:34:57.924" v="3151" actId="478"/>
          <ac:spMkLst>
            <pc:docMk/>
            <pc:sldMk cId="624158036" sldId="279"/>
            <ac:spMk id="6" creationId="{00000000-0000-0000-0000-000000000000}"/>
          </ac:spMkLst>
        </pc:spChg>
      </pc:sldChg>
      <pc:sldChg chg="del">
        <pc:chgData name="Yvan Lara" userId="50c954862af45d99" providerId="LiveId" clId="{08D4EC1C-A415-40CB-BEEE-E92A604DC451}" dt="2024-08-21T13:35:03.955" v="3153" actId="47"/>
        <pc:sldMkLst>
          <pc:docMk/>
          <pc:sldMk cId="3705312441" sldId="280"/>
        </pc:sldMkLst>
      </pc:sldChg>
      <pc:sldChg chg="del">
        <pc:chgData name="Yvan Lara" userId="50c954862af45d99" providerId="LiveId" clId="{08D4EC1C-A415-40CB-BEEE-E92A604DC451}" dt="2024-08-21T13:39:56.352" v="3316" actId="47"/>
        <pc:sldMkLst>
          <pc:docMk/>
          <pc:sldMk cId="194761111" sldId="281"/>
        </pc:sldMkLst>
      </pc:sldChg>
      <pc:sldChg chg="addSp modSp del">
        <pc:chgData name="Yvan Lara" userId="50c954862af45d99" providerId="LiveId" clId="{08D4EC1C-A415-40CB-BEEE-E92A604DC451}" dt="2024-08-21T13:40:53.863" v="3337" actId="47"/>
        <pc:sldMkLst>
          <pc:docMk/>
          <pc:sldMk cId="3996642597" sldId="282"/>
        </pc:sldMkLst>
        <pc:spChg chg="mod">
          <ac:chgData name="Yvan Lara" userId="50c954862af45d99" providerId="LiveId" clId="{08D4EC1C-A415-40CB-BEEE-E92A604DC451}" dt="2024-08-21T13:40:32.662" v="3334" actId="164"/>
          <ac:spMkLst>
            <pc:docMk/>
            <pc:sldMk cId="3996642597" sldId="282"/>
            <ac:spMk id="3" creationId="{81B32DFE-6106-CCB6-A800-2A3ECD4337B7}"/>
          </ac:spMkLst>
        </pc:spChg>
        <pc:grpChg chg="add mod">
          <ac:chgData name="Yvan Lara" userId="50c954862af45d99" providerId="LiveId" clId="{08D4EC1C-A415-40CB-BEEE-E92A604DC451}" dt="2024-08-21T13:40:32.662" v="3334" actId="164"/>
          <ac:grpSpMkLst>
            <pc:docMk/>
            <pc:sldMk cId="3996642597" sldId="282"/>
            <ac:grpSpMk id="6" creationId="{80261543-656E-F0F3-6941-E65CCF61D717}"/>
          </ac:grpSpMkLst>
        </pc:grpChg>
        <pc:picChg chg="mod">
          <ac:chgData name="Yvan Lara" userId="50c954862af45d99" providerId="LiveId" clId="{08D4EC1C-A415-40CB-BEEE-E92A604DC451}" dt="2024-08-21T13:40:32.662" v="3334" actId="164"/>
          <ac:picMkLst>
            <pc:docMk/>
            <pc:sldMk cId="3996642597" sldId="282"/>
            <ac:picMk id="2" creationId="{00000000-0000-0000-0000-000000000000}"/>
          </ac:picMkLst>
        </pc:picChg>
      </pc:sldChg>
      <pc:sldChg chg="del">
        <pc:chgData name="Yvan Lara" userId="50c954862af45d99" providerId="LiveId" clId="{08D4EC1C-A415-40CB-BEEE-E92A604DC451}" dt="2024-08-21T13:46:16.931" v="3403" actId="47"/>
        <pc:sldMkLst>
          <pc:docMk/>
          <pc:sldMk cId="523567500" sldId="283"/>
        </pc:sldMkLst>
      </pc:sldChg>
      <pc:sldChg chg="del">
        <pc:chgData name="Yvan Lara" userId="50c954862af45d99" providerId="LiveId" clId="{08D4EC1C-A415-40CB-BEEE-E92A604DC451}" dt="2024-08-21T13:46:19.501" v="3404" actId="47"/>
        <pc:sldMkLst>
          <pc:docMk/>
          <pc:sldMk cId="3574638693" sldId="284"/>
        </pc:sldMkLst>
      </pc:sldChg>
      <pc:sldChg chg="addSp delSp modSp del mod">
        <pc:chgData name="Yvan Lara" userId="50c954862af45d99" providerId="LiveId" clId="{08D4EC1C-A415-40CB-BEEE-E92A604DC451}" dt="2024-08-21T11:32:36.604" v="719" actId="47"/>
        <pc:sldMkLst>
          <pc:docMk/>
          <pc:sldMk cId="2659368783" sldId="290"/>
        </pc:sldMkLst>
        <pc:spChg chg="del">
          <ac:chgData name="Yvan Lara" userId="50c954862af45d99" providerId="LiveId" clId="{08D4EC1C-A415-40CB-BEEE-E92A604DC451}" dt="2024-08-21T11:30:15.439" v="681" actId="478"/>
          <ac:spMkLst>
            <pc:docMk/>
            <pc:sldMk cId="2659368783" sldId="290"/>
            <ac:spMk id="3" creationId="{8E563A34-00C6-D3ED-8238-67FFB47D2267}"/>
          </ac:spMkLst>
        </pc:spChg>
        <pc:spChg chg="mod">
          <ac:chgData name="Yvan Lara" userId="50c954862af45d99" providerId="LiveId" clId="{08D4EC1C-A415-40CB-BEEE-E92A604DC451}" dt="2024-08-21T11:31:23.469" v="713" actId="164"/>
          <ac:spMkLst>
            <pc:docMk/>
            <pc:sldMk cId="2659368783" sldId="290"/>
            <ac:spMk id="5" creationId="{00000000-0000-0000-0000-000000000000}"/>
          </ac:spMkLst>
        </pc:spChg>
        <pc:spChg chg="mod">
          <ac:chgData name="Yvan Lara" userId="50c954862af45d99" providerId="LiveId" clId="{08D4EC1C-A415-40CB-BEEE-E92A604DC451}" dt="2024-08-21T11:31:23.469" v="713" actId="164"/>
          <ac:spMkLst>
            <pc:docMk/>
            <pc:sldMk cId="2659368783" sldId="290"/>
            <ac:spMk id="6" creationId="{00000000-0000-0000-0000-000000000000}"/>
          </ac:spMkLst>
        </pc:spChg>
        <pc:spChg chg="mod">
          <ac:chgData name="Yvan Lara" userId="50c954862af45d99" providerId="LiveId" clId="{08D4EC1C-A415-40CB-BEEE-E92A604DC451}" dt="2024-08-21T11:31:23.469" v="713" actId="164"/>
          <ac:spMkLst>
            <pc:docMk/>
            <pc:sldMk cId="2659368783" sldId="290"/>
            <ac:spMk id="7" creationId="{00000000-0000-0000-0000-000000000000}"/>
          </ac:spMkLst>
        </pc:spChg>
        <pc:spChg chg="mod">
          <ac:chgData name="Yvan Lara" userId="50c954862af45d99" providerId="LiveId" clId="{08D4EC1C-A415-40CB-BEEE-E92A604DC451}" dt="2024-08-21T11:31:23.469" v="713" actId="164"/>
          <ac:spMkLst>
            <pc:docMk/>
            <pc:sldMk cId="2659368783" sldId="290"/>
            <ac:spMk id="8" creationId="{00000000-0000-0000-0000-000000000000}"/>
          </ac:spMkLst>
        </pc:spChg>
        <pc:spChg chg="mod">
          <ac:chgData name="Yvan Lara" userId="50c954862af45d99" providerId="LiveId" clId="{08D4EC1C-A415-40CB-BEEE-E92A604DC451}" dt="2024-08-21T11:31:23.469" v="713" actId="164"/>
          <ac:spMkLst>
            <pc:docMk/>
            <pc:sldMk cId="2659368783" sldId="290"/>
            <ac:spMk id="9" creationId="{00000000-0000-0000-0000-000000000000}"/>
          </ac:spMkLst>
        </pc:spChg>
        <pc:spChg chg="mod">
          <ac:chgData name="Yvan Lara" userId="50c954862af45d99" providerId="LiveId" clId="{08D4EC1C-A415-40CB-BEEE-E92A604DC451}" dt="2024-08-21T11:31:23.469" v="713" actId="164"/>
          <ac:spMkLst>
            <pc:docMk/>
            <pc:sldMk cId="2659368783" sldId="290"/>
            <ac:spMk id="11" creationId="{00000000-0000-0000-0000-000000000000}"/>
          </ac:spMkLst>
        </pc:spChg>
        <pc:spChg chg="mod">
          <ac:chgData name="Yvan Lara" userId="50c954862af45d99" providerId="LiveId" clId="{08D4EC1C-A415-40CB-BEEE-E92A604DC451}" dt="2024-08-21T11:31:23.469" v="713" actId="164"/>
          <ac:spMkLst>
            <pc:docMk/>
            <pc:sldMk cId="2659368783" sldId="290"/>
            <ac:spMk id="12" creationId="{00000000-0000-0000-0000-000000000000}"/>
          </ac:spMkLst>
        </pc:spChg>
        <pc:spChg chg="mod">
          <ac:chgData name="Yvan Lara" userId="50c954862af45d99" providerId="LiveId" clId="{08D4EC1C-A415-40CB-BEEE-E92A604DC451}" dt="2024-08-21T11:31:23.469" v="713" actId="164"/>
          <ac:spMkLst>
            <pc:docMk/>
            <pc:sldMk cId="2659368783" sldId="290"/>
            <ac:spMk id="13" creationId="{00000000-0000-0000-0000-000000000000}"/>
          </ac:spMkLst>
        </pc:spChg>
        <pc:spChg chg="mod">
          <ac:chgData name="Yvan Lara" userId="50c954862af45d99" providerId="LiveId" clId="{08D4EC1C-A415-40CB-BEEE-E92A604DC451}" dt="2024-08-21T11:31:23.469" v="713" actId="164"/>
          <ac:spMkLst>
            <pc:docMk/>
            <pc:sldMk cId="2659368783" sldId="290"/>
            <ac:spMk id="14" creationId="{00000000-0000-0000-0000-000000000000}"/>
          </ac:spMkLst>
        </pc:spChg>
        <pc:spChg chg="mod">
          <ac:chgData name="Yvan Lara" userId="50c954862af45d99" providerId="LiveId" clId="{08D4EC1C-A415-40CB-BEEE-E92A604DC451}" dt="2024-08-21T11:31:23.469" v="713" actId="164"/>
          <ac:spMkLst>
            <pc:docMk/>
            <pc:sldMk cId="2659368783" sldId="290"/>
            <ac:spMk id="15" creationId="{00000000-0000-0000-0000-000000000000}"/>
          </ac:spMkLst>
        </pc:spChg>
        <pc:spChg chg="mod">
          <ac:chgData name="Yvan Lara" userId="50c954862af45d99" providerId="LiveId" clId="{08D4EC1C-A415-40CB-BEEE-E92A604DC451}" dt="2024-08-21T11:31:23.469" v="713" actId="164"/>
          <ac:spMkLst>
            <pc:docMk/>
            <pc:sldMk cId="2659368783" sldId="290"/>
            <ac:spMk id="16" creationId="{00000000-0000-0000-0000-000000000000}"/>
          </ac:spMkLst>
        </pc:spChg>
        <pc:spChg chg="mod">
          <ac:chgData name="Yvan Lara" userId="50c954862af45d99" providerId="LiveId" clId="{08D4EC1C-A415-40CB-BEEE-E92A604DC451}" dt="2024-08-21T11:31:23.469" v="713" actId="164"/>
          <ac:spMkLst>
            <pc:docMk/>
            <pc:sldMk cId="2659368783" sldId="290"/>
            <ac:spMk id="17" creationId="{00000000-0000-0000-0000-000000000000}"/>
          </ac:spMkLst>
        </pc:spChg>
        <pc:spChg chg="mod">
          <ac:chgData name="Yvan Lara" userId="50c954862af45d99" providerId="LiveId" clId="{08D4EC1C-A415-40CB-BEEE-E92A604DC451}" dt="2024-08-21T11:31:23.469" v="713" actId="164"/>
          <ac:spMkLst>
            <pc:docMk/>
            <pc:sldMk cId="2659368783" sldId="290"/>
            <ac:spMk id="18" creationId="{00000000-0000-0000-0000-000000000000}"/>
          </ac:spMkLst>
        </pc:spChg>
        <pc:spChg chg="mod">
          <ac:chgData name="Yvan Lara" userId="50c954862af45d99" providerId="LiveId" clId="{08D4EC1C-A415-40CB-BEEE-E92A604DC451}" dt="2024-08-21T11:31:23.469" v="713" actId="164"/>
          <ac:spMkLst>
            <pc:docMk/>
            <pc:sldMk cId="2659368783" sldId="290"/>
            <ac:spMk id="20" creationId="{00000000-0000-0000-0000-000000000000}"/>
          </ac:spMkLst>
        </pc:spChg>
        <pc:spChg chg="mod">
          <ac:chgData name="Yvan Lara" userId="50c954862af45d99" providerId="LiveId" clId="{08D4EC1C-A415-40CB-BEEE-E92A604DC451}" dt="2024-08-21T11:31:23.469" v="713" actId="164"/>
          <ac:spMkLst>
            <pc:docMk/>
            <pc:sldMk cId="2659368783" sldId="290"/>
            <ac:spMk id="21" creationId="{00000000-0000-0000-0000-000000000000}"/>
          </ac:spMkLst>
        </pc:spChg>
        <pc:spChg chg="mod">
          <ac:chgData name="Yvan Lara" userId="50c954862af45d99" providerId="LiveId" clId="{08D4EC1C-A415-40CB-BEEE-E92A604DC451}" dt="2024-08-21T11:31:23.469" v="713" actId="164"/>
          <ac:spMkLst>
            <pc:docMk/>
            <pc:sldMk cId="2659368783" sldId="290"/>
            <ac:spMk id="22" creationId="{00000000-0000-0000-0000-000000000000}"/>
          </ac:spMkLst>
        </pc:spChg>
        <pc:spChg chg="mod">
          <ac:chgData name="Yvan Lara" userId="50c954862af45d99" providerId="LiveId" clId="{08D4EC1C-A415-40CB-BEEE-E92A604DC451}" dt="2024-08-21T11:31:23.469" v="713" actId="164"/>
          <ac:spMkLst>
            <pc:docMk/>
            <pc:sldMk cId="2659368783" sldId="290"/>
            <ac:spMk id="23" creationId="{00000000-0000-0000-0000-000000000000}"/>
          </ac:spMkLst>
        </pc:spChg>
        <pc:spChg chg="mod">
          <ac:chgData name="Yvan Lara" userId="50c954862af45d99" providerId="LiveId" clId="{08D4EC1C-A415-40CB-BEEE-E92A604DC451}" dt="2024-08-21T11:31:23.469" v="713" actId="164"/>
          <ac:spMkLst>
            <pc:docMk/>
            <pc:sldMk cId="2659368783" sldId="290"/>
            <ac:spMk id="24" creationId="{00000000-0000-0000-0000-000000000000}"/>
          </ac:spMkLst>
        </pc:spChg>
        <pc:spChg chg="mod">
          <ac:chgData name="Yvan Lara" userId="50c954862af45d99" providerId="LiveId" clId="{08D4EC1C-A415-40CB-BEEE-E92A604DC451}" dt="2024-08-21T11:31:23.469" v="713" actId="164"/>
          <ac:spMkLst>
            <pc:docMk/>
            <pc:sldMk cId="2659368783" sldId="290"/>
            <ac:spMk id="25" creationId="{00000000-0000-0000-0000-000000000000}"/>
          </ac:spMkLst>
        </pc:spChg>
        <pc:spChg chg="mod">
          <ac:chgData name="Yvan Lara" userId="50c954862af45d99" providerId="LiveId" clId="{08D4EC1C-A415-40CB-BEEE-E92A604DC451}" dt="2024-08-21T11:31:23.469" v="713" actId="164"/>
          <ac:spMkLst>
            <pc:docMk/>
            <pc:sldMk cId="2659368783" sldId="290"/>
            <ac:spMk id="27" creationId="{D77A2E00-9D81-B728-EA0C-120CED3E216B}"/>
          </ac:spMkLst>
        </pc:spChg>
        <pc:spChg chg="mod">
          <ac:chgData name="Yvan Lara" userId="50c954862af45d99" providerId="LiveId" clId="{08D4EC1C-A415-40CB-BEEE-E92A604DC451}" dt="2024-08-21T11:31:23.469" v="713" actId="164"/>
          <ac:spMkLst>
            <pc:docMk/>
            <pc:sldMk cId="2659368783" sldId="290"/>
            <ac:spMk id="28" creationId="{93582E44-547D-9E43-B439-02513907BE5D}"/>
          </ac:spMkLst>
        </pc:spChg>
        <pc:spChg chg="mod">
          <ac:chgData name="Yvan Lara" userId="50c954862af45d99" providerId="LiveId" clId="{08D4EC1C-A415-40CB-BEEE-E92A604DC451}" dt="2024-08-21T11:31:23.469" v="713" actId="164"/>
          <ac:spMkLst>
            <pc:docMk/>
            <pc:sldMk cId="2659368783" sldId="290"/>
            <ac:spMk id="29" creationId="{55F06502-8C75-9FE1-9EBB-FDB9AA887319}"/>
          </ac:spMkLst>
        </pc:spChg>
        <pc:spChg chg="mod">
          <ac:chgData name="Yvan Lara" userId="50c954862af45d99" providerId="LiveId" clId="{08D4EC1C-A415-40CB-BEEE-E92A604DC451}" dt="2024-08-21T11:31:23.469" v="713" actId="164"/>
          <ac:spMkLst>
            <pc:docMk/>
            <pc:sldMk cId="2659368783" sldId="290"/>
            <ac:spMk id="30" creationId="{A122C832-9280-D2E2-00B7-0AE517161950}"/>
          </ac:spMkLst>
        </pc:spChg>
        <pc:spChg chg="mod">
          <ac:chgData name="Yvan Lara" userId="50c954862af45d99" providerId="LiveId" clId="{08D4EC1C-A415-40CB-BEEE-E92A604DC451}" dt="2024-08-21T11:31:23.469" v="713" actId="164"/>
          <ac:spMkLst>
            <pc:docMk/>
            <pc:sldMk cId="2659368783" sldId="290"/>
            <ac:spMk id="31" creationId="{1ADA5B9E-3F16-6187-6AE1-BD2B18C3F948}"/>
          </ac:spMkLst>
        </pc:spChg>
        <pc:spChg chg="mod">
          <ac:chgData name="Yvan Lara" userId="50c954862af45d99" providerId="LiveId" clId="{08D4EC1C-A415-40CB-BEEE-E92A604DC451}" dt="2024-08-21T11:31:23.469" v="713" actId="164"/>
          <ac:spMkLst>
            <pc:docMk/>
            <pc:sldMk cId="2659368783" sldId="290"/>
            <ac:spMk id="32" creationId="{00000000-0000-0000-0000-000000000000}"/>
          </ac:spMkLst>
        </pc:spChg>
        <pc:spChg chg="mod">
          <ac:chgData name="Yvan Lara" userId="50c954862af45d99" providerId="LiveId" clId="{08D4EC1C-A415-40CB-BEEE-E92A604DC451}" dt="2024-08-21T11:31:23.469" v="713" actId="164"/>
          <ac:spMkLst>
            <pc:docMk/>
            <pc:sldMk cId="2659368783" sldId="290"/>
            <ac:spMk id="33" creationId="{E0B5CE98-DCA1-7719-D0F2-8B1072689D93}"/>
          </ac:spMkLst>
        </pc:spChg>
        <pc:spChg chg="mod">
          <ac:chgData name="Yvan Lara" userId="50c954862af45d99" providerId="LiveId" clId="{08D4EC1C-A415-40CB-BEEE-E92A604DC451}" dt="2024-08-21T11:31:23.469" v="713" actId="164"/>
          <ac:spMkLst>
            <pc:docMk/>
            <pc:sldMk cId="2659368783" sldId="290"/>
            <ac:spMk id="34" creationId="{EA15AC54-6FFB-2164-BF52-E5E770823E5E}"/>
          </ac:spMkLst>
        </pc:spChg>
        <pc:spChg chg="mod">
          <ac:chgData name="Yvan Lara" userId="50c954862af45d99" providerId="LiveId" clId="{08D4EC1C-A415-40CB-BEEE-E92A604DC451}" dt="2024-08-21T11:31:23.469" v="713" actId="164"/>
          <ac:spMkLst>
            <pc:docMk/>
            <pc:sldMk cId="2659368783" sldId="290"/>
            <ac:spMk id="35" creationId="{A4C15061-09C1-B2F0-0EAB-9850334D1C52}"/>
          </ac:spMkLst>
        </pc:spChg>
        <pc:spChg chg="mod">
          <ac:chgData name="Yvan Lara" userId="50c954862af45d99" providerId="LiveId" clId="{08D4EC1C-A415-40CB-BEEE-E92A604DC451}" dt="2024-08-21T11:31:23.469" v="713" actId="164"/>
          <ac:spMkLst>
            <pc:docMk/>
            <pc:sldMk cId="2659368783" sldId="290"/>
            <ac:spMk id="36" creationId="{ECF55B84-9097-DF6F-AED7-867883CBEAAD}"/>
          </ac:spMkLst>
        </pc:spChg>
        <pc:spChg chg="mod">
          <ac:chgData name="Yvan Lara" userId="50c954862af45d99" providerId="LiveId" clId="{08D4EC1C-A415-40CB-BEEE-E92A604DC451}" dt="2024-08-21T11:31:23.469" v="713" actId="164"/>
          <ac:spMkLst>
            <pc:docMk/>
            <pc:sldMk cId="2659368783" sldId="290"/>
            <ac:spMk id="37" creationId="{00000000-0000-0000-0000-000000000000}"/>
          </ac:spMkLst>
        </pc:spChg>
        <pc:spChg chg="mod">
          <ac:chgData name="Yvan Lara" userId="50c954862af45d99" providerId="LiveId" clId="{08D4EC1C-A415-40CB-BEEE-E92A604DC451}" dt="2024-08-21T11:31:23.469" v="713" actId="164"/>
          <ac:spMkLst>
            <pc:docMk/>
            <pc:sldMk cId="2659368783" sldId="290"/>
            <ac:spMk id="38" creationId="{D62F47CE-89A0-A401-1892-5B1696A4A175}"/>
          </ac:spMkLst>
        </pc:spChg>
        <pc:spChg chg="mod">
          <ac:chgData name="Yvan Lara" userId="50c954862af45d99" providerId="LiveId" clId="{08D4EC1C-A415-40CB-BEEE-E92A604DC451}" dt="2024-08-21T11:31:23.469" v="713" actId="164"/>
          <ac:spMkLst>
            <pc:docMk/>
            <pc:sldMk cId="2659368783" sldId="290"/>
            <ac:spMk id="39" creationId="{41EB1339-A0DC-2763-8508-E52DFB817D9B}"/>
          </ac:spMkLst>
        </pc:spChg>
        <pc:spChg chg="mod">
          <ac:chgData name="Yvan Lara" userId="50c954862af45d99" providerId="LiveId" clId="{08D4EC1C-A415-40CB-BEEE-E92A604DC451}" dt="2024-08-21T11:31:23.469" v="713" actId="164"/>
          <ac:spMkLst>
            <pc:docMk/>
            <pc:sldMk cId="2659368783" sldId="290"/>
            <ac:spMk id="40" creationId="{FDF49A9B-F08A-AC14-78EF-52CA3F1CF7CF}"/>
          </ac:spMkLst>
        </pc:spChg>
        <pc:spChg chg="mod">
          <ac:chgData name="Yvan Lara" userId="50c954862af45d99" providerId="LiveId" clId="{08D4EC1C-A415-40CB-BEEE-E92A604DC451}" dt="2024-08-21T11:31:23.469" v="713" actId="164"/>
          <ac:spMkLst>
            <pc:docMk/>
            <pc:sldMk cId="2659368783" sldId="290"/>
            <ac:spMk id="41" creationId="{72B67549-BBFF-8C92-19FF-60BB9CD47D7A}"/>
          </ac:spMkLst>
        </pc:spChg>
        <pc:spChg chg="mod">
          <ac:chgData name="Yvan Lara" userId="50c954862af45d99" providerId="LiveId" clId="{08D4EC1C-A415-40CB-BEEE-E92A604DC451}" dt="2024-08-21T11:31:23.469" v="713" actId="164"/>
          <ac:spMkLst>
            <pc:docMk/>
            <pc:sldMk cId="2659368783" sldId="290"/>
            <ac:spMk id="42" creationId="{00000000-0000-0000-0000-000000000000}"/>
          </ac:spMkLst>
        </pc:spChg>
        <pc:spChg chg="mod">
          <ac:chgData name="Yvan Lara" userId="50c954862af45d99" providerId="LiveId" clId="{08D4EC1C-A415-40CB-BEEE-E92A604DC451}" dt="2024-08-21T11:31:23.469" v="713" actId="164"/>
          <ac:spMkLst>
            <pc:docMk/>
            <pc:sldMk cId="2659368783" sldId="290"/>
            <ac:spMk id="43" creationId="{91D3AAAE-3EF3-4139-C6F1-4694448DA94D}"/>
          </ac:spMkLst>
        </pc:spChg>
        <pc:spChg chg="mod">
          <ac:chgData name="Yvan Lara" userId="50c954862af45d99" providerId="LiveId" clId="{08D4EC1C-A415-40CB-BEEE-E92A604DC451}" dt="2024-08-21T11:31:23.469" v="713" actId="164"/>
          <ac:spMkLst>
            <pc:docMk/>
            <pc:sldMk cId="2659368783" sldId="290"/>
            <ac:spMk id="44" creationId="{D777D9C5-7522-1514-3A64-EB51A72B5BB5}"/>
          </ac:spMkLst>
        </pc:spChg>
        <pc:spChg chg="mod">
          <ac:chgData name="Yvan Lara" userId="50c954862af45d99" providerId="LiveId" clId="{08D4EC1C-A415-40CB-BEEE-E92A604DC451}" dt="2024-08-21T11:31:23.469" v="713" actId="164"/>
          <ac:spMkLst>
            <pc:docMk/>
            <pc:sldMk cId="2659368783" sldId="290"/>
            <ac:spMk id="45" creationId="{CF6C4424-3FC8-C629-BE8E-98AB99925F5B}"/>
          </ac:spMkLst>
        </pc:spChg>
        <pc:spChg chg="mod">
          <ac:chgData name="Yvan Lara" userId="50c954862af45d99" providerId="LiveId" clId="{08D4EC1C-A415-40CB-BEEE-E92A604DC451}" dt="2024-08-21T11:31:23.469" v="713" actId="164"/>
          <ac:spMkLst>
            <pc:docMk/>
            <pc:sldMk cId="2659368783" sldId="290"/>
            <ac:spMk id="46" creationId="{00000000-0000-0000-0000-000000000000}"/>
          </ac:spMkLst>
        </pc:spChg>
        <pc:spChg chg="mod">
          <ac:chgData name="Yvan Lara" userId="50c954862af45d99" providerId="LiveId" clId="{08D4EC1C-A415-40CB-BEEE-E92A604DC451}" dt="2024-08-21T11:31:23.469" v="713" actId="164"/>
          <ac:spMkLst>
            <pc:docMk/>
            <pc:sldMk cId="2659368783" sldId="290"/>
            <ac:spMk id="48" creationId="{00000000-0000-0000-0000-000000000000}"/>
          </ac:spMkLst>
        </pc:spChg>
        <pc:spChg chg="mod">
          <ac:chgData name="Yvan Lara" userId="50c954862af45d99" providerId="LiveId" clId="{08D4EC1C-A415-40CB-BEEE-E92A604DC451}" dt="2024-08-21T11:31:23.469" v="713" actId="164"/>
          <ac:spMkLst>
            <pc:docMk/>
            <pc:sldMk cId="2659368783" sldId="290"/>
            <ac:spMk id="49" creationId="{00000000-0000-0000-0000-000000000000}"/>
          </ac:spMkLst>
        </pc:spChg>
        <pc:spChg chg="mod">
          <ac:chgData name="Yvan Lara" userId="50c954862af45d99" providerId="LiveId" clId="{08D4EC1C-A415-40CB-BEEE-E92A604DC451}" dt="2024-08-21T11:31:23.469" v="713" actId="164"/>
          <ac:spMkLst>
            <pc:docMk/>
            <pc:sldMk cId="2659368783" sldId="290"/>
            <ac:spMk id="50" creationId="{8EFA1C21-1AD3-EA38-9F8D-0032B25FB23E}"/>
          </ac:spMkLst>
        </pc:spChg>
        <pc:spChg chg="mod">
          <ac:chgData name="Yvan Lara" userId="50c954862af45d99" providerId="LiveId" clId="{08D4EC1C-A415-40CB-BEEE-E92A604DC451}" dt="2024-08-21T11:31:23.469" v="713" actId="164"/>
          <ac:spMkLst>
            <pc:docMk/>
            <pc:sldMk cId="2659368783" sldId="290"/>
            <ac:spMk id="51" creationId="{00000000-0000-0000-0000-000000000000}"/>
          </ac:spMkLst>
        </pc:spChg>
        <pc:spChg chg="mod">
          <ac:chgData name="Yvan Lara" userId="50c954862af45d99" providerId="LiveId" clId="{08D4EC1C-A415-40CB-BEEE-E92A604DC451}" dt="2024-08-21T11:31:23.469" v="713" actId="164"/>
          <ac:spMkLst>
            <pc:docMk/>
            <pc:sldMk cId="2659368783" sldId="290"/>
            <ac:spMk id="53" creationId="{00000000-0000-0000-0000-000000000000}"/>
          </ac:spMkLst>
        </pc:spChg>
        <pc:spChg chg="mod">
          <ac:chgData name="Yvan Lara" userId="50c954862af45d99" providerId="LiveId" clId="{08D4EC1C-A415-40CB-BEEE-E92A604DC451}" dt="2024-08-21T11:31:23.469" v="713" actId="164"/>
          <ac:spMkLst>
            <pc:docMk/>
            <pc:sldMk cId="2659368783" sldId="290"/>
            <ac:spMk id="55" creationId="{00000000-0000-0000-0000-000000000000}"/>
          </ac:spMkLst>
        </pc:spChg>
        <pc:spChg chg="mod">
          <ac:chgData name="Yvan Lara" userId="50c954862af45d99" providerId="LiveId" clId="{08D4EC1C-A415-40CB-BEEE-E92A604DC451}" dt="2024-08-21T11:31:23.469" v="713" actId="164"/>
          <ac:spMkLst>
            <pc:docMk/>
            <pc:sldMk cId="2659368783" sldId="290"/>
            <ac:spMk id="56" creationId="{6A607AA4-52EA-7633-DD87-5909D9CF38CD}"/>
          </ac:spMkLst>
        </pc:spChg>
        <pc:spChg chg="mod">
          <ac:chgData name="Yvan Lara" userId="50c954862af45d99" providerId="LiveId" clId="{08D4EC1C-A415-40CB-BEEE-E92A604DC451}" dt="2024-08-21T11:31:23.469" v="713" actId="164"/>
          <ac:spMkLst>
            <pc:docMk/>
            <pc:sldMk cId="2659368783" sldId="290"/>
            <ac:spMk id="57" creationId="{FD102D25-BEF0-C987-043D-1F311E7BBBDF}"/>
          </ac:spMkLst>
        </pc:spChg>
        <pc:spChg chg="mod">
          <ac:chgData name="Yvan Lara" userId="50c954862af45d99" providerId="LiveId" clId="{08D4EC1C-A415-40CB-BEEE-E92A604DC451}" dt="2024-08-21T11:31:23.469" v="713" actId="164"/>
          <ac:spMkLst>
            <pc:docMk/>
            <pc:sldMk cId="2659368783" sldId="290"/>
            <ac:spMk id="58" creationId="{B4DA80DD-6ECA-9FEE-7FBB-02A74964560C}"/>
          </ac:spMkLst>
        </pc:spChg>
        <pc:spChg chg="mod">
          <ac:chgData name="Yvan Lara" userId="50c954862af45d99" providerId="LiveId" clId="{08D4EC1C-A415-40CB-BEEE-E92A604DC451}" dt="2024-08-21T11:31:23.469" v="713" actId="164"/>
          <ac:spMkLst>
            <pc:docMk/>
            <pc:sldMk cId="2659368783" sldId="290"/>
            <ac:spMk id="59" creationId="{00000000-0000-0000-0000-000000000000}"/>
          </ac:spMkLst>
        </pc:spChg>
        <pc:spChg chg="mod">
          <ac:chgData name="Yvan Lara" userId="50c954862af45d99" providerId="LiveId" clId="{08D4EC1C-A415-40CB-BEEE-E92A604DC451}" dt="2024-08-21T11:31:23.469" v="713" actId="164"/>
          <ac:spMkLst>
            <pc:docMk/>
            <pc:sldMk cId="2659368783" sldId="290"/>
            <ac:spMk id="60" creationId="{00000000-0000-0000-0000-000000000000}"/>
          </ac:spMkLst>
        </pc:spChg>
        <pc:spChg chg="mod">
          <ac:chgData name="Yvan Lara" userId="50c954862af45d99" providerId="LiveId" clId="{08D4EC1C-A415-40CB-BEEE-E92A604DC451}" dt="2024-08-21T11:31:23.469" v="713" actId="164"/>
          <ac:spMkLst>
            <pc:docMk/>
            <pc:sldMk cId="2659368783" sldId="290"/>
            <ac:spMk id="61" creationId="{00000000-0000-0000-0000-000000000000}"/>
          </ac:spMkLst>
        </pc:spChg>
        <pc:spChg chg="mod">
          <ac:chgData name="Yvan Lara" userId="50c954862af45d99" providerId="LiveId" clId="{08D4EC1C-A415-40CB-BEEE-E92A604DC451}" dt="2024-08-21T11:31:23.469" v="713" actId="164"/>
          <ac:spMkLst>
            <pc:docMk/>
            <pc:sldMk cId="2659368783" sldId="290"/>
            <ac:spMk id="62" creationId="{D6964111-B619-B2D3-F15E-B9DCDC84A3AC}"/>
          </ac:spMkLst>
        </pc:spChg>
        <pc:spChg chg="mod">
          <ac:chgData name="Yvan Lara" userId="50c954862af45d99" providerId="LiveId" clId="{08D4EC1C-A415-40CB-BEEE-E92A604DC451}" dt="2024-08-21T11:31:23.469" v="713" actId="164"/>
          <ac:spMkLst>
            <pc:docMk/>
            <pc:sldMk cId="2659368783" sldId="290"/>
            <ac:spMk id="63" creationId="{862B3400-01D3-86B7-922D-5B11B94F2A0B}"/>
          </ac:spMkLst>
        </pc:spChg>
        <pc:spChg chg="mod">
          <ac:chgData name="Yvan Lara" userId="50c954862af45d99" providerId="LiveId" clId="{08D4EC1C-A415-40CB-BEEE-E92A604DC451}" dt="2024-08-21T11:31:23.469" v="713" actId="164"/>
          <ac:spMkLst>
            <pc:docMk/>
            <pc:sldMk cId="2659368783" sldId="290"/>
            <ac:spMk id="65" creationId="{00000000-0000-0000-0000-000000000000}"/>
          </ac:spMkLst>
        </pc:spChg>
        <pc:spChg chg="mod">
          <ac:chgData name="Yvan Lara" userId="50c954862af45d99" providerId="LiveId" clId="{08D4EC1C-A415-40CB-BEEE-E92A604DC451}" dt="2024-08-21T11:31:23.469" v="713" actId="164"/>
          <ac:spMkLst>
            <pc:docMk/>
            <pc:sldMk cId="2659368783" sldId="290"/>
            <ac:spMk id="66" creationId="{00000000-0000-0000-0000-000000000000}"/>
          </ac:spMkLst>
        </pc:spChg>
        <pc:spChg chg="mod">
          <ac:chgData name="Yvan Lara" userId="50c954862af45d99" providerId="LiveId" clId="{08D4EC1C-A415-40CB-BEEE-E92A604DC451}" dt="2024-08-21T11:31:23.469" v="713" actId="164"/>
          <ac:spMkLst>
            <pc:docMk/>
            <pc:sldMk cId="2659368783" sldId="290"/>
            <ac:spMk id="67" creationId="{00000000-0000-0000-0000-000000000000}"/>
          </ac:spMkLst>
        </pc:spChg>
        <pc:spChg chg="mod">
          <ac:chgData name="Yvan Lara" userId="50c954862af45d99" providerId="LiveId" clId="{08D4EC1C-A415-40CB-BEEE-E92A604DC451}" dt="2024-08-21T11:31:23.469" v="713" actId="164"/>
          <ac:spMkLst>
            <pc:docMk/>
            <pc:sldMk cId="2659368783" sldId="290"/>
            <ac:spMk id="68" creationId="{D2E6410F-341D-6EB0-8836-4DCF6638F1C6}"/>
          </ac:spMkLst>
        </pc:spChg>
        <pc:spChg chg="mod">
          <ac:chgData name="Yvan Lara" userId="50c954862af45d99" providerId="LiveId" clId="{08D4EC1C-A415-40CB-BEEE-E92A604DC451}" dt="2024-08-21T11:31:23.469" v="713" actId="164"/>
          <ac:spMkLst>
            <pc:docMk/>
            <pc:sldMk cId="2659368783" sldId="290"/>
            <ac:spMk id="69" creationId="{B3120C1B-2109-77B1-4AAF-D8C13DF4F8C2}"/>
          </ac:spMkLst>
        </pc:spChg>
        <pc:spChg chg="mod">
          <ac:chgData name="Yvan Lara" userId="50c954862af45d99" providerId="LiveId" clId="{08D4EC1C-A415-40CB-BEEE-E92A604DC451}" dt="2024-08-21T11:31:23.469" v="713" actId="164"/>
          <ac:spMkLst>
            <pc:docMk/>
            <pc:sldMk cId="2659368783" sldId="290"/>
            <ac:spMk id="71" creationId="{6F9B705E-E8D2-5E4D-CD78-C3AA373E75E3}"/>
          </ac:spMkLst>
        </pc:spChg>
        <pc:spChg chg="mod">
          <ac:chgData name="Yvan Lara" userId="50c954862af45d99" providerId="LiveId" clId="{08D4EC1C-A415-40CB-BEEE-E92A604DC451}" dt="2024-08-21T11:31:23.469" v="713" actId="164"/>
          <ac:spMkLst>
            <pc:docMk/>
            <pc:sldMk cId="2659368783" sldId="290"/>
            <ac:spMk id="74" creationId="{00000000-0000-0000-0000-000000000000}"/>
          </ac:spMkLst>
        </pc:spChg>
        <pc:spChg chg="del">
          <ac:chgData name="Yvan Lara" userId="50c954862af45d99" providerId="LiveId" clId="{08D4EC1C-A415-40CB-BEEE-E92A604DC451}" dt="2024-08-21T11:30:25.096" v="684" actId="478"/>
          <ac:spMkLst>
            <pc:docMk/>
            <pc:sldMk cId="2659368783" sldId="290"/>
            <ac:spMk id="79" creationId="{FC223813-A6A8-3722-0D5C-BF0345B440B9}"/>
          </ac:spMkLst>
        </pc:spChg>
        <pc:spChg chg="mod">
          <ac:chgData name="Yvan Lara" userId="50c954862af45d99" providerId="LiveId" clId="{08D4EC1C-A415-40CB-BEEE-E92A604DC451}" dt="2024-08-21T11:31:23.469" v="713" actId="164"/>
          <ac:spMkLst>
            <pc:docMk/>
            <pc:sldMk cId="2659368783" sldId="290"/>
            <ac:spMk id="81" creationId="{ABE2D134-D850-205B-B82C-77D1D3F1A285}"/>
          </ac:spMkLst>
        </pc:spChg>
        <pc:spChg chg="add del mod">
          <ac:chgData name="Yvan Lara" userId="50c954862af45d99" providerId="LiveId" clId="{08D4EC1C-A415-40CB-BEEE-E92A604DC451}" dt="2024-08-21T11:30:22.440" v="683" actId="478"/>
          <ac:spMkLst>
            <pc:docMk/>
            <pc:sldMk cId="2659368783" sldId="290"/>
            <ac:spMk id="82" creationId="{9C47A18F-2E85-DED1-6979-03239645506B}"/>
          </ac:spMkLst>
        </pc:spChg>
        <pc:spChg chg="add del">
          <ac:chgData name="Yvan Lara" userId="50c954862af45d99" providerId="LiveId" clId="{08D4EC1C-A415-40CB-BEEE-E92A604DC451}" dt="2024-08-21T11:30:22.440" v="683" actId="478"/>
          <ac:spMkLst>
            <pc:docMk/>
            <pc:sldMk cId="2659368783" sldId="290"/>
            <ac:spMk id="128" creationId="{00000000-0000-0000-0000-000000000000}"/>
          </ac:spMkLst>
        </pc:spChg>
        <pc:spChg chg="mod">
          <ac:chgData name="Yvan Lara" userId="50c954862af45d99" providerId="LiveId" clId="{08D4EC1C-A415-40CB-BEEE-E92A604DC451}" dt="2024-08-21T11:31:23.469" v="713" actId="164"/>
          <ac:spMkLst>
            <pc:docMk/>
            <pc:sldMk cId="2659368783" sldId="290"/>
            <ac:spMk id="140" creationId="{00000000-0000-0000-0000-000000000000}"/>
          </ac:spMkLst>
        </pc:spChg>
        <pc:spChg chg="mod">
          <ac:chgData name="Yvan Lara" userId="50c954862af45d99" providerId="LiveId" clId="{08D4EC1C-A415-40CB-BEEE-E92A604DC451}" dt="2024-08-21T11:31:23.469" v="713" actId="164"/>
          <ac:spMkLst>
            <pc:docMk/>
            <pc:sldMk cId="2659368783" sldId="290"/>
            <ac:spMk id="141" creationId="{00000000-0000-0000-0000-000000000000}"/>
          </ac:spMkLst>
        </pc:spChg>
        <pc:spChg chg="mod">
          <ac:chgData name="Yvan Lara" userId="50c954862af45d99" providerId="LiveId" clId="{08D4EC1C-A415-40CB-BEEE-E92A604DC451}" dt="2024-08-21T11:31:23.469" v="713" actId="164"/>
          <ac:spMkLst>
            <pc:docMk/>
            <pc:sldMk cId="2659368783" sldId="290"/>
            <ac:spMk id="178" creationId="{00000000-0000-0000-0000-000000000000}"/>
          </ac:spMkLst>
        </pc:spChg>
        <pc:spChg chg="mod">
          <ac:chgData name="Yvan Lara" userId="50c954862af45d99" providerId="LiveId" clId="{08D4EC1C-A415-40CB-BEEE-E92A604DC451}" dt="2024-08-21T11:31:23.469" v="713" actId="164"/>
          <ac:spMkLst>
            <pc:docMk/>
            <pc:sldMk cId="2659368783" sldId="290"/>
            <ac:spMk id="183" creationId="{00000000-0000-0000-0000-000000000000}"/>
          </ac:spMkLst>
        </pc:spChg>
        <pc:spChg chg="mod">
          <ac:chgData name="Yvan Lara" userId="50c954862af45d99" providerId="LiveId" clId="{08D4EC1C-A415-40CB-BEEE-E92A604DC451}" dt="2024-08-21T11:31:23.469" v="713" actId="164"/>
          <ac:spMkLst>
            <pc:docMk/>
            <pc:sldMk cId="2659368783" sldId="290"/>
            <ac:spMk id="205" creationId="{00000000-0000-0000-0000-000000000000}"/>
          </ac:spMkLst>
        </pc:spChg>
        <pc:spChg chg="mod">
          <ac:chgData name="Yvan Lara" userId="50c954862af45d99" providerId="LiveId" clId="{08D4EC1C-A415-40CB-BEEE-E92A604DC451}" dt="2024-08-21T11:31:23.469" v="713" actId="164"/>
          <ac:spMkLst>
            <pc:docMk/>
            <pc:sldMk cId="2659368783" sldId="290"/>
            <ac:spMk id="255" creationId="{00000000-0000-0000-0000-000000000000}"/>
          </ac:spMkLst>
        </pc:spChg>
        <pc:spChg chg="mod">
          <ac:chgData name="Yvan Lara" userId="50c954862af45d99" providerId="LiveId" clId="{08D4EC1C-A415-40CB-BEEE-E92A604DC451}" dt="2024-08-21T11:31:23.469" v="713" actId="164"/>
          <ac:spMkLst>
            <pc:docMk/>
            <pc:sldMk cId="2659368783" sldId="290"/>
            <ac:spMk id="256" creationId="{00000000-0000-0000-0000-000000000000}"/>
          </ac:spMkLst>
        </pc:spChg>
        <pc:spChg chg="mod">
          <ac:chgData name="Yvan Lara" userId="50c954862af45d99" providerId="LiveId" clId="{08D4EC1C-A415-40CB-BEEE-E92A604DC451}" dt="2024-08-21T11:31:23.469" v="713" actId="164"/>
          <ac:spMkLst>
            <pc:docMk/>
            <pc:sldMk cId="2659368783" sldId="290"/>
            <ac:spMk id="257" creationId="{00000000-0000-0000-0000-000000000000}"/>
          </ac:spMkLst>
        </pc:spChg>
        <pc:spChg chg="mod">
          <ac:chgData name="Yvan Lara" userId="50c954862af45d99" providerId="LiveId" clId="{08D4EC1C-A415-40CB-BEEE-E92A604DC451}" dt="2024-08-21T11:31:23.469" v="713" actId="164"/>
          <ac:spMkLst>
            <pc:docMk/>
            <pc:sldMk cId="2659368783" sldId="290"/>
            <ac:spMk id="258" creationId="{00000000-0000-0000-0000-000000000000}"/>
          </ac:spMkLst>
        </pc:spChg>
        <pc:grpChg chg="mod">
          <ac:chgData name="Yvan Lara" userId="50c954862af45d99" providerId="LiveId" clId="{08D4EC1C-A415-40CB-BEEE-E92A604DC451}" dt="2024-08-21T11:31:23.469" v="713" actId="164"/>
          <ac:grpSpMkLst>
            <pc:docMk/>
            <pc:sldMk cId="2659368783" sldId="290"/>
            <ac:grpSpMk id="2" creationId="{3291EED0-8E0C-EE7A-F97C-730760AA3ED7}"/>
          </ac:grpSpMkLst>
        </pc:grpChg>
        <pc:grpChg chg="mod">
          <ac:chgData name="Yvan Lara" userId="50c954862af45d99" providerId="LiveId" clId="{08D4EC1C-A415-40CB-BEEE-E92A604DC451}" dt="2024-08-21T11:31:23.469" v="713" actId="164"/>
          <ac:grpSpMkLst>
            <pc:docMk/>
            <pc:sldMk cId="2659368783" sldId="290"/>
            <ac:grpSpMk id="80" creationId="{D1000CDB-A076-997C-DFA9-D4A45FEF7875}"/>
          </ac:grpSpMkLst>
        </pc:grpChg>
        <pc:grpChg chg="add mod">
          <ac:chgData name="Yvan Lara" userId="50c954862af45d99" providerId="LiveId" clId="{08D4EC1C-A415-40CB-BEEE-E92A604DC451}" dt="2024-08-21T11:31:23.469" v="713" actId="164"/>
          <ac:grpSpMkLst>
            <pc:docMk/>
            <pc:sldMk cId="2659368783" sldId="290"/>
            <ac:grpSpMk id="83" creationId="{31413D44-DDD3-FE32-62CB-FCC9FC96FF1F}"/>
          </ac:grpSpMkLst>
        </pc:grpChg>
        <pc:grpChg chg="mod">
          <ac:chgData name="Yvan Lara" userId="50c954862af45d99" providerId="LiveId" clId="{08D4EC1C-A415-40CB-BEEE-E92A604DC451}" dt="2024-08-21T11:31:23.469" v="713" actId="164"/>
          <ac:grpSpMkLst>
            <pc:docMk/>
            <pc:sldMk cId="2659368783" sldId="290"/>
            <ac:grpSpMk id="104"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08"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11"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14"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23"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29"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42"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43"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46"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51" creationId="{00000000-0000-0000-0000-000000000000}"/>
          </ac:grpSpMkLst>
        </pc:grpChg>
        <pc:grpChg chg="mod">
          <ac:chgData name="Yvan Lara" userId="50c954862af45d99" providerId="LiveId" clId="{08D4EC1C-A415-40CB-BEEE-E92A604DC451}" dt="2024-08-21T11:31:23.469" v="713" actId="164"/>
          <ac:grpSpMkLst>
            <pc:docMk/>
            <pc:sldMk cId="2659368783" sldId="290"/>
            <ac:grpSpMk id="163" creationId="{00000000-0000-0000-0000-000000000000}"/>
          </ac:grpSpMkLst>
        </pc:grpChg>
        <pc:cxnChg chg="mod">
          <ac:chgData name="Yvan Lara" userId="50c954862af45d99" providerId="LiveId" clId="{08D4EC1C-A415-40CB-BEEE-E92A604DC451}" dt="2024-08-21T11:31:23.469" v="713" actId="164"/>
          <ac:cxnSpMkLst>
            <pc:docMk/>
            <pc:sldMk cId="2659368783" sldId="290"/>
            <ac:cxnSpMk id="47" creationId="{F930C03B-A228-B154-CD51-2EF796BCFB78}"/>
          </ac:cxnSpMkLst>
        </pc:cxnChg>
        <pc:cxnChg chg="mod">
          <ac:chgData name="Yvan Lara" userId="50c954862af45d99" providerId="LiveId" clId="{08D4EC1C-A415-40CB-BEEE-E92A604DC451}" dt="2024-08-21T11:31:23.469" v="713" actId="164"/>
          <ac:cxnSpMkLst>
            <pc:docMk/>
            <pc:sldMk cId="2659368783" sldId="290"/>
            <ac:cxnSpMk id="52" creationId="{9421541B-3581-BDD6-52F4-03DE09E55758}"/>
          </ac:cxnSpMkLst>
        </pc:cxnChg>
        <pc:cxnChg chg="mod">
          <ac:chgData name="Yvan Lara" userId="50c954862af45d99" providerId="LiveId" clId="{08D4EC1C-A415-40CB-BEEE-E92A604DC451}" dt="2024-08-21T11:31:23.469" v="713" actId="164"/>
          <ac:cxnSpMkLst>
            <pc:docMk/>
            <pc:sldMk cId="2659368783" sldId="290"/>
            <ac:cxnSpMk id="64" creationId="{B65F3CEB-7C6E-9B85-D835-7569D9C93DE8}"/>
          </ac:cxnSpMkLst>
        </pc:cxnChg>
        <pc:cxnChg chg="mod">
          <ac:chgData name="Yvan Lara" userId="50c954862af45d99" providerId="LiveId" clId="{08D4EC1C-A415-40CB-BEEE-E92A604DC451}" dt="2024-08-21T11:31:23.469" v="713" actId="164"/>
          <ac:cxnSpMkLst>
            <pc:docMk/>
            <pc:sldMk cId="2659368783" sldId="290"/>
            <ac:cxnSpMk id="70" creationId="{57C94E83-873B-B95A-190C-0876E5D1A352}"/>
          </ac:cxnSpMkLst>
        </pc:cxnChg>
        <pc:cxnChg chg="mod">
          <ac:chgData name="Yvan Lara" userId="50c954862af45d99" providerId="LiveId" clId="{08D4EC1C-A415-40CB-BEEE-E92A604DC451}" dt="2024-08-21T11:31:23.469" v="713" actId="164"/>
          <ac:cxnSpMkLst>
            <pc:docMk/>
            <pc:sldMk cId="2659368783" sldId="290"/>
            <ac:cxnSpMk id="107"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19"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36"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39"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57"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67"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76"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77"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79"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80"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81"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82"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195"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04"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21"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24"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25"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29"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40"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73"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80"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85" creationId="{00000000-0000-0000-0000-000000000000}"/>
          </ac:cxnSpMkLst>
        </pc:cxnChg>
        <pc:cxnChg chg="mod">
          <ac:chgData name="Yvan Lara" userId="50c954862af45d99" providerId="LiveId" clId="{08D4EC1C-A415-40CB-BEEE-E92A604DC451}" dt="2024-08-21T11:31:23.469" v="713" actId="164"/>
          <ac:cxnSpMkLst>
            <pc:docMk/>
            <pc:sldMk cId="2659368783" sldId="290"/>
            <ac:cxnSpMk id="286" creationId="{00000000-0000-0000-0000-000000000000}"/>
          </ac:cxnSpMkLst>
        </pc:cxnChg>
      </pc:sldChg>
      <pc:sldChg chg="delSp del mod">
        <pc:chgData name="Yvan Lara" userId="50c954862af45d99" providerId="LiveId" clId="{08D4EC1C-A415-40CB-BEEE-E92A604DC451}" dt="2024-08-21T11:23:35.546" v="440" actId="47"/>
        <pc:sldMkLst>
          <pc:docMk/>
          <pc:sldMk cId="3887310972" sldId="291"/>
        </pc:sldMkLst>
        <pc:spChg chg="del">
          <ac:chgData name="Yvan Lara" userId="50c954862af45d99" providerId="LiveId" clId="{08D4EC1C-A415-40CB-BEEE-E92A604DC451}" dt="2024-08-21T11:23:10.586" v="436" actId="478"/>
          <ac:spMkLst>
            <pc:docMk/>
            <pc:sldMk cId="3887310972" sldId="291"/>
            <ac:spMk id="36" creationId="{00000000-0000-0000-0000-000000000000}"/>
          </ac:spMkLst>
        </pc:spChg>
        <pc:spChg chg="del">
          <ac:chgData name="Yvan Lara" userId="50c954862af45d99" providerId="LiveId" clId="{08D4EC1C-A415-40CB-BEEE-E92A604DC451}" dt="2024-08-21T11:23:14.592" v="437" actId="478"/>
          <ac:spMkLst>
            <pc:docMk/>
            <pc:sldMk cId="3887310972" sldId="291"/>
            <ac:spMk id="43" creationId="{00000000-0000-0000-0000-000000000000}"/>
          </ac:spMkLst>
        </pc:spChg>
      </pc:sldChg>
      <pc:sldChg chg="addSp delSp modSp del mod">
        <pc:chgData name="Yvan Lara" userId="50c954862af45d99" providerId="LiveId" clId="{08D4EC1C-A415-40CB-BEEE-E92A604DC451}" dt="2024-08-21T11:28:48.795" v="674" actId="47"/>
        <pc:sldMkLst>
          <pc:docMk/>
          <pc:sldMk cId="2631157515" sldId="298"/>
        </pc:sldMkLst>
        <pc:spChg chg="add del mod">
          <ac:chgData name="Yvan Lara" userId="50c954862af45d99" providerId="LiveId" clId="{08D4EC1C-A415-40CB-BEEE-E92A604DC451}" dt="2024-08-21T11:26:17.792" v="495" actId="478"/>
          <ac:spMkLst>
            <pc:docMk/>
            <pc:sldMk cId="2631157515" sldId="298"/>
            <ac:spMk id="29" creationId="{13D3CA57-B2E1-AD9E-A34F-9F6B9E0BEFF6}"/>
          </ac:spMkLst>
        </pc:spChg>
        <pc:spChg chg="add del mod">
          <ac:chgData name="Yvan Lara" userId="50c954862af45d99" providerId="LiveId" clId="{08D4EC1C-A415-40CB-BEEE-E92A604DC451}" dt="2024-08-21T11:26:23.801" v="497" actId="478"/>
          <ac:spMkLst>
            <pc:docMk/>
            <pc:sldMk cId="2631157515" sldId="298"/>
            <ac:spMk id="31" creationId="{D4A2447B-E883-4008-C595-E349967DA5D4}"/>
          </ac:spMkLst>
        </pc:spChg>
        <pc:spChg chg="add del">
          <ac:chgData name="Yvan Lara" userId="50c954862af45d99" providerId="LiveId" clId="{08D4EC1C-A415-40CB-BEEE-E92A604DC451}" dt="2024-08-21T11:26:23.801" v="497" actId="478"/>
          <ac:spMkLst>
            <pc:docMk/>
            <pc:sldMk cId="2631157515" sldId="298"/>
            <ac:spMk id="128" creationId="{00000000-0000-0000-0000-000000000000}"/>
          </ac:spMkLst>
        </pc:spChg>
        <pc:spChg chg="del">
          <ac:chgData name="Yvan Lara" userId="50c954862af45d99" providerId="LiveId" clId="{08D4EC1C-A415-40CB-BEEE-E92A604DC451}" dt="2024-08-21T11:26:11.022" v="493" actId="478"/>
          <ac:spMkLst>
            <pc:docMk/>
            <pc:sldMk cId="2631157515" sldId="298"/>
            <ac:spMk id="223" creationId="{00000000-0000-0000-0000-000000000000}"/>
          </ac:spMkLst>
        </pc:spChg>
      </pc:sldChg>
      <pc:sldChg chg="addSp delSp modSp mod modShow">
        <pc:chgData name="Yvan Lara" userId="50c954862af45d99" providerId="LiveId" clId="{08D4EC1C-A415-40CB-BEEE-E92A604DC451}" dt="2024-08-21T15:44:22.966" v="4008" actId="478"/>
        <pc:sldMkLst>
          <pc:docMk/>
          <pc:sldMk cId="788240976" sldId="306"/>
        </pc:sldMkLst>
        <pc:spChg chg="del">
          <ac:chgData name="Yvan Lara" userId="50c954862af45d99" providerId="LiveId" clId="{08D4EC1C-A415-40CB-BEEE-E92A604DC451}" dt="2024-08-21T15:44:19.953" v="4007" actId="478"/>
          <ac:spMkLst>
            <pc:docMk/>
            <pc:sldMk cId="788240976" sldId="306"/>
            <ac:spMk id="8" creationId="{00000000-0000-0000-0000-000000000000}"/>
          </ac:spMkLst>
        </pc:spChg>
        <pc:spChg chg="del">
          <ac:chgData name="Yvan Lara" userId="50c954862af45d99" providerId="LiveId" clId="{08D4EC1C-A415-40CB-BEEE-E92A604DC451}" dt="2024-08-21T15:44:12.938" v="4005" actId="478"/>
          <ac:spMkLst>
            <pc:docMk/>
            <pc:sldMk cId="788240976" sldId="306"/>
            <ac:spMk id="9" creationId="{00000000-0000-0000-0000-000000000000}"/>
          </ac:spMkLst>
        </pc:spChg>
        <pc:spChg chg="del">
          <ac:chgData name="Yvan Lara" userId="50c954862af45d99" providerId="LiveId" clId="{08D4EC1C-A415-40CB-BEEE-E92A604DC451}" dt="2024-08-21T15:43:59.657" v="4004" actId="478"/>
          <ac:spMkLst>
            <pc:docMk/>
            <pc:sldMk cId="788240976" sldId="306"/>
            <ac:spMk id="10" creationId="{00000000-0000-0000-0000-000000000000}"/>
          </ac:spMkLst>
        </pc:spChg>
        <pc:spChg chg="mod">
          <ac:chgData name="Yvan Lara" userId="50c954862af45d99" providerId="LiveId" clId="{08D4EC1C-A415-40CB-BEEE-E92A604DC451}" dt="2024-08-21T15:43:08.054" v="3990" actId="6549"/>
          <ac:spMkLst>
            <pc:docMk/>
            <pc:sldMk cId="788240976" sldId="306"/>
            <ac:spMk id="16" creationId="{00000000-0000-0000-0000-000000000000}"/>
          </ac:spMkLst>
        </pc:spChg>
        <pc:spChg chg="add del mod">
          <ac:chgData name="Yvan Lara" userId="50c954862af45d99" providerId="LiveId" clId="{08D4EC1C-A415-40CB-BEEE-E92A604DC451}" dt="2024-08-21T15:44:22.966" v="4008" actId="478"/>
          <ac:spMkLst>
            <pc:docMk/>
            <pc:sldMk cId="788240976" sldId="306"/>
            <ac:spMk id="19" creationId="{58B1650A-EB64-AC4F-DAF9-23CDC961B9BD}"/>
          </ac:spMkLst>
        </pc:spChg>
        <pc:picChg chg="del">
          <ac:chgData name="Yvan Lara" userId="50c954862af45d99" providerId="LiveId" clId="{08D4EC1C-A415-40CB-BEEE-E92A604DC451}" dt="2024-08-21T15:44:13.974" v="4006" actId="478"/>
          <ac:picMkLst>
            <pc:docMk/>
            <pc:sldMk cId="788240976" sldId="306"/>
            <ac:picMk id="3" creationId="{00000000-0000-0000-0000-000000000000}"/>
          </ac:picMkLst>
        </pc:picChg>
      </pc:sldChg>
      <pc:sldChg chg="delSp mod modShow">
        <pc:chgData name="Yvan Lara" userId="50c954862af45d99" providerId="LiveId" clId="{08D4EC1C-A415-40CB-BEEE-E92A604DC451}" dt="2024-08-21T15:44:34.365" v="4010" actId="478"/>
        <pc:sldMkLst>
          <pc:docMk/>
          <pc:sldMk cId="3227033859" sldId="307"/>
        </pc:sldMkLst>
        <pc:spChg chg="del">
          <ac:chgData name="Yvan Lara" userId="50c954862af45d99" providerId="LiveId" clId="{08D4EC1C-A415-40CB-BEEE-E92A604DC451}" dt="2024-08-21T15:44:34.365" v="4010" actId="478"/>
          <ac:spMkLst>
            <pc:docMk/>
            <pc:sldMk cId="3227033859" sldId="307"/>
            <ac:spMk id="10" creationId="{00000000-0000-0000-0000-000000000000}"/>
          </ac:spMkLst>
        </pc:spChg>
      </pc:sldChg>
      <pc:sldChg chg="addSp modSp del">
        <pc:chgData name="Yvan Lara" userId="50c954862af45d99" providerId="LiveId" clId="{08D4EC1C-A415-40CB-BEEE-E92A604DC451}" dt="2024-08-21T11:09:28.455" v="146" actId="47"/>
        <pc:sldMkLst>
          <pc:docMk/>
          <pc:sldMk cId="2421242817" sldId="308"/>
        </pc:sldMkLst>
        <pc:spChg chg="mod">
          <ac:chgData name="Yvan Lara" userId="50c954862af45d99" providerId="LiveId" clId="{08D4EC1C-A415-40CB-BEEE-E92A604DC451}" dt="2024-08-21T11:07:11.685" v="93" actId="164"/>
          <ac:spMkLst>
            <pc:docMk/>
            <pc:sldMk cId="2421242817" sldId="308"/>
            <ac:spMk id="6" creationId="{00000000-0000-0000-0000-000000000000}"/>
          </ac:spMkLst>
        </pc:spChg>
        <pc:spChg chg="mod">
          <ac:chgData name="Yvan Lara" userId="50c954862af45d99" providerId="LiveId" clId="{08D4EC1C-A415-40CB-BEEE-E92A604DC451}" dt="2024-08-21T11:07:11.685" v="93" actId="164"/>
          <ac:spMkLst>
            <pc:docMk/>
            <pc:sldMk cId="2421242817" sldId="308"/>
            <ac:spMk id="39" creationId="{00000000-0000-0000-0000-000000000000}"/>
          </ac:spMkLst>
        </pc:spChg>
        <pc:spChg chg="mod">
          <ac:chgData name="Yvan Lara" userId="50c954862af45d99" providerId="LiveId" clId="{08D4EC1C-A415-40CB-BEEE-E92A604DC451}" dt="2024-08-21T11:07:11.685" v="93" actId="164"/>
          <ac:spMkLst>
            <pc:docMk/>
            <pc:sldMk cId="2421242817" sldId="308"/>
            <ac:spMk id="40" creationId="{00000000-0000-0000-0000-000000000000}"/>
          </ac:spMkLst>
        </pc:spChg>
        <pc:spChg chg="mod">
          <ac:chgData name="Yvan Lara" userId="50c954862af45d99" providerId="LiveId" clId="{08D4EC1C-A415-40CB-BEEE-E92A604DC451}" dt="2024-08-21T11:07:11.685" v="93" actId="164"/>
          <ac:spMkLst>
            <pc:docMk/>
            <pc:sldMk cId="2421242817" sldId="308"/>
            <ac:spMk id="41" creationId="{00000000-0000-0000-0000-000000000000}"/>
          </ac:spMkLst>
        </pc:spChg>
        <pc:spChg chg="mod">
          <ac:chgData name="Yvan Lara" userId="50c954862af45d99" providerId="LiveId" clId="{08D4EC1C-A415-40CB-BEEE-E92A604DC451}" dt="2024-08-21T11:07:11.685" v="93" actId="164"/>
          <ac:spMkLst>
            <pc:docMk/>
            <pc:sldMk cId="2421242817" sldId="308"/>
            <ac:spMk id="42" creationId="{00000000-0000-0000-0000-000000000000}"/>
          </ac:spMkLst>
        </pc:spChg>
        <pc:spChg chg="mod">
          <ac:chgData name="Yvan Lara" userId="50c954862af45d99" providerId="LiveId" clId="{08D4EC1C-A415-40CB-BEEE-E92A604DC451}" dt="2024-08-21T11:07:11.685" v="93" actId="164"/>
          <ac:spMkLst>
            <pc:docMk/>
            <pc:sldMk cId="2421242817" sldId="308"/>
            <ac:spMk id="44" creationId="{00000000-0000-0000-0000-000000000000}"/>
          </ac:spMkLst>
        </pc:spChg>
        <pc:spChg chg="mod">
          <ac:chgData name="Yvan Lara" userId="50c954862af45d99" providerId="LiveId" clId="{08D4EC1C-A415-40CB-BEEE-E92A604DC451}" dt="2024-08-21T11:07:11.685" v="93" actId="164"/>
          <ac:spMkLst>
            <pc:docMk/>
            <pc:sldMk cId="2421242817" sldId="308"/>
            <ac:spMk id="46" creationId="{00000000-0000-0000-0000-000000000000}"/>
          </ac:spMkLst>
        </pc:spChg>
        <pc:spChg chg="mod">
          <ac:chgData name="Yvan Lara" userId="50c954862af45d99" providerId="LiveId" clId="{08D4EC1C-A415-40CB-BEEE-E92A604DC451}" dt="2024-08-21T11:07:11.685" v="93" actId="164"/>
          <ac:spMkLst>
            <pc:docMk/>
            <pc:sldMk cId="2421242817" sldId="308"/>
            <ac:spMk id="47" creationId="{00000000-0000-0000-0000-000000000000}"/>
          </ac:spMkLst>
        </pc:spChg>
        <pc:grpChg chg="add mod">
          <ac:chgData name="Yvan Lara" userId="50c954862af45d99" providerId="LiveId" clId="{08D4EC1C-A415-40CB-BEEE-E92A604DC451}" dt="2024-08-21T11:07:11.685" v="93" actId="164"/>
          <ac:grpSpMkLst>
            <pc:docMk/>
            <pc:sldMk cId="2421242817" sldId="308"/>
            <ac:grpSpMk id="4" creationId="{53A8ECC8-E1DB-C5AE-682F-6F56E0C84909}"/>
          </ac:grpSpMkLst>
        </pc:grpChg>
        <pc:grpChg chg="mod">
          <ac:chgData name="Yvan Lara" userId="50c954862af45d99" providerId="LiveId" clId="{08D4EC1C-A415-40CB-BEEE-E92A604DC451}" dt="2024-08-21T11:07:11.685" v="93" actId="164"/>
          <ac:grpSpMkLst>
            <pc:docMk/>
            <pc:sldMk cId="2421242817" sldId="308"/>
            <ac:grpSpMk id="10" creationId="{9799AC17-4920-7796-E535-27DCC3548235}"/>
          </ac:grpSpMkLst>
        </pc:grpChg>
        <pc:grpChg chg="mod">
          <ac:chgData name="Yvan Lara" userId="50c954862af45d99" providerId="LiveId" clId="{08D4EC1C-A415-40CB-BEEE-E92A604DC451}" dt="2024-08-21T11:07:11.685" v="93" actId="164"/>
          <ac:grpSpMkLst>
            <pc:docMk/>
            <pc:sldMk cId="2421242817" sldId="308"/>
            <ac:grpSpMk id="11" creationId="{A16B4CD9-92C5-B9B6-6F43-BAB257DEECCA}"/>
          </ac:grpSpMkLst>
        </pc:grpChg>
        <pc:grpChg chg="mod">
          <ac:chgData name="Yvan Lara" userId="50c954862af45d99" providerId="LiveId" clId="{08D4EC1C-A415-40CB-BEEE-E92A604DC451}" dt="2024-08-21T11:07:11.685" v="93" actId="164"/>
          <ac:grpSpMkLst>
            <pc:docMk/>
            <pc:sldMk cId="2421242817" sldId="308"/>
            <ac:grpSpMk id="12" creationId="{5781DABF-28B7-7008-3B76-EC9A22EA901D}"/>
          </ac:grpSpMkLst>
        </pc:grpChg>
        <pc:grpChg chg="mod">
          <ac:chgData name="Yvan Lara" userId="50c954862af45d99" providerId="LiveId" clId="{08D4EC1C-A415-40CB-BEEE-E92A604DC451}" dt="2024-08-21T11:07:11.685" v="93" actId="164"/>
          <ac:grpSpMkLst>
            <pc:docMk/>
            <pc:sldMk cId="2421242817" sldId="308"/>
            <ac:grpSpMk id="13" creationId="{25505E4E-4FFF-5DEC-80B3-7A6F79E49C90}"/>
          </ac:grpSpMkLst>
        </pc:grpChg>
        <pc:grpChg chg="mod">
          <ac:chgData name="Yvan Lara" userId="50c954862af45d99" providerId="LiveId" clId="{08D4EC1C-A415-40CB-BEEE-E92A604DC451}" dt="2024-08-21T11:07:11.685" v="93" actId="164"/>
          <ac:grpSpMkLst>
            <pc:docMk/>
            <pc:sldMk cId="2421242817" sldId="308"/>
            <ac:grpSpMk id="14" creationId="{35864A2C-343C-9ECB-E047-CDB3C334BE95}"/>
          </ac:grpSpMkLst>
        </pc:grpChg>
        <pc:picChg chg="mod">
          <ac:chgData name="Yvan Lara" userId="50c954862af45d99" providerId="LiveId" clId="{08D4EC1C-A415-40CB-BEEE-E92A604DC451}" dt="2024-08-21T11:07:11.685" v="93" actId="164"/>
          <ac:picMkLst>
            <pc:docMk/>
            <pc:sldMk cId="2421242817" sldId="308"/>
            <ac:picMk id="3" creationId="{00000000-0000-0000-0000-000000000000}"/>
          </ac:picMkLst>
        </pc:picChg>
        <pc:picChg chg="mod">
          <ac:chgData name="Yvan Lara" userId="50c954862af45d99" providerId="LiveId" clId="{08D4EC1C-A415-40CB-BEEE-E92A604DC451}" dt="2024-08-21T11:07:11.685" v="93" actId="164"/>
          <ac:picMkLst>
            <pc:docMk/>
            <pc:sldMk cId="2421242817" sldId="308"/>
            <ac:picMk id="9" creationId="{00000000-0000-0000-0000-000000000000}"/>
          </ac:picMkLst>
        </pc:picChg>
      </pc:sldChg>
      <pc:sldChg chg="mod modShow">
        <pc:chgData name="Yvan Lara" userId="50c954862af45d99" providerId="LiveId" clId="{08D4EC1C-A415-40CB-BEEE-E92A604DC451}" dt="2024-08-21T14:10:30.790" v="3949" actId="729"/>
        <pc:sldMkLst>
          <pc:docMk/>
          <pc:sldMk cId="1561874283" sldId="377"/>
        </pc:sldMkLst>
      </pc:sldChg>
      <pc:sldChg chg="del">
        <pc:chgData name="Yvan Lara" userId="50c954862af45d99" providerId="LiveId" clId="{08D4EC1C-A415-40CB-BEEE-E92A604DC451}" dt="2024-08-21T10:55:25.188" v="0" actId="47"/>
        <pc:sldMkLst>
          <pc:docMk/>
          <pc:sldMk cId="2090135666" sldId="408"/>
        </pc:sldMkLst>
      </pc:sldChg>
      <pc:sldChg chg="mod modShow">
        <pc:chgData name="Yvan Lara" userId="50c954862af45d99" providerId="LiveId" clId="{08D4EC1C-A415-40CB-BEEE-E92A604DC451}" dt="2024-08-21T14:10:30.790" v="3949" actId="729"/>
        <pc:sldMkLst>
          <pc:docMk/>
          <pc:sldMk cId="1801219862" sldId="409"/>
        </pc:sldMkLst>
      </pc:sldChg>
      <pc:sldChg chg="mod modShow">
        <pc:chgData name="Yvan Lara" userId="50c954862af45d99" providerId="LiveId" clId="{08D4EC1C-A415-40CB-BEEE-E92A604DC451}" dt="2024-08-21T14:10:30.790" v="3949" actId="729"/>
        <pc:sldMkLst>
          <pc:docMk/>
          <pc:sldMk cId="881485580" sldId="410"/>
        </pc:sldMkLst>
      </pc:sldChg>
      <pc:sldChg chg="mod modShow">
        <pc:chgData name="Yvan Lara" userId="50c954862af45d99" providerId="LiveId" clId="{08D4EC1C-A415-40CB-BEEE-E92A604DC451}" dt="2024-08-21T14:10:30.790" v="3949" actId="729"/>
        <pc:sldMkLst>
          <pc:docMk/>
          <pc:sldMk cId="1475508376" sldId="412"/>
        </pc:sldMkLst>
      </pc:sldChg>
      <pc:sldChg chg="mod modShow">
        <pc:chgData name="Yvan Lara" userId="50c954862af45d99" providerId="LiveId" clId="{08D4EC1C-A415-40CB-BEEE-E92A604DC451}" dt="2024-08-21T14:10:30.790" v="3949" actId="729"/>
        <pc:sldMkLst>
          <pc:docMk/>
          <pc:sldMk cId="3024528427" sldId="413"/>
        </pc:sldMkLst>
      </pc:sldChg>
      <pc:sldChg chg="mod modShow">
        <pc:chgData name="Yvan Lara" userId="50c954862af45d99" providerId="LiveId" clId="{08D4EC1C-A415-40CB-BEEE-E92A604DC451}" dt="2024-08-21T14:10:30.790" v="3949" actId="729"/>
        <pc:sldMkLst>
          <pc:docMk/>
          <pc:sldMk cId="3188018611" sldId="414"/>
        </pc:sldMkLst>
      </pc:sldChg>
      <pc:sldChg chg="mod modShow">
        <pc:chgData name="Yvan Lara" userId="50c954862af45d99" providerId="LiveId" clId="{08D4EC1C-A415-40CB-BEEE-E92A604DC451}" dt="2024-08-21T14:10:30.790" v="3949" actId="729"/>
        <pc:sldMkLst>
          <pc:docMk/>
          <pc:sldMk cId="1347291918" sldId="415"/>
        </pc:sldMkLst>
      </pc:sldChg>
      <pc:sldChg chg="addSp modSp mod modAnim">
        <pc:chgData name="Yvan Lara" userId="50c954862af45d99" providerId="LiveId" clId="{08D4EC1C-A415-40CB-BEEE-E92A604DC451}" dt="2024-08-21T11:54:03.374" v="1445"/>
        <pc:sldMkLst>
          <pc:docMk/>
          <pc:sldMk cId="2220777014" sldId="424"/>
        </pc:sldMkLst>
        <pc:spChg chg="mod">
          <ac:chgData name="Yvan Lara" userId="50c954862af45d99" providerId="LiveId" clId="{08D4EC1C-A415-40CB-BEEE-E92A604DC451}" dt="2024-08-21T11:44:48.736" v="989" actId="20577"/>
          <ac:spMkLst>
            <pc:docMk/>
            <pc:sldMk cId="2220777014" sldId="424"/>
            <ac:spMk id="3" creationId="{5C79CA2C-EBC5-63C7-3EC2-935903DE747D}"/>
          </ac:spMkLst>
        </pc:spChg>
        <pc:spChg chg="add mod">
          <ac:chgData name="Yvan Lara" userId="50c954862af45d99" providerId="LiveId" clId="{08D4EC1C-A415-40CB-BEEE-E92A604DC451}" dt="2024-08-21T11:52:07.238" v="1381" actId="20577"/>
          <ac:spMkLst>
            <pc:docMk/>
            <pc:sldMk cId="2220777014" sldId="424"/>
            <ac:spMk id="10" creationId="{913FF9E5-064F-0B63-B1D7-BF79C76B6A86}"/>
          </ac:spMkLst>
        </pc:spChg>
        <pc:spChg chg="add mod">
          <ac:chgData name="Yvan Lara" userId="50c954862af45d99" providerId="LiveId" clId="{08D4EC1C-A415-40CB-BEEE-E92A604DC451}" dt="2024-08-21T11:53:30.334" v="1441" actId="1037"/>
          <ac:spMkLst>
            <pc:docMk/>
            <pc:sldMk cId="2220777014" sldId="424"/>
            <ac:spMk id="15" creationId="{D51F6235-5F17-1D2D-F0DA-AD7D7FE9C0C5}"/>
          </ac:spMkLst>
        </pc:spChg>
        <pc:graphicFrameChg chg="mod">
          <ac:chgData name="Yvan Lara" userId="50c954862af45d99" providerId="LiveId" clId="{08D4EC1C-A415-40CB-BEEE-E92A604DC451}" dt="2024-08-21T11:45:39.686" v="1063" actId="14100"/>
          <ac:graphicFrameMkLst>
            <pc:docMk/>
            <pc:sldMk cId="2220777014" sldId="424"/>
            <ac:graphicFrameMk id="2" creationId="{D021263E-E63A-F23A-D160-EAAD4277614F}"/>
          </ac:graphicFrameMkLst>
        </pc:graphicFrameChg>
        <pc:cxnChg chg="add mod">
          <ac:chgData name="Yvan Lara" userId="50c954862af45d99" providerId="LiveId" clId="{08D4EC1C-A415-40CB-BEEE-E92A604DC451}" dt="2024-08-21T11:47:54.763" v="1183" actId="1037"/>
          <ac:cxnSpMkLst>
            <pc:docMk/>
            <pc:sldMk cId="2220777014" sldId="424"/>
            <ac:cxnSpMk id="5" creationId="{F2A30CA1-639A-9B34-D70C-8AAB34CCF584}"/>
          </ac:cxnSpMkLst>
        </pc:cxnChg>
        <pc:cxnChg chg="add mod">
          <ac:chgData name="Yvan Lara" userId="50c954862af45d99" providerId="LiveId" clId="{08D4EC1C-A415-40CB-BEEE-E92A604DC451}" dt="2024-08-21T11:46:50.866" v="1076" actId="1076"/>
          <ac:cxnSpMkLst>
            <pc:docMk/>
            <pc:sldMk cId="2220777014" sldId="424"/>
            <ac:cxnSpMk id="8" creationId="{0DDEBB80-7D3B-DD39-276A-B5831D0E83CE}"/>
          </ac:cxnSpMkLst>
        </pc:cxnChg>
        <pc:cxnChg chg="add mod">
          <ac:chgData name="Yvan Lara" userId="50c954862af45d99" providerId="LiveId" clId="{08D4EC1C-A415-40CB-BEEE-E92A604DC451}" dt="2024-08-21T11:49:06.857" v="1286" actId="1037"/>
          <ac:cxnSpMkLst>
            <pc:docMk/>
            <pc:sldMk cId="2220777014" sldId="424"/>
            <ac:cxnSpMk id="13" creationId="{9B8E02DC-C3C8-2402-2659-C5AD08B3E87B}"/>
          </ac:cxnSpMkLst>
        </pc:cxnChg>
        <pc:cxnChg chg="add mod">
          <ac:chgData name="Yvan Lara" userId="50c954862af45d99" providerId="LiveId" clId="{08D4EC1C-A415-40CB-BEEE-E92A604DC451}" dt="2024-08-21T11:53:30.334" v="1441" actId="1037"/>
          <ac:cxnSpMkLst>
            <pc:docMk/>
            <pc:sldMk cId="2220777014" sldId="424"/>
            <ac:cxnSpMk id="14" creationId="{45268307-2F9D-AAE0-9420-DD6E4ADDDA31}"/>
          </ac:cxnSpMkLst>
        </pc:cxnChg>
      </pc:sldChg>
      <pc:sldChg chg="addSp modSp mod modAnim">
        <pc:chgData name="Yvan Lara" userId="50c954862af45d99" providerId="LiveId" clId="{08D4EC1C-A415-40CB-BEEE-E92A604DC451}" dt="2024-08-21T14:06:10.085" v="3887" actId="14100"/>
        <pc:sldMkLst>
          <pc:docMk/>
          <pc:sldMk cId="3200507985" sldId="439"/>
        </pc:sldMkLst>
        <pc:spChg chg="mod">
          <ac:chgData name="Yvan Lara" userId="50c954862af45d99" providerId="LiveId" clId="{08D4EC1C-A415-40CB-BEEE-E92A604DC451}" dt="2024-08-21T11:37:09.948" v="849" actId="6549"/>
          <ac:spMkLst>
            <pc:docMk/>
            <pc:sldMk cId="3200507985" sldId="439"/>
            <ac:spMk id="3" creationId="{2765225C-FB7C-5E20-B961-503301DD1A69}"/>
          </ac:spMkLst>
        </pc:spChg>
        <pc:spChg chg="mod">
          <ac:chgData name="Yvan Lara" userId="50c954862af45d99" providerId="LiveId" clId="{08D4EC1C-A415-40CB-BEEE-E92A604DC451}" dt="2024-08-21T11:38:40.568" v="861" actId="6549"/>
          <ac:spMkLst>
            <pc:docMk/>
            <pc:sldMk cId="3200507985" sldId="439"/>
            <ac:spMk id="4" creationId="{9A4EF2A5-D3C0-4FDB-D9B5-4F8A4F9C4AE4}"/>
          </ac:spMkLst>
        </pc:spChg>
        <pc:spChg chg="mod">
          <ac:chgData name="Yvan Lara" userId="50c954862af45d99" providerId="LiveId" clId="{08D4EC1C-A415-40CB-BEEE-E92A604DC451}" dt="2024-08-21T11:38:15.868" v="857" actId="1076"/>
          <ac:spMkLst>
            <pc:docMk/>
            <pc:sldMk cId="3200507985" sldId="439"/>
            <ac:spMk id="5" creationId="{62FD87DA-E9C1-55A6-BA0D-B7F190C96F94}"/>
          </ac:spMkLst>
        </pc:spChg>
        <pc:spChg chg="add mod">
          <ac:chgData name="Yvan Lara" userId="50c954862af45d99" providerId="LiveId" clId="{08D4EC1C-A415-40CB-BEEE-E92A604DC451}" dt="2024-08-21T14:05:02.138" v="3882" actId="255"/>
          <ac:spMkLst>
            <pc:docMk/>
            <pc:sldMk cId="3200507985" sldId="439"/>
            <ac:spMk id="6" creationId="{98A1562A-4978-5B29-B9A9-73CB9FCAB1A8}"/>
          </ac:spMkLst>
        </pc:spChg>
        <pc:spChg chg="mod">
          <ac:chgData name="Yvan Lara" userId="50c954862af45d99" providerId="LiveId" clId="{08D4EC1C-A415-40CB-BEEE-E92A604DC451}" dt="2024-08-21T11:38:18.548" v="858" actId="1076"/>
          <ac:spMkLst>
            <pc:docMk/>
            <pc:sldMk cId="3200507985" sldId="439"/>
            <ac:spMk id="7" creationId="{D100B6C0-B2BC-0860-59C7-63C229252333}"/>
          </ac:spMkLst>
        </pc:spChg>
        <pc:spChg chg="add mod">
          <ac:chgData name="Yvan Lara" userId="50c954862af45d99" providerId="LiveId" clId="{08D4EC1C-A415-40CB-BEEE-E92A604DC451}" dt="2024-08-21T14:06:10.085" v="3887" actId="14100"/>
          <ac:spMkLst>
            <pc:docMk/>
            <pc:sldMk cId="3200507985" sldId="439"/>
            <ac:spMk id="8" creationId="{11BE04F2-83D1-BD53-5484-9A0DCF48C56C}"/>
          </ac:spMkLst>
        </pc:spChg>
      </pc:sldChg>
      <pc:sldChg chg="del">
        <pc:chgData name="Yvan Lara" userId="50c954862af45d99" providerId="LiveId" clId="{08D4EC1C-A415-40CB-BEEE-E92A604DC451}" dt="2024-08-21T13:06:39.675" v="2295" actId="47"/>
        <pc:sldMkLst>
          <pc:docMk/>
          <pc:sldMk cId="3978782275" sldId="457"/>
        </pc:sldMkLst>
      </pc:sldChg>
      <pc:sldChg chg="addSp delSp modSp mod">
        <pc:chgData name="Yvan Lara" userId="50c954862af45d99" providerId="LiveId" clId="{08D4EC1C-A415-40CB-BEEE-E92A604DC451}" dt="2024-08-21T13:06:09.651" v="2294" actId="1036"/>
        <pc:sldMkLst>
          <pc:docMk/>
          <pc:sldMk cId="111957552" sldId="467"/>
        </pc:sldMkLst>
        <pc:spChg chg="mod ord">
          <ac:chgData name="Yvan Lara" userId="50c954862af45d99" providerId="LiveId" clId="{08D4EC1C-A415-40CB-BEEE-E92A604DC451}" dt="2024-08-21T13:06:09.651" v="2294" actId="1036"/>
          <ac:spMkLst>
            <pc:docMk/>
            <pc:sldMk cId="111957552" sldId="467"/>
            <ac:spMk id="12" creationId="{DF603572-8742-B234-8A41-A832DE67988F}"/>
          </ac:spMkLst>
        </pc:spChg>
        <pc:picChg chg="add mod">
          <ac:chgData name="Yvan Lara" userId="50c954862af45d99" providerId="LiveId" clId="{08D4EC1C-A415-40CB-BEEE-E92A604DC451}" dt="2024-08-21T13:05:49.800" v="2286" actId="1076"/>
          <ac:picMkLst>
            <pc:docMk/>
            <pc:sldMk cId="111957552" sldId="467"/>
            <ac:picMk id="4" creationId="{382B06FB-FF9A-C1FC-BE22-49A18BD4E8A1}"/>
          </ac:picMkLst>
        </pc:picChg>
        <pc:picChg chg="del">
          <ac:chgData name="Yvan Lara" userId="50c954862af45d99" providerId="LiveId" clId="{08D4EC1C-A415-40CB-BEEE-E92A604DC451}" dt="2024-08-21T13:05:30.288" v="2282" actId="478"/>
          <ac:picMkLst>
            <pc:docMk/>
            <pc:sldMk cId="111957552" sldId="467"/>
            <ac:picMk id="5" creationId="{8FFDF53B-52A9-DCF8-2695-AC5BB6939880}"/>
          </ac:picMkLst>
        </pc:picChg>
      </pc:sldChg>
      <pc:sldChg chg="modSp del mod">
        <pc:chgData name="Yvan Lara" userId="50c954862af45d99" providerId="LiveId" clId="{08D4EC1C-A415-40CB-BEEE-E92A604DC451}" dt="2024-08-21T13:13:16.455" v="2460" actId="47"/>
        <pc:sldMkLst>
          <pc:docMk/>
          <pc:sldMk cId="389555949" sldId="477"/>
        </pc:sldMkLst>
        <pc:spChg chg="mod">
          <ac:chgData name="Yvan Lara" userId="50c954862af45d99" providerId="LiveId" clId="{08D4EC1C-A415-40CB-BEEE-E92A604DC451}" dt="2024-08-21T13:08:31.539" v="2318" actId="20577"/>
          <ac:spMkLst>
            <pc:docMk/>
            <pc:sldMk cId="389555949" sldId="477"/>
            <ac:spMk id="32" creationId="{8491362B-AEE1-523D-243D-6FE6D45F5300}"/>
          </ac:spMkLst>
        </pc:spChg>
        <pc:spChg chg="mod">
          <ac:chgData name="Yvan Lara" userId="50c954862af45d99" providerId="LiveId" clId="{08D4EC1C-A415-40CB-BEEE-E92A604DC451}" dt="2024-08-21T13:08:46.540" v="2319" actId="14100"/>
          <ac:spMkLst>
            <pc:docMk/>
            <pc:sldMk cId="389555949" sldId="477"/>
            <ac:spMk id="33" creationId="{AE6D19DA-D56A-3560-5FAA-B4874BAA9C50}"/>
          </ac:spMkLst>
        </pc:spChg>
        <pc:cxnChg chg="mod">
          <ac:chgData name="Yvan Lara" userId="50c954862af45d99" providerId="LiveId" clId="{08D4EC1C-A415-40CB-BEEE-E92A604DC451}" dt="2024-08-21T13:08:46.540" v="2319" actId="14100"/>
          <ac:cxnSpMkLst>
            <pc:docMk/>
            <pc:sldMk cId="389555949" sldId="477"/>
            <ac:cxnSpMk id="35" creationId="{A71397FE-3498-4D18-D51B-55EEE62D37FF}"/>
          </ac:cxnSpMkLst>
        </pc:cxnChg>
      </pc:sldChg>
      <pc:sldChg chg="modSp modAnim">
        <pc:chgData name="Yvan Lara" userId="50c954862af45d99" providerId="LiveId" clId="{08D4EC1C-A415-40CB-BEEE-E92A604DC451}" dt="2024-08-21T13:23:10.967" v="2902" actId="20577"/>
        <pc:sldMkLst>
          <pc:docMk/>
          <pc:sldMk cId="1148541855" sldId="478"/>
        </pc:sldMkLst>
        <pc:spChg chg="mod">
          <ac:chgData name="Yvan Lara" userId="50c954862af45d99" providerId="LiveId" clId="{08D4EC1C-A415-40CB-BEEE-E92A604DC451}" dt="2024-08-21T13:23:10.967" v="2902" actId="20577"/>
          <ac:spMkLst>
            <pc:docMk/>
            <pc:sldMk cId="1148541855" sldId="478"/>
            <ac:spMk id="3" creationId="{B6992DD5-4C92-B12B-6566-AABE67FA0A19}"/>
          </ac:spMkLst>
        </pc:spChg>
      </pc:sldChg>
      <pc:sldChg chg="modSp">
        <pc:chgData name="Yvan Lara" userId="50c954862af45d99" providerId="LiveId" clId="{08D4EC1C-A415-40CB-BEEE-E92A604DC451}" dt="2024-08-21T13:50:07.089" v="3445" actId="6549"/>
        <pc:sldMkLst>
          <pc:docMk/>
          <pc:sldMk cId="2758641155" sldId="479"/>
        </pc:sldMkLst>
        <pc:spChg chg="mod">
          <ac:chgData name="Yvan Lara" userId="50c954862af45d99" providerId="LiveId" clId="{08D4EC1C-A415-40CB-BEEE-E92A604DC451}" dt="2024-08-21T13:50:07.089" v="3445" actId="6549"/>
          <ac:spMkLst>
            <pc:docMk/>
            <pc:sldMk cId="2758641155" sldId="479"/>
            <ac:spMk id="3" creationId="{FFDDFAC5-DCE9-76F6-CB03-4F99265F695B}"/>
          </ac:spMkLst>
        </pc:spChg>
      </pc:sldChg>
      <pc:sldChg chg="modSp mod">
        <pc:chgData name="Yvan Lara" userId="50c954862af45d99" providerId="LiveId" clId="{08D4EC1C-A415-40CB-BEEE-E92A604DC451}" dt="2024-08-21T13:07:17.502" v="2305" actId="20577"/>
        <pc:sldMkLst>
          <pc:docMk/>
          <pc:sldMk cId="2848404789" sldId="480"/>
        </pc:sldMkLst>
        <pc:spChg chg="mod">
          <ac:chgData name="Yvan Lara" userId="50c954862af45d99" providerId="LiveId" clId="{08D4EC1C-A415-40CB-BEEE-E92A604DC451}" dt="2024-08-21T13:07:17.502" v="2305" actId="20577"/>
          <ac:spMkLst>
            <pc:docMk/>
            <pc:sldMk cId="2848404789" sldId="480"/>
            <ac:spMk id="3" creationId="{91043134-E35C-77E6-F2F9-9FA79F83827C}"/>
          </ac:spMkLst>
        </pc:spChg>
      </pc:sldChg>
      <pc:sldChg chg="modSp mod">
        <pc:chgData name="Yvan Lara" userId="50c954862af45d99" providerId="LiveId" clId="{08D4EC1C-A415-40CB-BEEE-E92A604DC451}" dt="2024-08-21T13:22:53.986" v="2901" actId="20577"/>
        <pc:sldMkLst>
          <pc:docMk/>
          <pc:sldMk cId="253025590" sldId="483"/>
        </pc:sldMkLst>
        <pc:spChg chg="mod">
          <ac:chgData name="Yvan Lara" userId="50c954862af45d99" providerId="LiveId" clId="{08D4EC1C-A415-40CB-BEEE-E92A604DC451}" dt="2024-08-21T13:22:53.986" v="2901" actId="20577"/>
          <ac:spMkLst>
            <pc:docMk/>
            <pc:sldMk cId="253025590" sldId="483"/>
            <ac:spMk id="3" creationId="{3B0159DA-0E3A-891F-6160-CAB1F9C74E5C}"/>
          </ac:spMkLst>
        </pc:spChg>
      </pc:sldChg>
      <pc:sldChg chg="addSp delSp modSp mod">
        <pc:chgData name="Yvan Lara" userId="50c954862af45d99" providerId="LiveId" clId="{08D4EC1C-A415-40CB-BEEE-E92A604DC451}" dt="2024-08-21T13:24:38.036" v="2909" actId="1076"/>
        <pc:sldMkLst>
          <pc:docMk/>
          <pc:sldMk cId="1012865695" sldId="485"/>
        </pc:sldMkLst>
        <pc:graphicFrameChg chg="del">
          <ac:chgData name="Yvan Lara" userId="50c954862af45d99" providerId="LiveId" clId="{08D4EC1C-A415-40CB-BEEE-E92A604DC451}" dt="2024-08-21T13:23:54.016" v="2903" actId="478"/>
          <ac:graphicFrameMkLst>
            <pc:docMk/>
            <pc:sldMk cId="1012865695" sldId="485"/>
            <ac:graphicFrameMk id="22" creationId="{8F4722D9-7A9B-4BC9-AAE8-A5AD09FAFE03}"/>
          </ac:graphicFrameMkLst>
        </pc:graphicFrameChg>
        <pc:picChg chg="add mod">
          <ac:chgData name="Yvan Lara" userId="50c954862af45d99" providerId="LiveId" clId="{08D4EC1C-A415-40CB-BEEE-E92A604DC451}" dt="2024-08-21T13:24:38.036" v="2909" actId="1076"/>
          <ac:picMkLst>
            <pc:docMk/>
            <pc:sldMk cId="1012865695" sldId="485"/>
            <ac:picMk id="3" creationId="{6C82B053-B914-D036-B6FB-2A6DA3D7B5EE}"/>
          </ac:picMkLst>
        </pc:picChg>
      </pc:sldChg>
      <pc:sldChg chg="del">
        <pc:chgData name="Yvan Lara" userId="50c954862af45d99" providerId="LiveId" clId="{08D4EC1C-A415-40CB-BEEE-E92A604DC451}" dt="2024-08-21T13:52:25.629" v="3452" actId="47"/>
        <pc:sldMkLst>
          <pc:docMk/>
          <pc:sldMk cId="878949147" sldId="486"/>
        </pc:sldMkLst>
      </pc:sldChg>
      <pc:sldChg chg="addSp delSp modSp mod">
        <pc:chgData name="Yvan Lara" userId="50c954862af45d99" providerId="LiveId" clId="{08D4EC1C-A415-40CB-BEEE-E92A604DC451}" dt="2024-08-21T13:51:49.409" v="3449" actId="478"/>
        <pc:sldMkLst>
          <pc:docMk/>
          <pc:sldMk cId="3775475795" sldId="487"/>
        </pc:sldMkLst>
        <pc:picChg chg="add mod">
          <ac:chgData name="Yvan Lara" userId="50c954862af45d99" providerId="LiveId" clId="{08D4EC1C-A415-40CB-BEEE-E92A604DC451}" dt="2024-08-21T13:51:31.209" v="3446"/>
          <ac:picMkLst>
            <pc:docMk/>
            <pc:sldMk cId="3775475795" sldId="487"/>
            <ac:picMk id="2" creationId="{9AC378D5-CFE4-CFDD-2E11-D010596802C4}"/>
          </ac:picMkLst>
        </pc:picChg>
        <pc:picChg chg="add del mod">
          <ac:chgData name="Yvan Lara" userId="50c954862af45d99" providerId="LiveId" clId="{08D4EC1C-A415-40CB-BEEE-E92A604DC451}" dt="2024-08-21T13:51:49.409" v="3449" actId="478"/>
          <ac:picMkLst>
            <pc:docMk/>
            <pc:sldMk cId="3775475795" sldId="487"/>
            <ac:picMk id="3" creationId="{2CEDF135-CAAA-9A32-1904-C3E4D79BF276}"/>
          </ac:picMkLst>
        </pc:picChg>
      </pc:sldChg>
      <pc:sldChg chg="addSp delSp modSp mod">
        <pc:chgData name="Yvan Lara" userId="50c954862af45d99" providerId="LiveId" clId="{08D4EC1C-A415-40CB-BEEE-E92A604DC451}" dt="2024-08-21T13:53:33.389" v="3456" actId="14100"/>
        <pc:sldMkLst>
          <pc:docMk/>
          <pc:sldMk cId="4157382393" sldId="488"/>
        </pc:sldMkLst>
        <pc:picChg chg="del">
          <ac:chgData name="Yvan Lara" userId="50c954862af45d99" providerId="LiveId" clId="{08D4EC1C-A415-40CB-BEEE-E92A604DC451}" dt="2024-08-21T13:53:21.441" v="3453" actId="478"/>
          <ac:picMkLst>
            <pc:docMk/>
            <pc:sldMk cId="4157382393" sldId="488"/>
            <ac:picMk id="3" creationId="{C6EF2E1A-944E-56C2-8FC2-B0800F3081B3}"/>
          </ac:picMkLst>
        </pc:picChg>
        <pc:picChg chg="add mod">
          <ac:chgData name="Yvan Lara" userId="50c954862af45d99" providerId="LiveId" clId="{08D4EC1C-A415-40CB-BEEE-E92A604DC451}" dt="2024-08-21T13:53:33.389" v="3456" actId="14100"/>
          <ac:picMkLst>
            <pc:docMk/>
            <pc:sldMk cId="4157382393" sldId="488"/>
            <ac:picMk id="4" creationId="{C24532C7-D4E0-C490-30C7-646A61A496B1}"/>
          </ac:picMkLst>
        </pc:picChg>
      </pc:sldChg>
      <pc:sldChg chg="modSp mod">
        <pc:chgData name="Yvan Lara" userId="50c954862af45d99" providerId="LiveId" clId="{08D4EC1C-A415-40CB-BEEE-E92A604DC451}" dt="2024-08-21T12:17:26.088" v="2281" actId="6549"/>
        <pc:sldMkLst>
          <pc:docMk/>
          <pc:sldMk cId="3179847234" sldId="489"/>
        </pc:sldMkLst>
        <pc:spChg chg="mod">
          <ac:chgData name="Yvan Lara" userId="50c954862af45d99" providerId="LiveId" clId="{08D4EC1C-A415-40CB-BEEE-E92A604DC451}" dt="2024-08-21T12:17:26.088" v="2281" actId="6549"/>
          <ac:spMkLst>
            <pc:docMk/>
            <pc:sldMk cId="3179847234" sldId="489"/>
            <ac:spMk id="6" creationId="{3CAB194B-CF53-0271-0CFE-AC6042492592}"/>
          </ac:spMkLst>
        </pc:spChg>
      </pc:sldChg>
      <pc:sldChg chg="ord">
        <pc:chgData name="Yvan Lara" userId="50c954862af45d99" providerId="LiveId" clId="{08D4EC1C-A415-40CB-BEEE-E92A604DC451}" dt="2024-08-21T13:58:13.258" v="3525"/>
        <pc:sldMkLst>
          <pc:docMk/>
          <pc:sldMk cId="975288559" sldId="490"/>
        </pc:sldMkLst>
      </pc:sldChg>
      <pc:sldChg chg="del">
        <pc:chgData name="Yvan Lara" userId="50c954862af45d99" providerId="LiveId" clId="{08D4EC1C-A415-40CB-BEEE-E92A604DC451}" dt="2024-08-21T11:34:37.009" v="797" actId="47"/>
        <pc:sldMkLst>
          <pc:docMk/>
          <pc:sldMk cId="2305019812" sldId="492"/>
        </pc:sldMkLst>
      </pc:sldChg>
      <pc:sldChg chg="del">
        <pc:chgData name="Yvan Lara" userId="50c954862af45d99" providerId="LiveId" clId="{08D4EC1C-A415-40CB-BEEE-E92A604DC451}" dt="2024-08-21T13:06:43.717" v="2296" actId="47"/>
        <pc:sldMkLst>
          <pc:docMk/>
          <pc:sldMk cId="3060024671" sldId="494"/>
        </pc:sldMkLst>
      </pc:sldChg>
      <pc:sldChg chg="addSp delSp modSp mod modAnim">
        <pc:chgData name="Yvan Lara" userId="50c954862af45d99" providerId="LiveId" clId="{08D4EC1C-A415-40CB-BEEE-E92A604DC451}" dt="2024-08-21T13:22:34.651" v="2891" actId="20577"/>
        <pc:sldMkLst>
          <pc:docMk/>
          <pc:sldMk cId="2576850271" sldId="495"/>
        </pc:sldMkLst>
        <pc:spChg chg="mod">
          <ac:chgData name="Yvan Lara" userId="50c954862af45d99" providerId="LiveId" clId="{08D4EC1C-A415-40CB-BEEE-E92A604DC451}" dt="2024-08-21T13:22:34.651" v="2891" actId="20577"/>
          <ac:spMkLst>
            <pc:docMk/>
            <pc:sldMk cId="2576850271" sldId="495"/>
            <ac:spMk id="3" creationId="{3B0159DA-0E3A-891F-6160-CAB1F9C74E5C}"/>
          </ac:spMkLst>
        </pc:spChg>
        <pc:spChg chg="mod topLvl">
          <ac:chgData name="Yvan Lara" userId="50c954862af45d99" providerId="LiveId" clId="{08D4EC1C-A415-40CB-BEEE-E92A604DC451}" dt="2024-08-21T13:16:08.538" v="2478" actId="2085"/>
          <ac:spMkLst>
            <pc:docMk/>
            <pc:sldMk cId="2576850271" sldId="495"/>
            <ac:spMk id="4" creationId="{F486C8FA-33AD-5C5F-1703-2BC417FEF371}"/>
          </ac:spMkLst>
        </pc:spChg>
        <pc:spChg chg="mod topLvl">
          <ac:chgData name="Yvan Lara" userId="50c954862af45d99" providerId="LiveId" clId="{08D4EC1C-A415-40CB-BEEE-E92A604DC451}" dt="2024-08-21T13:14:00.768" v="2467" actId="165"/>
          <ac:spMkLst>
            <pc:docMk/>
            <pc:sldMk cId="2576850271" sldId="495"/>
            <ac:spMk id="5" creationId="{6C4593C2-F96E-84A5-D22C-E3C81DC1D6B6}"/>
          </ac:spMkLst>
        </pc:spChg>
        <pc:spChg chg="mod topLvl">
          <ac:chgData name="Yvan Lara" userId="50c954862af45d99" providerId="LiveId" clId="{08D4EC1C-A415-40CB-BEEE-E92A604DC451}" dt="2024-08-21T13:14:00.768" v="2467" actId="165"/>
          <ac:spMkLst>
            <pc:docMk/>
            <pc:sldMk cId="2576850271" sldId="495"/>
            <ac:spMk id="6" creationId="{8DC2918B-3162-9D9E-E610-A26D17002D68}"/>
          </ac:spMkLst>
        </pc:spChg>
        <pc:spChg chg="mod topLvl">
          <ac:chgData name="Yvan Lara" userId="50c954862af45d99" providerId="LiveId" clId="{08D4EC1C-A415-40CB-BEEE-E92A604DC451}" dt="2024-08-21T13:14:00.768" v="2467" actId="165"/>
          <ac:spMkLst>
            <pc:docMk/>
            <pc:sldMk cId="2576850271" sldId="495"/>
            <ac:spMk id="7" creationId="{549D5889-D961-6369-54AB-E44535352773}"/>
          </ac:spMkLst>
        </pc:spChg>
        <pc:spChg chg="mod topLvl">
          <ac:chgData name="Yvan Lara" userId="50c954862af45d99" providerId="LiveId" clId="{08D4EC1C-A415-40CB-BEEE-E92A604DC451}" dt="2024-08-21T13:14:00.768" v="2467" actId="165"/>
          <ac:spMkLst>
            <pc:docMk/>
            <pc:sldMk cId="2576850271" sldId="495"/>
            <ac:spMk id="8" creationId="{22A6F02F-0B91-97E0-DF78-221AABE34EDB}"/>
          </ac:spMkLst>
        </pc:spChg>
        <pc:spChg chg="mod topLvl">
          <ac:chgData name="Yvan Lara" userId="50c954862af45d99" providerId="LiveId" clId="{08D4EC1C-A415-40CB-BEEE-E92A604DC451}" dt="2024-08-21T13:14:00.768" v="2467" actId="165"/>
          <ac:spMkLst>
            <pc:docMk/>
            <pc:sldMk cId="2576850271" sldId="495"/>
            <ac:spMk id="9" creationId="{64B96665-47EE-9EC4-8C5D-664C2FE06E2C}"/>
          </ac:spMkLst>
        </pc:spChg>
        <pc:spChg chg="mod topLvl">
          <ac:chgData name="Yvan Lara" userId="50c954862af45d99" providerId="LiveId" clId="{08D4EC1C-A415-40CB-BEEE-E92A604DC451}" dt="2024-08-21T13:14:00.768" v="2467" actId="165"/>
          <ac:spMkLst>
            <pc:docMk/>
            <pc:sldMk cId="2576850271" sldId="495"/>
            <ac:spMk id="10" creationId="{183964D2-A308-110C-59F8-AEAAC4D31212}"/>
          </ac:spMkLst>
        </pc:spChg>
        <pc:spChg chg="mod topLvl">
          <ac:chgData name="Yvan Lara" userId="50c954862af45d99" providerId="LiveId" clId="{08D4EC1C-A415-40CB-BEEE-E92A604DC451}" dt="2024-08-21T13:14:00.768" v="2467" actId="165"/>
          <ac:spMkLst>
            <pc:docMk/>
            <pc:sldMk cId="2576850271" sldId="495"/>
            <ac:spMk id="11" creationId="{A5ED9720-C45F-AA48-E559-4CE4E2573882}"/>
          </ac:spMkLst>
        </pc:spChg>
        <pc:spChg chg="mod topLvl">
          <ac:chgData name="Yvan Lara" userId="50c954862af45d99" providerId="LiveId" clId="{08D4EC1C-A415-40CB-BEEE-E92A604DC451}" dt="2024-08-21T13:14:00.768" v="2467" actId="165"/>
          <ac:spMkLst>
            <pc:docMk/>
            <pc:sldMk cId="2576850271" sldId="495"/>
            <ac:spMk id="12" creationId="{0AA0F2F7-8E92-4EFB-F557-D0D86A52E65F}"/>
          </ac:spMkLst>
        </pc:spChg>
        <pc:spChg chg="mod topLvl">
          <ac:chgData name="Yvan Lara" userId="50c954862af45d99" providerId="LiveId" clId="{08D4EC1C-A415-40CB-BEEE-E92A604DC451}" dt="2024-08-21T13:14:00.768" v="2467" actId="165"/>
          <ac:spMkLst>
            <pc:docMk/>
            <pc:sldMk cId="2576850271" sldId="495"/>
            <ac:spMk id="13" creationId="{E81DC07E-8FA3-E2EB-E5AA-27D7642735F7}"/>
          </ac:spMkLst>
        </pc:spChg>
        <pc:spChg chg="mod topLvl">
          <ac:chgData name="Yvan Lara" userId="50c954862af45d99" providerId="LiveId" clId="{08D4EC1C-A415-40CB-BEEE-E92A604DC451}" dt="2024-08-21T13:14:00.768" v="2467" actId="165"/>
          <ac:spMkLst>
            <pc:docMk/>
            <pc:sldMk cId="2576850271" sldId="495"/>
            <ac:spMk id="14" creationId="{EA09F0B2-AAE5-D88B-42DD-AFA83E589583}"/>
          </ac:spMkLst>
        </pc:spChg>
        <pc:spChg chg="mod topLvl">
          <ac:chgData name="Yvan Lara" userId="50c954862af45d99" providerId="LiveId" clId="{08D4EC1C-A415-40CB-BEEE-E92A604DC451}" dt="2024-08-21T13:14:00.768" v="2467" actId="165"/>
          <ac:spMkLst>
            <pc:docMk/>
            <pc:sldMk cId="2576850271" sldId="495"/>
            <ac:spMk id="15" creationId="{FAABB27F-AC96-7263-DF6F-19618314964E}"/>
          </ac:spMkLst>
        </pc:spChg>
        <pc:spChg chg="mod topLvl">
          <ac:chgData name="Yvan Lara" userId="50c954862af45d99" providerId="LiveId" clId="{08D4EC1C-A415-40CB-BEEE-E92A604DC451}" dt="2024-08-21T13:14:00.768" v="2467" actId="165"/>
          <ac:spMkLst>
            <pc:docMk/>
            <pc:sldMk cId="2576850271" sldId="495"/>
            <ac:spMk id="16" creationId="{F2681AB7-48CF-483B-B032-6B420D5EF028}"/>
          </ac:spMkLst>
        </pc:spChg>
        <pc:spChg chg="mod topLvl">
          <ac:chgData name="Yvan Lara" userId="50c954862af45d99" providerId="LiveId" clId="{08D4EC1C-A415-40CB-BEEE-E92A604DC451}" dt="2024-08-21T13:14:00.768" v="2467" actId="165"/>
          <ac:spMkLst>
            <pc:docMk/>
            <pc:sldMk cId="2576850271" sldId="495"/>
            <ac:spMk id="17" creationId="{EE520FE6-6075-55F9-6240-B9AD040D03C0}"/>
          </ac:spMkLst>
        </pc:spChg>
        <pc:spChg chg="mod topLvl">
          <ac:chgData name="Yvan Lara" userId="50c954862af45d99" providerId="LiveId" clId="{08D4EC1C-A415-40CB-BEEE-E92A604DC451}" dt="2024-08-21T13:14:00.768" v="2467" actId="165"/>
          <ac:spMkLst>
            <pc:docMk/>
            <pc:sldMk cId="2576850271" sldId="495"/>
            <ac:spMk id="18" creationId="{70D251AA-3251-17C3-6250-DEBE51256A61}"/>
          </ac:spMkLst>
        </pc:spChg>
        <pc:spChg chg="mod topLvl">
          <ac:chgData name="Yvan Lara" userId="50c954862af45d99" providerId="LiveId" clId="{08D4EC1C-A415-40CB-BEEE-E92A604DC451}" dt="2024-08-21T13:14:00.768" v="2467" actId="165"/>
          <ac:spMkLst>
            <pc:docMk/>
            <pc:sldMk cId="2576850271" sldId="495"/>
            <ac:spMk id="19" creationId="{E513473A-24D9-F596-9091-41EEF4F5B1F2}"/>
          </ac:spMkLst>
        </pc:spChg>
        <pc:spChg chg="add mod">
          <ac:chgData name="Yvan Lara" userId="50c954862af45d99" providerId="LiveId" clId="{08D4EC1C-A415-40CB-BEEE-E92A604DC451}" dt="2024-08-21T13:12:10.169" v="2450" actId="121"/>
          <ac:spMkLst>
            <pc:docMk/>
            <pc:sldMk cId="2576850271" sldId="495"/>
            <ac:spMk id="20" creationId="{7555EB91-2372-6993-6487-F57DEB86CCBF}"/>
          </ac:spMkLst>
        </pc:spChg>
        <pc:spChg chg="add mod">
          <ac:chgData name="Yvan Lara" userId="50c954862af45d99" providerId="LiveId" clId="{08D4EC1C-A415-40CB-BEEE-E92A604DC451}" dt="2024-08-21T13:12:58.289" v="2458" actId="14100"/>
          <ac:spMkLst>
            <pc:docMk/>
            <pc:sldMk cId="2576850271" sldId="495"/>
            <ac:spMk id="23" creationId="{7525F67E-E057-87BF-A22A-C37EEACA15FE}"/>
          </ac:spMkLst>
        </pc:spChg>
        <pc:spChg chg="add mod">
          <ac:chgData name="Yvan Lara" userId="50c954862af45d99" providerId="LiveId" clId="{08D4EC1C-A415-40CB-BEEE-E92A604DC451}" dt="2024-08-21T13:12:54.899" v="2457" actId="14100"/>
          <ac:spMkLst>
            <pc:docMk/>
            <pc:sldMk cId="2576850271" sldId="495"/>
            <ac:spMk id="26" creationId="{D8CCE2D7-09E6-FA7D-DBEB-3620527E630A}"/>
          </ac:spMkLst>
        </pc:spChg>
        <pc:spChg chg="mod topLvl">
          <ac:chgData name="Yvan Lara" userId="50c954862af45d99" providerId="LiveId" clId="{08D4EC1C-A415-40CB-BEEE-E92A604DC451}" dt="2024-08-21T13:14:00.768" v="2467" actId="165"/>
          <ac:spMkLst>
            <pc:docMk/>
            <pc:sldMk cId="2576850271" sldId="495"/>
            <ac:spMk id="34" creationId="{58003A2A-6EE9-0A64-F873-F262A32B04D5}"/>
          </ac:spMkLst>
        </pc:spChg>
        <pc:grpChg chg="del">
          <ac:chgData name="Yvan Lara" userId="50c954862af45d99" providerId="LiveId" clId="{08D4EC1C-A415-40CB-BEEE-E92A604DC451}" dt="2024-08-21T13:14:00.768" v="2467" actId="165"/>
          <ac:grpSpMkLst>
            <pc:docMk/>
            <pc:sldMk cId="2576850271" sldId="495"/>
            <ac:grpSpMk id="36" creationId="{AAEDDD90-F9AE-6D7D-2D2E-CE99F69FB175}"/>
          </ac:grpSpMkLst>
        </pc:grpChg>
        <pc:picChg chg="mod topLvl">
          <ac:chgData name="Yvan Lara" userId="50c954862af45d99" providerId="LiveId" clId="{08D4EC1C-A415-40CB-BEEE-E92A604DC451}" dt="2024-08-21T13:14:00.768" v="2467" actId="165"/>
          <ac:picMkLst>
            <pc:docMk/>
            <pc:sldMk cId="2576850271" sldId="495"/>
            <ac:picMk id="25" creationId="{2945AC05-802E-BB33-DEE0-3BF3BACC017D}"/>
          </ac:picMkLst>
        </pc:picChg>
        <pc:cxnChg chg="mod topLvl">
          <ac:chgData name="Yvan Lara" userId="50c954862af45d99" providerId="LiveId" clId="{08D4EC1C-A415-40CB-BEEE-E92A604DC451}" dt="2024-08-21T13:14:00.768" v="2467" actId="165"/>
          <ac:cxnSpMkLst>
            <pc:docMk/>
            <pc:sldMk cId="2576850271" sldId="495"/>
            <ac:cxnSpMk id="22" creationId="{F05B34DA-9C7A-24BE-3151-6CA407DA9BAC}"/>
          </ac:cxnSpMkLst>
        </pc:cxnChg>
        <pc:cxnChg chg="mod topLvl">
          <ac:chgData name="Yvan Lara" userId="50c954862af45d99" providerId="LiveId" clId="{08D4EC1C-A415-40CB-BEEE-E92A604DC451}" dt="2024-08-21T13:14:00.768" v="2467" actId="165"/>
          <ac:cxnSpMkLst>
            <pc:docMk/>
            <pc:sldMk cId="2576850271" sldId="495"/>
            <ac:cxnSpMk id="24" creationId="{42F39195-BDE4-CFA2-87DF-62A4A8F06077}"/>
          </ac:cxnSpMkLst>
        </pc:cxnChg>
        <pc:cxnChg chg="mod topLvl">
          <ac:chgData name="Yvan Lara" userId="50c954862af45d99" providerId="LiveId" clId="{08D4EC1C-A415-40CB-BEEE-E92A604DC451}" dt="2024-08-21T13:14:00.768" v="2467" actId="165"/>
          <ac:cxnSpMkLst>
            <pc:docMk/>
            <pc:sldMk cId="2576850271" sldId="495"/>
            <ac:cxnSpMk id="27" creationId="{66B45162-2E6F-0D14-FEF5-E216823E9A11}"/>
          </ac:cxnSpMkLst>
        </pc:cxnChg>
        <pc:cxnChg chg="add mod">
          <ac:chgData name="Yvan Lara" userId="50c954862af45d99" providerId="LiveId" clId="{08D4EC1C-A415-40CB-BEEE-E92A604DC451}" dt="2024-08-21T13:13:08.998" v="2459" actId="14100"/>
          <ac:cxnSpMkLst>
            <pc:docMk/>
            <pc:sldMk cId="2576850271" sldId="495"/>
            <ac:cxnSpMk id="28" creationId="{CFE446B5-9260-6E7E-0FF9-AE97F083FAFF}"/>
          </ac:cxnSpMkLst>
        </pc:cxnChg>
      </pc:sldChg>
      <pc:sldChg chg="addSp delSp modSp add mod modNotesTx">
        <pc:chgData name="Yvan Lara" userId="50c954862af45d99" providerId="LiveId" clId="{08D4EC1C-A415-40CB-BEEE-E92A604DC451}" dt="2024-08-21T11:25:26.830" v="478" actId="113"/>
        <pc:sldMkLst>
          <pc:docMk/>
          <pc:sldMk cId="3766357970" sldId="496"/>
        </pc:sldMkLst>
        <pc:spChg chg="del">
          <ac:chgData name="Yvan Lara" userId="50c954862af45d99" providerId="LiveId" clId="{08D4EC1C-A415-40CB-BEEE-E92A604DC451}" dt="2024-08-21T11:04:05.586" v="14" actId="478"/>
          <ac:spMkLst>
            <pc:docMk/>
            <pc:sldMk cId="3766357970" sldId="496"/>
            <ac:spMk id="2" creationId="{C5A5201D-EC7E-BE9A-3F08-0D329C159BC0}"/>
          </ac:spMkLst>
        </pc:spChg>
        <pc:spChg chg="del">
          <ac:chgData name="Yvan Lara" userId="50c954862af45d99" providerId="LiveId" clId="{08D4EC1C-A415-40CB-BEEE-E92A604DC451}" dt="2024-08-21T11:04:09.846" v="16" actId="478"/>
          <ac:spMkLst>
            <pc:docMk/>
            <pc:sldMk cId="3766357970" sldId="496"/>
            <ac:spMk id="4" creationId="{4F27FD5F-7E61-4856-4107-CF07ADC027CA}"/>
          </ac:spMkLst>
        </pc:spChg>
        <pc:spChg chg="mod">
          <ac:chgData name="Yvan Lara" userId="50c954862af45d99" providerId="LiveId" clId="{08D4EC1C-A415-40CB-BEEE-E92A604DC451}" dt="2024-08-21T11:25:26.830" v="478" actId="113"/>
          <ac:spMkLst>
            <pc:docMk/>
            <pc:sldMk cId="3766357970" sldId="496"/>
            <ac:spMk id="5" creationId="{39760338-9608-2613-6F9E-541DF41C2373}"/>
          </ac:spMkLst>
        </pc:spChg>
        <pc:spChg chg="add mod">
          <ac:chgData name="Yvan Lara" userId="50c954862af45d99" providerId="LiveId" clId="{08D4EC1C-A415-40CB-BEEE-E92A604DC451}" dt="2024-08-21T11:06:41.777" v="92"/>
          <ac:spMkLst>
            <pc:docMk/>
            <pc:sldMk cId="3766357970" sldId="496"/>
            <ac:spMk id="6" creationId="{7EEBCD1C-8EA6-C47B-C2E5-0A4D6FF4FED7}"/>
          </ac:spMkLst>
        </pc:spChg>
        <pc:spChg chg="add mod">
          <ac:chgData name="Yvan Lara" userId="50c954862af45d99" providerId="LiveId" clId="{08D4EC1C-A415-40CB-BEEE-E92A604DC451}" dt="2024-08-21T11:06:41.777" v="92"/>
          <ac:spMkLst>
            <pc:docMk/>
            <pc:sldMk cId="3766357970" sldId="496"/>
            <ac:spMk id="7" creationId="{A9DFFD56-712C-9ED4-2C40-6452E0CC3B5D}"/>
          </ac:spMkLst>
        </pc:spChg>
        <pc:spChg chg="add mod">
          <ac:chgData name="Yvan Lara" userId="50c954862af45d99" providerId="LiveId" clId="{08D4EC1C-A415-40CB-BEEE-E92A604DC451}" dt="2024-08-21T11:06:41.777" v="92"/>
          <ac:spMkLst>
            <pc:docMk/>
            <pc:sldMk cId="3766357970" sldId="496"/>
            <ac:spMk id="8" creationId="{73AF0A39-3192-50D7-BEA3-830F9531D1A1}"/>
          </ac:spMkLst>
        </pc:spChg>
        <pc:spChg chg="mod">
          <ac:chgData name="Yvan Lara" userId="50c954862af45d99" providerId="LiveId" clId="{08D4EC1C-A415-40CB-BEEE-E92A604DC451}" dt="2024-08-21T11:07:18.650" v="94"/>
          <ac:spMkLst>
            <pc:docMk/>
            <pc:sldMk cId="3766357970" sldId="496"/>
            <ac:spMk id="10" creationId="{694D3F89-A7A8-6003-6CB6-B2E92A138DAA}"/>
          </ac:spMkLst>
        </pc:spChg>
        <pc:spChg chg="mod">
          <ac:chgData name="Yvan Lara" userId="50c954862af45d99" providerId="LiveId" clId="{08D4EC1C-A415-40CB-BEEE-E92A604DC451}" dt="2024-08-21T11:07:18.650" v="94"/>
          <ac:spMkLst>
            <pc:docMk/>
            <pc:sldMk cId="3766357970" sldId="496"/>
            <ac:spMk id="11" creationId="{CF429701-2AD3-202F-4B82-361AA44B8F1C}"/>
          </ac:spMkLst>
        </pc:spChg>
        <pc:spChg chg="mod">
          <ac:chgData name="Yvan Lara" userId="50c954862af45d99" providerId="LiveId" clId="{08D4EC1C-A415-40CB-BEEE-E92A604DC451}" dt="2024-08-21T11:07:18.650" v="94"/>
          <ac:spMkLst>
            <pc:docMk/>
            <pc:sldMk cId="3766357970" sldId="496"/>
            <ac:spMk id="12" creationId="{3D36BD6F-BAA7-CC30-2A27-D13672D899D6}"/>
          </ac:spMkLst>
        </pc:spChg>
        <pc:spChg chg="mod">
          <ac:chgData name="Yvan Lara" userId="50c954862af45d99" providerId="LiveId" clId="{08D4EC1C-A415-40CB-BEEE-E92A604DC451}" dt="2024-08-21T11:07:18.650" v="94"/>
          <ac:spMkLst>
            <pc:docMk/>
            <pc:sldMk cId="3766357970" sldId="496"/>
            <ac:spMk id="13" creationId="{1DA52B32-DE8F-8114-B790-6344E22F9F24}"/>
          </ac:spMkLst>
        </pc:spChg>
        <pc:spChg chg="mod">
          <ac:chgData name="Yvan Lara" userId="50c954862af45d99" providerId="LiveId" clId="{08D4EC1C-A415-40CB-BEEE-E92A604DC451}" dt="2024-08-21T11:07:18.650" v="94"/>
          <ac:spMkLst>
            <pc:docMk/>
            <pc:sldMk cId="3766357970" sldId="496"/>
            <ac:spMk id="14" creationId="{BCA18521-F6F5-E09B-5295-6B3BA7C1F5D6}"/>
          </ac:spMkLst>
        </pc:spChg>
        <pc:spChg chg="mod ord">
          <ac:chgData name="Yvan Lara" userId="50c954862af45d99" providerId="LiveId" clId="{08D4EC1C-A415-40CB-BEEE-E92A604DC451}" dt="2024-08-21T11:18:06.502" v="350" actId="14100"/>
          <ac:spMkLst>
            <pc:docMk/>
            <pc:sldMk cId="3766357970" sldId="496"/>
            <ac:spMk id="15" creationId="{A7067C6D-4A82-5D1F-8DC1-C4B0ED8C8215}"/>
          </ac:spMkLst>
        </pc:spChg>
        <pc:spChg chg="mod ord">
          <ac:chgData name="Yvan Lara" userId="50c954862af45d99" providerId="LiveId" clId="{08D4EC1C-A415-40CB-BEEE-E92A604DC451}" dt="2024-08-21T11:18:03.492" v="349" actId="14100"/>
          <ac:spMkLst>
            <pc:docMk/>
            <pc:sldMk cId="3766357970" sldId="496"/>
            <ac:spMk id="16" creationId="{B8A1D16F-ACF6-DF11-74C3-1F472A8C49E8}"/>
          </ac:spMkLst>
        </pc:spChg>
        <pc:spChg chg="mod">
          <ac:chgData name="Yvan Lara" userId="50c954862af45d99" providerId="LiveId" clId="{08D4EC1C-A415-40CB-BEEE-E92A604DC451}" dt="2024-08-21T11:18:01.023" v="348" actId="14100"/>
          <ac:spMkLst>
            <pc:docMk/>
            <pc:sldMk cId="3766357970" sldId="496"/>
            <ac:spMk id="17" creationId="{48270597-22CC-58E9-13BA-A52EADE3FFA4}"/>
          </ac:spMkLst>
        </pc:spChg>
        <pc:spChg chg="mod">
          <ac:chgData name="Yvan Lara" userId="50c954862af45d99" providerId="LiveId" clId="{08D4EC1C-A415-40CB-BEEE-E92A604DC451}" dt="2024-08-21T11:07:18.650" v="94"/>
          <ac:spMkLst>
            <pc:docMk/>
            <pc:sldMk cId="3766357970" sldId="496"/>
            <ac:spMk id="25" creationId="{CE1908BE-7338-C568-DA78-30EAE15D87DC}"/>
          </ac:spMkLst>
        </pc:spChg>
        <pc:spChg chg="mod">
          <ac:chgData name="Yvan Lara" userId="50c954862af45d99" providerId="LiveId" clId="{08D4EC1C-A415-40CB-BEEE-E92A604DC451}" dt="2024-08-21T11:07:18.650" v="94"/>
          <ac:spMkLst>
            <pc:docMk/>
            <pc:sldMk cId="3766357970" sldId="496"/>
            <ac:spMk id="27" creationId="{42F4C0E6-80A8-CC32-638F-571531DB872D}"/>
          </ac:spMkLst>
        </pc:spChg>
        <pc:spChg chg="mod">
          <ac:chgData name="Yvan Lara" userId="50c954862af45d99" providerId="LiveId" clId="{08D4EC1C-A415-40CB-BEEE-E92A604DC451}" dt="2024-08-21T11:07:18.650" v="94"/>
          <ac:spMkLst>
            <pc:docMk/>
            <pc:sldMk cId="3766357970" sldId="496"/>
            <ac:spMk id="28" creationId="{F5D799C8-E284-0115-B32C-C9FD3BDAA3FF}"/>
          </ac:spMkLst>
        </pc:spChg>
        <pc:spChg chg="mod">
          <ac:chgData name="Yvan Lara" userId="50c954862af45d99" providerId="LiveId" clId="{08D4EC1C-A415-40CB-BEEE-E92A604DC451}" dt="2024-08-21T11:07:18.650" v="94"/>
          <ac:spMkLst>
            <pc:docMk/>
            <pc:sldMk cId="3766357970" sldId="496"/>
            <ac:spMk id="30" creationId="{CFB03080-36EA-CEBD-9038-8C310CB3A42E}"/>
          </ac:spMkLst>
        </pc:spChg>
        <pc:spChg chg="mod">
          <ac:chgData name="Yvan Lara" userId="50c954862af45d99" providerId="LiveId" clId="{08D4EC1C-A415-40CB-BEEE-E92A604DC451}" dt="2024-08-21T11:07:18.650" v="94"/>
          <ac:spMkLst>
            <pc:docMk/>
            <pc:sldMk cId="3766357970" sldId="496"/>
            <ac:spMk id="31" creationId="{470BCDDF-6897-06ED-D50F-1616A1B70CC7}"/>
          </ac:spMkLst>
        </pc:spChg>
        <pc:spChg chg="mod">
          <ac:chgData name="Yvan Lara" userId="50c954862af45d99" providerId="LiveId" clId="{08D4EC1C-A415-40CB-BEEE-E92A604DC451}" dt="2024-08-21T11:07:18.650" v="94"/>
          <ac:spMkLst>
            <pc:docMk/>
            <pc:sldMk cId="3766357970" sldId="496"/>
            <ac:spMk id="33" creationId="{406D43C4-A395-9090-3A85-6FE8721D3D9D}"/>
          </ac:spMkLst>
        </pc:spChg>
        <pc:spChg chg="mod">
          <ac:chgData name="Yvan Lara" userId="50c954862af45d99" providerId="LiveId" clId="{08D4EC1C-A415-40CB-BEEE-E92A604DC451}" dt="2024-08-21T11:07:18.650" v="94"/>
          <ac:spMkLst>
            <pc:docMk/>
            <pc:sldMk cId="3766357970" sldId="496"/>
            <ac:spMk id="34" creationId="{CE1BF039-615F-0CBE-83B5-7530BC070FB8}"/>
          </ac:spMkLst>
        </pc:spChg>
        <pc:spChg chg="mod">
          <ac:chgData name="Yvan Lara" userId="50c954862af45d99" providerId="LiveId" clId="{08D4EC1C-A415-40CB-BEEE-E92A604DC451}" dt="2024-08-21T11:07:18.650" v="94"/>
          <ac:spMkLst>
            <pc:docMk/>
            <pc:sldMk cId="3766357970" sldId="496"/>
            <ac:spMk id="36" creationId="{C36DCE97-2F2C-688B-C15F-2549A4FB6375}"/>
          </ac:spMkLst>
        </pc:spChg>
        <pc:spChg chg="mod">
          <ac:chgData name="Yvan Lara" userId="50c954862af45d99" providerId="LiveId" clId="{08D4EC1C-A415-40CB-BEEE-E92A604DC451}" dt="2024-08-21T11:07:18.650" v="94"/>
          <ac:spMkLst>
            <pc:docMk/>
            <pc:sldMk cId="3766357970" sldId="496"/>
            <ac:spMk id="37" creationId="{DFCC3A41-3B06-92B4-85FF-3901BF709820}"/>
          </ac:spMkLst>
        </pc:spChg>
        <pc:spChg chg="mod">
          <ac:chgData name="Yvan Lara" userId="50c954862af45d99" providerId="LiveId" clId="{08D4EC1C-A415-40CB-BEEE-E92A604DC451}" dt="2024-08-21T11:07:18.650" v="94"/>
          <ac:spMkLst>
            <pc:docMk/>
            <pc:sldMk cId="3766357970" sldId="496"/>
            <ac:spMk id="39" creationId="{4A511801-48B7-7FCD-17F5-C0C7A20436CA}"/>
          </ac:spMkLst>
        </pc:spChg>
        <pc:spChg chg="add mod">
          <ac:chgData name="Yvan Lara" userId="50c954862af45d99" providerId="LiveId" clId="{08D4EC1C-A415-40CB-BEEE-E92A604DC451}" dt="2024-08-21T11:17:57.116" v="347" actId="14100"/>
          <ac:spMkLst>
            <pc:docMk/>
            <pc:sldMk cId="3766357970" sldId="496"/>
            <ac:spMk id="40" creationId="{02097882-AB39-1CE6-A195-7DAB6B4E9812}"/>
          </ac:spMkLst>
        </pc:spChg>
        <pc:spChg chg="add mod">
          <ac:chgData name="Yvan Lara" userId="50c954862af45d99" providerId="LiveId" clId="{08D4EC1C-A415-40CB-BEEE-E92A604DC451}" dt="2024-08-21T11:16:47.013" v="341" actId="1076"/>
          <ac:spMkLst>
            <pc:docMk/>
            <pc:sldMk cId="3766357970" sldId="496"/>
            <ac:spMk id="41" creationId="{EBABC975-F7FE-56B2-73D5-D1842100748D}"/>
          </ac:spMkLst>
        </pc:spChg>
        <pc:spChg chg="add mod">
          <ac:chgData name="Yvan Lara" userId="50c954862af45d99" providerId="LiveId" clId="{08D4EC1C-A415-40CB-BEEE-E92A604DC451}" dt="2024-08-21T11:17:19.605" v="344" actId="1076"/>
          <ac:spMkLst>
            <pc:docMk/>
            <pc:sldMk cId="3766357970" sldId="496"/>
            <ac:spMk id="42" creationId="{592EE163-1A7A-7401-A66F-91A14ED30131}"/>
          </ac:spMkLst>
        </pc:spChg>
        <pc:spChg chg="add mod">
          <ac:chgData name="Yvan Lara" userId="50c954862af45d99" providerId="LiveId" clId="{08D4EC1C-A415-40CB-BEEE-E92A604DC451}" dt="2024-08-21T11:17:48.463" v="346" actId="1076"/>
          <ac:spMkLst>
            <pc:docMk/>
            <pc:sldMk cId="3766357970" sldId="496"/>
            <ac:spMk id="43" creationId="{7F683732-BB93-77D7-59CB-39B1D17D2E32}"/>
          </ac:spMkLst>
        </pc:spChg>
        <pc:spChg chg="add mod">
          <ac:chgData name="Yvan Lara" userId="50c954862af45d99" providerId="LiveId" clId="{08D4EC1C-A415-40CB-BEEE-E92A604DC451}" dt="2024-08-21T11:17:48.463" v="346" actId="1076"/>
          <ac:spMkLst>
            <pc:docMk/>
            <pc:sldMk cId="3766357970" sldId="496"/>
            <ac:spMk id="44" creationId="{5A30A377-E3B4-F576-DA0F-476523E25B0C}"/>
          </ac:spMkLst>
        </pc:spChg>
        <pc:spChg chg="add mod">
          <ac:chgData name="Yvan Lara" userId="50c954862af45d99" providerId="LiveId" clId="{08D4EC1C-A415-40CB-BEEE-E92A604DC451}" dt="2024-08-21T11:17:48.463" v="346" actId="1076"/>
          <ac:spMkLst>
            <pc:docMk/>
            <pc:sldMk cId="3766357970" sldId="496"/>
            <ac:spMk id="45" creationId="{38770AA6-7DF1-9DCC-F485-47C59F1C4440}"/>
          </ac:spMkLst>
        </pc:spChg>
        <pc:spChg chg="add mod">
          <ac:chgData name="Yvan Lara" userId="50c954862af45d99" providerId="LiveId" clId="{08D4EC1C-A415-40CB-BEEE-E92A604DC451}" dt="2024-08-21T11:17:48.463" v="346" actId="1076"/>
          <ac:spMkLst>
            <pc:docMk/>
            <pc:sldMk cId="3766357970" sldId="496"/>
            <ac:spMk id="46" creationId="{E4A255B3-FFB5-A692-2B4A-43AB628A3DED}"/>
          </ac:spMkLst>
        </pc:spChg>
        <pc:grpChg chg="add mod">
          <ac:chgData name="Yvan Lara" userId="50c954862af45d99" providerId="LiveId" clId="{08D4EC1C-A415-40CB-BEEE-E92A604DC451}" dt="2024-08-21T11:16:22.683" v="338" actId="1076"/>
          <ac:grpSpMkLst>
            <pc:docMk/>
            <pc:sldMk cId="3766357970" sldId="496"/>
            <ac:grpSpMk id="9" creationId="{42483A49-4409-4CED-3426-EBD4D167280D}"/>
          </ac:grpSpMkLst>
        </pc:grpChg>
        <pc:grpChg chg="mod">
          <ac:chgData name="Yvan Lara" userId="50c954862af45d99" providerId="LiveId" clId="{08D4EC1C-A415-40CB-BEEE-E92A604DC451}" dt="2024-08-21T11:07:18.650" v="94"/>
          <ac:grpSpMkLst>
            <pc:docMk/>
            <pc:sldMk cId="3766357970" sldId="496"/>
            <ac:grpSpMk id="20" creationId="{4BD94E26-3039-5699-E2B1-810093CB9615}"/>
          </ac:grpSpMkLst>
        </pc:grpChg>
        <pc:grpChg chg="mod">
          <ac:chgData name="Yvan Lara" userId="50c954862af45d99" providerId="LiveId" clId="{08D4EC1C-A415-40CB-BEEE-E92A604DC451}" dt="2024-08-21T11:07:18.650" v="94"/>
          <ac:grpSpMkLst>
            <pc:docMk/>
            <pc:sldMk cId="3766357970" sldId="496"/>
            <ac:grpSpMk id="21" creationId="{DFD27F60-214E-9381-E300-B6579E3844A1}"/>
          </ac:grpSpMkLst>
        </pc:grpChg>
        <pc:grpChg chg="mod">
          <ac:chgData name="Yvan Lara" userId="50c954862af45d99" providerId="LiveId" clId="{08D4EC1C-A415-40CB-BEEE-E92A604DC451}" dt="2024-08-21T11:07:18.650" v="94"/>
          <ac:grpSpMkLst>
            <pc:docMk/>
            <pc:sldMk cId="3766357970" sldId="496"/>
            <ac:grpSpMk id="22" creationId="{ECE449BE-D822-5C53-C9EA-6AECDF25B7CD}"/>
          </ac:grpSpMkLst>
        </pc:grpChg>
        <pc:grpChg chg="mod">
          <ac:chgData name="Yvan Lara" userId="50c954862af45d99" providerId="LiveId" clId="{08D4EC1C-A415-40CB-BEEE-E92A604DC451}" dt="2024-08-21T11:07:18.650" v="94"/>
          <ac:grpSpMkLst>
            <pc:docMk/>
            <pc:sldMk cId="3766357970" sldId="496"/>
            <ac:grpSpMk id="23" creationId="{645D1726-B952-1C69-DAF1-74BAE0B3DA5B}"/>
          </ac:grpSpMkLst>
        </pc:grpChg>
        <pc:grpChg chg="mod">
          <ac:chgData name="Yvan Lara" userId="50c954862af45d99" providerId="LiveId" clId="{08D4EC1C-A415-40CB-BEEE-E92A604DC451}" dt="2024-08-21T11:07:18.650" v="94"/>
          <ac:grpSpMkLst>
            <pc:docMk/>
            <pc:sldMk cId="3766357970" sldId="496"/>
            <ac:grpSpMk id="24" creationId="{7C99A45A-B1E7-51DC-4889-92DBD5904B9E}"/>
          </ac:grpSpMkLst>
        </pc:grpChg>
        <pc:picChg chg="mod">
          <ac:chgData name="Yvan Lara" userId="50c954862af45d99" providerId="LiveId" clId="{08D4EC1C-A415-40CB-BEEE-E92A604DC451}" dt="2024-08-21T11:08:57.185" v="142" actId="14100"/>
          <ac:picMkLst>
            <pc:docMk/>
            <pc:sldMk cId="3766357970" sldId="496"/>
            <ac:picMk id="18" creationId="{DB9D6B62-10C2-7FA1-B284-982220AE26CE}"/>
          </ac:picMkLst>
        </pc:picChg>
        <pc:picChg chg="mod">
          <ac:chgData name="Yvan Lara" userId="50c954862af45d99" providerId="LiveId" clId="{08D4EC1C-A415-40CB-BEEE-E92A604DC451}" dt="2024-08-21T11:09:13.929" v="145" actId="14100"/>
          <ac:picMkLst>
            <pc:docMk/>
            <pc:sldMk cId="3766357970" sldId="496"/>
            <ac:picMk id="19" creationId="{658EC2E9-06F4-867D-09C3-DC3F50125C6E}"/>
          </ac:picMkLst>
        </pc:picChg>
        <pc:picChg chg="mod">
          <ac:chgData name="Yvan Lara" userId="50c954862af45d99" providerId="LiveId" clId="{08D4EC1C-A415-40CB-BEEE-E92A604DC451}" dt="2024-08-21T11:07:18.650" v="94"/>
          <ac:picMkLst>
            <pc:docMk/>
            <pc:sldMk cId="3766357970" sldId="496"/>
            <ac:picMk id="26" creationId="{97884682-FC3E-896B-79C5-FAFEF1F9A446}"/>
          </ac:picMkLst>
        </pc:picChg>
        <pc:picChg chg="mod">
          <ac:chgData name="Yvan Lara" userId="50c954862af45d99" providerId="LiveId" clId="{08D4EC1C-A415-40CB-BEEE-E92A604DC451}" dt="2024-08-21T11:07:18.650" v="94"/>
          <ac:picMkLst>
            <pc:docMk/>
            <pc:sldMk cId="3766357970" sldId="496"/>
            <ac:picMk id="29" creationId="{0D0EC1DF-637D-9630-7159-6D68E470ED27}"/>
          </ac:picMkLst>
        </pc:picChg>
        <pc:picChg chg="mod">
          <ac:chgData name="Yvan Lara" userId="50c954862af45d99" providerId="LiveId" clId="{08D4EC1C-A415-40CB-BEEE-E92A604DC451}" dt="2024-08-21T11:07:18.650" v="94"/>
          <ac:picMkLst>
            <pc:docMk/>
            <pc:sldMk cId="3766357970" sldId="496"/>
            <ac:picMk id="32" creationId="{F1430659-7701-FEB1-E5E7-0284A5B57957}"/>
          </ac:picMkLst>
        </pc:picChg>
        <pc:picChg chg="mod">
          <ac:chgData name="Yvan Lara" userId="50c954862af45d99" providerId="LiveId" clId="{08D4EC1C-A415-40CB-BEEE-E92A604DC451}" dt="2024-08-21T11:07:18.650" v="94"/>
          <ac:picMkLst>
            <pc:docMk/>
            <pc:sldMk cId="3766357970" sldId="496"/>
            <ac:picMk id="35" creationId="{61D95910-F797-76C4-94D3-481A9BECC774}"/>
          </ac:picMkLst>
        </pc:picChg>
        <pc:picChg chg="mod">
          <ac:chgData name="Yvan Lara" userId="50c954862af45d99" providerId="LiveId" clId="{08D4EC1C-A415-40CB-BEEE-E92A604DC451}" dt="2024-08-21T11:07:18.650" v="94"/>
          <ac:picMkLst>
            <pc:docMk/>
            <pc:sldMk cId="3766357970" sldId="496"/>
            <ac:picMk id="38" creationId="{5286322A-6D9B-B4BD-4A26-2E6D08D36904}"/>
          </ac:picMkLst>
        </pc:picChg>
        <pc:cxnChg chg="del">
          <ac:chgData name="Yvan Lara" userId="50c954862af45d99" providerId="LiveId" clId="{08D4EC1C-A415-40CB-BEEE-E92A604DC451}" dt="2024-08-21T11:04:07.955" v="15" actId="478"/>
          <ac:cxnSpMkLst>
            <pc:docMk/>
            <pc:sldMk cId="3766357970" sldId="496"/>
            <ac:cxnSpMk id="3" creationId="{2E008962-56AA-20E9-D1A2-A39FA4704BD3}"/>
          </ac:cxnSpMkLst>
        </pc:cxnChg>
      </pc:sldChg>
      <pc:sldChg chg="addSp modSp add del mod">
        <pc:chgData name="Yvan Lara" userId="50c954862af45d99" providerId="LiveId" clId="{08D4EC1C-A415-40CB-BEEE-E92A604DC451}" dt="2024-08-21T11:18:27.183" v="351" actId="47"/>
        <pc:sldMkLst>
          <pc:docMk/>
          <pc:sldMk cId="1901019194" sldId="497"/>
        </pc:sldMkLst>
        <pc:spChg chg="add mod">
          <ac:chgData name="Yvan Lara" userId="50c954862af45d99" providerId="LiveId" clId="{08D4EC1C-A415-40CB-BEEE-E92A604DC451}" dt="2024-08-21T11:16:36.173" v="339" actId="14100"/>
          <ac:spMkLst>
            <pc:docMk/>
            <pc:sldMk cId="1901019194" sldId="497"/>
            <ac:spMk id="2" creationId="{648495EA-BDDD-E1C2-8B34-A3A7BD087700}"/>
          </ac:spMkLst>
        </pc:spChg>
        <pc:spChg chg="add mod">
          <ac:chgData name="Yvan Lara" userId="50c954862af45d99" providerId="LiveId" clId="{08D4EC1C-A415-40CB-BEEE-E92A604DC451}" dt="2024-08-21T11:16:53.683" v="342" actId="14100"/>
          <ac:spMkLst>
            <pc:docMk/>
            <pc:sldMk cId="1901019194" sldId="497"/>
            <ac:spMk id="3" creationId="{930E8A1A-D7C2-146D-ED17-F64C35CB99A7}"/>
          </ac:spMkLst>
        </pc:spChg>
        <pc:spChg chg="add mod">
          <ac:chgData name="Yvan Lara" userId="50c954862af45d99" providerId="LiveId" clId="{08D4EC1C-A415-40CB-BEEE-E92A604DC451}" dt="2024-08-21T11:14:03.148" v="315" actId="164"/>
          <ac:spMkLst>
            <pc:docMk/>
            <pc:sldMk cId="1901019194" sldId="497"/>
            <ac:spMk id="4" creationId="{C121C356-5E86-13FD-6272-351F8475C305}"/>
          </ac:spMkLst>
        </pc:spChg>
        <pc:spChg chg="mod">
          <ac:chgData name="Yvan Lara" userId="50c954862af45d99" providerId="LiveId" clId="{08D4EC1C-A415-40CB-BEEE-E92A604DC451}" dt="2024-08-21T11:05:22.206" v="46" actId="113"/>
          <ac:spMkLst>
            <pc:docMk/>
            <pc:sldMk cId="1901019194" sldId="497"/>
            <ac:spMk id="5" creationId="{39760338-9608-2613-6F9E-541DF41C2373}"/>
          </ac:spMkLst>
        </pc:spChg>
        <pc:spChg chg="add mod">
          <ac:chgData name="Yvan Lara" userId="50c954862af45d99" providerId="LiveId" clId="{08D4EC1C-A415-40CB-BEEE-E92A604DC451}" dt="2024-08-21T11:14:03.148" v="315" actId="164"/>
          <ac:spMkLst>
            <pc:docMk/>
            <pc:sldMk cId="1901019194" sldId="497"/>
            <ac:spMk id="6" creationId="{2049E8CA-4832-7045-40FA-765EB3F7CDDA}"/>
          </ac:spMkLst>
        </pc:spChg>
        <pc:spChg chg="add mod">
          <ac:chgData name="Yvan Lara" userId="50c954862af45d99" providerId="LiveId" clId="{08D4EC1C-A415-40CB-BEEE-E92A604DC451}" dt="2024-08-21T11:14:03.148" v="315" actId="164"/>
          <ac:spMkLst>
            <pc:docMk/>
            <pc:sldMk cId="1901019194" sldId="497"/>
            <ac:spMk id="7" creationId="{9A393D64-4DA9-E9F2-2707-3154F758D215}"/>
          </ac:spMkLst>
        </pc:spChg>
        <pc:spChg chg="add mod">
          <ac:chgData name="Yvan Lara" userId="50c954862af45d99" providerId="LiveId" clId="{08D4EC1C-A415-40CB-BEEE-E92A604DC451}" dt="2024-08-21T11:14:03.148" v="315" actId="164"/>
          <ac:spMkLst>
            <pc:docMk/>
            <pc:sldMk cId="1901019194" sldId="497"/>
            <ac:spMk id="8" creationId="{5620199C-8111-E273-3024-552269C03AD6}"/>
          </ac:spMkLst>
        </pc:spChg>
        <pc:spChg chg="add mod">
          <ac:chgData name="Yvan Lara" userId="50c954862af45d99" providerId="LiveId" clId="{08D4EC1C-A415-40CB-BEEE-E92A604DC451}" dt="2024-08-21T11:14:03.148" v="315" actId="164"/>
          <ac:spMkLst>
            <pc:docMk/>
            <pc:sldMk cId="1901019194" sldId="497"/>
            <ac:spMk id="9" creationId="{8D5E5BAD-FA49-A5B9-DE20-162A43EC2FE3}"/>
          </ac:spMkLst>
        </pc:spChg>
        <pc:spChg chg="add mod">
          <ac:chgData name="Yvan Lara" userId="50c954862af45d99" providerId="LiveId" clId="{08D4EC1C-A415-40CB-BEEE-E92A604DC451}" dt="2024-08-21T11:14:03.148" v="315" actId="164"/>
          <ac:spMkLst>
            <pc:docMk/>
            <pc:sldMk cId="1901019194" sldId="497"/>
            <ac:spMk id="10" creationId="{288E5215-D60B-E9DB-19C5-276AD619C7E4}"/>
          </ac:spMkLst>
        </pc:spChg>
        <pc:spChg chg="add mod">
          <ac:chgData name="Yvan Lara" userId="50c954862af45d99" providerId="LiveId" clId="{08D4EC1C-A415-40CB-BEEE-E92A604DC451}" dt="2024-08-21T11:14:03.148" v="315" actId="164"/>
          <ac:spMkLst>
            <pc:docMk/>
            <pc:sldMk cId="1901019194" sldId="497"/>
            <ac:spMk id="11" creationId="{5A452CBE-3E4C-DD9D-E7B1-648375DF7B27}"/>
          </ac:spMkLst>
        </pc:spChg>
        <pc:grpChg chg="add mod">
          <ac:chgData name="Yvan Lara" userId="50c954862af45d99" providerId="LiveId" clId="{08D4EC1C-A415-40CB-BEEE-E92A604DC451}" dt="2024-08-21T11:14:12.243" v="316" actId="1076"/>
          <ac:grpSpMkLst>
            <pc:docMk/>
            <pc:sldMk cId="1901019194" sldId="497"/>
            <ac:grpSpMk id="12" creationId="{18AFCCDE-E6B2-AD08-C428-FB8E58955235}"/>
          </ac:grpSpMkLst>
        </pc:grpChg>
      </pc:sldChg>
      <pc:sldChg chg="addSp modSp add mod ord modNotesTx">
        <pc:chgData name="Yvan Lara" userId="50c954862af45d99" providerId="LiveId" clId="{08D4EC1C-A415-40CB-BEEE-E92A604DC451}" dt="2024-08-21T11:21:32.221" v="379" actId="6549"/>
        <pc:sldMkLst>
          <pc:docMk/>
          <pc:sldMk cId="3966535786" sldId="498"/>
        </pc:sldMkLst>
        <pc:spChg chg="add mod">
          <ac:chgData name="Yvan Lara" userId="50c954862af45d99" providerId="LiveId" clId="{08D4EC1C-A415-40CB-BEEE-E92A604DC451}" dt="2024-08-21T11:10:32.044" v="258" actId="1037"/>
          <ac:spMkLst>
            <pc:docMk/>
            <pc:sldMk cId="3966535786" sldId="498"/>
            <ac:spMk id="3" creationId="{60F74394-DCDC-272A-37A5-7D0C95390FE1}"/>
          </ac:spMkLst>
        </pc:spChg>
        <pc:spChg chg="add mod">
          <ac:chgData name="Yvan Lara" userId="50c954862af45d99" providerId="LiveId" clId="{08D4EC1C-A415-40CB-BEEE-E92A604DC451}" dt="2024-08-21T11:10:32.044" v="258" actId="1037"/>
          <ac:spMkLst>
            <pc:docMk/>
            <pc:sldMk cId="3966535786" sldId="498"/>
            <ac:spMk id="4" creationId="{BD0E6386-0287-99BC-8466-AB0081DF845A}"/>
          </ac:spMkLst>
        </pc:spChg>
        <pc:spChg chg="mod">
          <ac:chgData name="Yvan Lara" userId="50c954862af45d99" providerId="LiveId" clId="{08D4EC1C-A415-40CB-BEEE-E92A604DC451}" dt="2024-08-21T11:06:20.845" v="89" actId="113"/>
          <ac:spMkLst>
            <pc:docMk/>
            <pc:sldMk cId="3966535786" sldId="498"/>
            <ac:spMk id="5" creationId="{39760338-9608-2613-6F9E-541DF41C2373}"/>
          </ac:spMkLst>
        </pc:spChg>
        <pc:spChg chg="add mod">
          <ac:chgData name="Yvan Lara" userId="50c954862af45d99" providerId="LiveId" clId="{08D4EC1C-A415-40CB-BEEE-E92A604DC451}" dt="2024-08-21T11:10:32.044" v="258" actId="1037"/>
          <ac:spMkLst>
            <pc:docMk/>
            <pc:sldMk cId="3966535786" sldId="498"/>
            <ac:spMk id="6" creationId="{2F047F30-1C0E-A53F-E20E-02EFDCAA85C2}"/>
          </ac:spMkLst>
        </pc:spChg>
        <pc:spChg chg="add mod">
          <ac:chgData name="Yvan Lara" userId="50c954862af45d99" providerId="LiveId" clId="{08D4EC1C-A415-40CB-BEEE-E92A604DC451}" dt="2024-08-21T11:10:32.044" v="258" actId="1037"/>
          <ac:spMkLst>
            <pc:docMk/>
            <pc:sldMk cId="3966535786" sldId="498"/>
            <ac:spMk id="7" creationId="{F921576C-43BE-09E1-4297-36F90DAE09A0}"/>
          </ac:spMkLst>
        </pc:spChg>
        <pc:spChg chg="add mod">
          <ac:chgData name="Yvan Lara" userId="50c954862af45d99" providerId="LiveId" clId="{08D4EC1C-A415-40CB-BEEE-E92A604DC451}" dt="2024-08-21T11:10:32.044" v="258" actId="1037"/>
          <ac:spMkLst>
            <pc:docMk/>
            <pc:sldMk cId="3966535786" sldId="498"/>
            <ac:spMk id="8" creationId="{B7A14183-4D13-9510-8A91-D263D4143454}"/>
          </ac:spMkLst>
        </pc:spChg>
        <pc:spChg chg="add mod">
          <ac:chgData name="Yvan Lara" userId="50c954862af45d99" providerId="LiveId" clId="{08D4EC1C-A415-40CB-BEEE-E92A604DC451}" dt="2024-08-21T11:10:32.044" v="258" actId="1037"/>
          <ac:spMkLst>
            <pc:docMk/>
            <pc:sldMk cId="3966535786" sldId="498"/>
            <ac:spMk id="9" creationId="{4375332F-5A74-F5BD-B1D0-EF7A6CFEE143}"/>
          </ac:spMkLst>
        </pc:spChg>
        <pc:spChg chg="add mod">
          <ac:chgData name="Yvan Lara" userId="50c954862af45d99" providerId="LiveId" clId="{08D4EC1C-A415-40CB-BEEE-E92A604DC451}" dt="2024-08-21T11:10:32.044" v="258" actId="1037"/>
          <ac:spMkLst>
            <pc:docMk/>
            <pc:sldMk cId="3966535786" sldId="498"/>
            <ac:spMk id="10" creationId="{DBC421AF-115E-6016-2DD4-816AD0F11E27}"/>
          </ac:spMkLst>
        </pc:spChg>
        <pc:spChg chg="add mod">
          <ac:chgData name="Yvan Lara" userId="50c954862af45d99" providerId="LiveId" clId="{08D4EC1C-A415-40CB-BEEE-E92A604DC451}" dt="2024-08-21T11:10:32.044" v="258" actId="1037"/>
          <ac:spMkLst>
            <pc:docMk/>
            <pc:sldMk cId="3966535786" sldId="498"/>
            <ac:spMk id="12" creationId="{4B2A8481-6705-94C1-36C8-0D474CB1377D}"/>
          </ac:spMkLst>
        </pc:spChg>
        <pc:spChg chg="add mod">
          <ac:chgData name="Yvan Lara" userId="50c954862af45d99" providerId="LiveId" clId="{08D4EC1C-A415-40CB-BEEE-E92A604DC451}" dt="2024-08-21T11:10:32.044" v="258" actId="1037"/>
          <ac:spMkLst>
            <pc:docMk/>
            <pc:sldMk cId="3966535786" sldId="498"/>
            <ac:spMk id="14" creationId="{628D3169-2064-AE42-21C2-E1E49D9F7D9F}"/>
          </ac:spMkLst>
        </pc:spChg>
        <pc:spChg chg="add mod">
          <ac:chgData name="Yvan Lara" userId="50c954862af45d99" providerId="LiveId" clId="{08D4EC1C-A415-40CB-BEEE-E92A604DC451}" dt="2024-08-21T11:10:32.044" v="258" actId="1037"/>
          <ac:spMkLst>
            <pc:docMk/>
            <pc:sldMk cId="3966535786" sldId="498"/>
            <ac:spMk id="16" creationId="{BE51A2D7-F775-4723-4D6E-984C765CBF83}"/>
          </ac:spMkLst>
        </pc:spChg>
        <pc:spChg chg="add mod">
          <ac:chgData name="Yvan Lara" userId="50c954862af45d99" providerId="LiveId" clId="{08D4EC1C-A415-40CB-BEEE-E92A604DC451}" dt="2024-08-21T11:10:32.044" v="258" actId="1037"/>
          <ac:spMkLst>
            <pc:docMk/>
            <pc:sldMk cId="3966535786" sldId="498"/>
            <ac:spMk id="18" creationId="{E9A24989-1771-E362-3933-ADF7EF7F162B}"/>
          </ac:spMkLst>
        </pc:spChg>
        <pc:picChg chg="add mod">
          <ac:chgData name="Yvan Lara" userId="50c954862af45d99" providerId="LiveId" clId="{08D4EC1C-A415-40CB-BEEE-E92A604DC451}" dt="2024-08-21T11:10:44.806" v="260" actId="14100"/>
          <ac:picMkLst>
            <pc:docMk/>
            <pc:sldMk cId="3966535786" sldId="498"/>
            <ac:picMk id="2" creationId="{0CA3501C-80B2-563E-1017-C058D33F1721}"/>
          </ac:picMkLst>
        </pc:picChg>
        <pc:cxnChg chg="add mod">
          <ac:chgData name="Yvan Lara" userId="50c954862af45d99" providerId="LiveId" clId="{08D4EC1C-A415-40CB-BEEE-E92A604DC451}" dt="2024-08-21T11:10:32.044" v="258" actId="1037"/>
          <ac:cxnSpMkLst>
            <pc:docMk/>
            <pc:sldMk cId="3966535786" sldId="498"/>
            <ac:cxnSpMk id="11" creationId="{77CC6989-869F-74D2-3DE0-A1F3CFC64126}"/>
          </ac:cxnSpMkLst>
        </pc:cxnChg>
        <pc:cxnChg chg="add mod">
          <ac:chgData name="Yvan Lara" userId="50c954862af45d99" providerId="LiveId" clId="{08D4EC1C-A415-40CB-BEEE-E92A604DC451}" dt="2024-08-21T11:10:32.044" v="258" actId="1037"/>
          <ac:cxnSpMkLst>
            <pc:docMk/>
            <pc:sldMk cId="3966535786" sldId="498"/>
            <ac:cxnSpMk id="13" creationId="{E6D5A71B-0C1C-3E28-AEC8-49D3B6AF6287}"/>
          </ac:cxnSpMkLst>
        </pc:cxnChg>
        <pc:cxnChg chg="add mod">
          <ac:chgData name="Yvan Lara" userId="50c954862af45d99" providerId="LiveId" clId="{08D4EC1C-A415-40CB-BEEE-E92A604DC451}" dt="2024-08-21T11:10:32.044" v="258" actId="1037"/>
          <ac:cxnSpMkLst>
            <pc:docMk/>
            <pc:sldMk cId="3966535786" sldId="498"/>
            <ac:cxnSpMk id="15" creationId="{2C03DD6E-C052-7532-5CFA-0B5FE8ECFBCF}"/>
          </ac:cxnSpMkLst>
        </pc:cxnChg>
        <pc:cxnChg chg="add mod">
          <ac:chgData name="Yvan Lara" userId="50c954862af45d99" providerId="LiveId" clId="{08D4EC1C-A415-40CB-BEEE-E92A604DC451}" dt="2024-08-21T11:10:32.044" v="258" actId="1037"/>
          <ac:cxnSpMkLst>
            <pc:docMk/>
            <pc:sldMk cId="3966535786" sldId="498"/>
            <ac:cxnSpMk id="17" creationId="{A5D7A049-5679-F876-0F47-D32065AFF270}"/>
          </ac:cxnSpMkLst>
        </pc:cxnChg>
        <pc:cxnChg chg="add mod">
          <ac:chgData name="Yvan Lara" userId="50c954862af45d99" providerId="LiveId" clId="{08D4EC1C-A415-40CB-BEEE-E92A604DC451}" dt="2024-08-21T11:10:32.044" v="258" actId="1037"/>
          <ac:cxnSpMkLst>
            <pc:docMk/>
            <pc:sldMk cId="3966535786" sldId="498"/>
            <ac:cxnSpMk id="19" creationId="{A4CA82CC-7482-4911-3903-708715EBB4E9}"/>
          </ac:cxnSpMkLst>
        </pc:cxnChg>
      </pc:sldChg>
      <pc:sldChg chg="addSp delSp modSp add mod modNotesTx">
        <pc:chgData name="Yvan Lara" userId="50c954862af45d99" providerId="LiveId" clId="{08D4EC1C-A415-40CB-BEEE-E92A604DC451}" dt="2024-08-21T11:21:05.882" v="377" actId="1076"/>
        <pc:sldMkLst>
          <pc:docMk/>
          <pc:sldMk cId="495505959" sldId="499"/>
        </pc:sldMkLst>
        <pc:spChg chg="del">
          <ac:chgData name="Yvan Lara" userId="50c954862af45d99" providerId="LiveId" clId="{08D4EC1C-A415-40CB-BEEE-E92A604DC451}" dt="2024-08-21T11:20:20.927" v="374" actId="478"/>
          <ac:spMkLst>
            <pc:docMk/>
            <pc:sldMk cId="495505959" sldId="499"/>
            <ac:spMk id="3" creationId="{60F74394-DCDC-272A-37A5-7D0C95390FE1}"/>
          </ac:spMkLst>
        </pc:spChg>
        <pc:spChg chg="del">
          <ac:chgData name="Yvan Lara" userId="50c954862af45d99" providerId="LiveId" clId="{08D4EC1C-A415-40CB-BEEE-E92A604DC451}" dt="2024-08-21T11:20:20.927" v="374" actId="478"/>
          <ac:spMkLst>
            <pc:docMk/>
            <pc:sldMk cId="495505959" sldId="499"/>
            <ac:spMk id="4" creationId="{BD0E6386-0287-99BC-8466-AB0081DF845A}"/>
          </ac:spMkLst>
        </pc:spChg>
        <pc:spChg chg="mod">
          <ac:chgData name="Yvan Lara" userId="50c954862af45d99" providerId="LiveId" clId="{08D4EC1C-A415-40CB-BEEE-E92A604DC451}" dt="2024-08-21T11:20:12.016" v="373" actId="20577"/>
          <ac:spMkLst>
            <pc:docMk/>
            <pc:sldMk cId="495505959" sldId="499"/>
            <ac:spMk id="5" creationId="{39760338-9608-2613-6F9E-541DF41C2373}"/>
          </ac:spMkLst>
        </pc:spChg>
        <pc:spChg chg="del">
          <ac:chgData name="Yvan Lara" userId="50c954862af45d99" providerId="LiveId" clId="{08D4EC1C-A415-40CB-BEEE-E92A604DC451}" dt="2024-08-21T11:20:20.927" v="374" actId="478"/>
          <ac:spMkLst>
            <pc:docMk/>
            <pc:sldMk cId="495505959" sldId="499"/>
            <ac:spMk id="6" creationId="{2F047F30-1C0E-A53F-E20E-02EFDCAA85C2}"/>
          </ac:spMkLst>
        </pc:spChg>
        <pc:spChg chg="del">
          <ac:chgData name="Yvan Lara" userId="50c954862af45d99" providerId="LiveId" clId="{08D4EC1C-A415-40CB-BEEE-E92A604DC451}" dt="2024-08-21T11:20:20.927" v="374" actId="478"/>
          <ac:spMkLst>
            <pc:docMk/>
            <pc:sldMk cId="495505959" sldId="499"/>
            <ac:spMk id="7" creationId="{F921576C-43BE-09E1-4297-36F90DAE09A0}"/>
          </ac:spMkLst>
        </pc:spChg>
        <pc:spChg chg="del">
          <ac:chgData name="Yvan Lara" userId="50c954862af45d99" providerId="LiveId" clId="{08D4EC1C-A415-40CB-BEEE-E92A604DC451}" dt="2024-08-21T11:20:20.927" v="374" actId="478"/>
          <ac:spMkLst>
            <pc:docMk/>
            <pc:sldMk cId="495505959" sldId="499"/>
            <ac:spMk id="8" creationId="{B7A14183-4D13-9510-8A91-D263D4143454}"/>
          </ac:spMkLst>
        </pc:spChg>
        <pc:spChg chg="del">
          <ac:chgData name="Yvan Lara" userId="50c954862af45d99" providerId="LiveId" clId="{08D4EC1C-A415-40CB-BEEE-E92A604DC451}" dt="2024-08-21T11:20:20.927" v="374" actId="478"/>
          <ac:spMkLst>
            <pc:docMk/>
            <pc:sldMk cId="495505959" sldId="499"/>
            <ac:spMk id="9" creationId="{4375332F-5A74-F5BD-B1D0-EF7A6CFEE143}"/>
          </ac:spMkLst>
        </pc:spChg>
        <pc:spChg chg="del">
          <ac:chgData name="Yvan Lara" userId="50c954862af45d99" providerId="LiveId" clId="{08D4EC1C-A415-40CB-BEEE-E92A604DC451}" dt="2024-08-21T11:20:20.927" v="374" actId="478"/>
          <ac:spMkLst>
            <pc:docMk/>
            <pc:sldMk cId="495505959" sldId="499"/>
            <ac:spMk id="10" creationId="{DBC421AF-115E-6016-2DD4-816AD0F11E27}"/>
          </ac:spMkLst>
        </pc:spChg>
        <pc:spChg chg="del">
          <ac:chgData name="Yvan Lara" userId="50c954862af45d99" providerId="LiveId" clId="{08D4EC1C-A415-40CB-BEEE-E92A604DC451}" dt="2024-08-21T11:20:20.927" v="374" actId="478"/>
          <ac:spMkLst>
            <pc:docMk/>
            <pc:sldMk cId="495505959" sldId="499"/>
            <ac:spMk id="12" creationId="{4B2A8481-6705-94C1-36C8-0D474CB1377D}"/>
          </ac:spMkLst>
        </pc:spChg>
        <pc:spChg chg="del">
          <ac:chgData name="Yvan Lara" userId="50c954862af45d99" providerId="LiveId" clId="{08D4EC1C-A415-40CB-BEEE-E92A604DC451}" dt="2024-08-21T11:20:20.927" v="374" actId="478"/>
          <ac:spMkLst>
            <pc:docMk/>
            <pc:sldMk cId="495505959" sldId="499"/>
            <ac:spMk id="14" creationId="{628D3169-2064-AE42-21C2-E1E49D9F7D9F}"/>
          </ac:spMkLst>
        </pc:spChg>
        <pc:spChg chg="del">
          <ac:chgData name="Yvan Lara" userId="50c954862af45d99" providerId="LiveId" clId="{08D4EC1C-A415-40CB-BEEE-E92A604DC451}" dt="2024-08-21T11:20:20.927" v="374" actId="478"/>
          <ac:spMkLst>
            <pc:docMk/>
            <pc:sldMk cId="495505959" sldId="499"/>
            <ac:spMk id="16" creationId="{BE51A2D7-F775-4723-4D6E-984C765CBF83}"/>
          </ac:spMkLst>
        </pc:spChg>
        <pc:spChg chg="del">
          <ac:chgData name="Yvan Lara" userId="50c954862af45d99" providerId="LiveId" clId="{08D4EC1C-A415-40CB-BEEE-E92A604DC451}" dt="2024-08-21T11:20:20.927" v="374" actId="478"/>
          <ac:spMkLst>
            <pc:docMk/>
            <pc:sldMk cId="495505959" sldId="499"/>
            <ac:spMk id="18" creationId="{E9A24989-1771-E362-3933-ADF7EF7F162B}"/>
          </ac:spMkLst>
        </pc:spChg>
        <pc:spChg chg="add mod">
          <ac:chgData name="Yvan Lara" userId="50c954862af45d99" providerId="LiveId" clId="{08D4EC1C-A415-40CB-BEEE-E92A604DC451}" dt="2024-08-21T11:21:05.882" v="377" actId="1076"/>
          <ac:spMkLst>
            <pc:docMk/>
            <pc:sldMk cId="495505959" sldId="499"/>
            <ac:spMk id="20" creationId="{DA47665B-2605-2614-FB90-82D97B5C6706}"/>
          </ac:spMkLst>
        </pc:spChg>
        <pc:spChg chg="add mod">
          <ac:chgData name="Yvan Lara" userId="50c954862af45d99" providerId="LiveId" clId="{08D4EC1C-A415-40CB-BEEE-E92A604DC451}" dt="2024-08-21T11:21:05.882" v="377" actId="1076"/>
          <ac:spMkLst>
            <pc:docMk/>
            <pc:sldMk cId="495505959" sldId="499"/>
            <ac:spMk id="21" creationId="{F1373816-EF00-640A-0F6B-4F7AFA545A7A}"/>
          </ac:spMkLst>
        </pc:spChg>
        <pc:spChg chg="add mod">
          <ac:chgData name="Yvan Lara" userId="50c954862af45d99" providerId="LiveId" clId="{08D4EC1C-A415-40CB-BEEE-E92A604DC451}" dt="2024-08-21T11:21:05.882" v="377" actId="1076"/>
          <ac:spMkLst>
            <pc:docMk/>
            <pc:sldMk cId="495505959" sldId="499"/>
            <ac:spMk id="22" creationId="{D334301D-A055-B11E-8B06-E902C832193F}"/>
          </ac:spMkLst>
        </pc:spChg>
        <pc:spChg chg="add mod">
          <ac:chgData name="Yvan Lara" userId="50c954862af45d99" providerId="LiveId" clId="{08D4EC1C-A415-40CB-BEEE-E92A604DC451}" dt="2024-08-21T11:21:05.882" v="377" actId="1076"/>
          <ac:spMkLst>
            <pc:docMk/>
            <pc:sldMk cId="495505959" sldId="499"/>
            <ac:spMk id="23" creationId="{D69633C4-B4D3-4E85-25F9-1E8172E2B849}"/>
          </ac:spMkLst>
        </pc:spChg>
        <pc:spChg chg="add mod">
          <ac:chgData name="Yvan Lara" userId="50c954862af45d99" providerId="LiveId" clId="{08D4EC1C-A415-40CB-BEEE-E92A604DC451}" dt="2024-08-21T11:21:05.882" v="377" actId="1076"/>
          <ac:spMkLst>
            <pc:docMk/>
            <pc:sldMk cId="495505959" sldId="499"/>
            <ac:spMk id="24" creationId="{7BE44910-9E4C-987F-471E-8B6243C812B7}"/>
          </ac:spMkLst>
        </pc:spChg>
        <pc:spChg chg="add mod">
          <ac:chgData name="Yvan Lara" userId="50c954862af45d99" providerId="LiveId" clId="{08D4EC1C-A415-40CB-BEEE-E92A604DC451}" dt="2024-08-21T11:21:05.882" v="377" actId="1076"/>
          <ac:spMkLst>
            <pc:docMk/>
            <pc:sldMk cId="495505959" sldId="499"/>
            <ac:spMk id="25" creationId="{3A82F02B-52D6-B1FD-E547-3A9904B3AC68}"/>
          </ac:spMkLst>
        </pc:spChg>
        <pc:spChg chg="add mod">
          <ac:chgData name="Yvan Lara" userId="50c954862af45d99" providerId="LiveId" clId="{08D4EC1C-A415-40CB-BEEE-E92A604DC451}" dt="2024-08-21T11:21:05.882" v="377" actId="1076"/>
          <ac:spMkLst>
            <pc:docMk/>
            <pc:sldMk cId="495505959" sldId="499"/>
            <ac:spMk id="26" creationId="{DAAA6070-DACE-93AA-5884-ADE368C73BDD}"/>
          </ac:spMkLst>
        </pc:spChg>
        <pc:spChg chg="add mod">
          <ac:chgData name="Yvan Lara" userId="50c954862af45d99" providerId="LiveId" clId="{08D4EC1C-A415-40CB-BEEE-E92A604DC451}" dt="2024-08-21T11:21:05.882" v="377" actId="1076"/>
          <ac:spMkLst>
            <pc:docMk/>
            <pc:sldMk cId="495505959" sldId="499"/>
            <ac:spMk id="27" creationId="{064B91F2-1EEB-36A7-CA4A-67922BBBAB26}"/>
          </ac:spMkLst>
        </pc:spChg>
        <pc:spChg chg="add mod">
          <ac:chgData name="Yvan Lara" userId="50c954862af45d99" providerId="LiveId" clId="{08D4EC1C-A415-40CB-BEEE-E92A604DC451}" dt="2024-08-21T11:21:05.882" v="377" actId="1076"/>
          <ac:spMkLst>
            <pc:docMk/>
            <pc:sldMk cId="495505959" sldId="499"/>
            <ac:spMk id="28" creationId="{2775BC01-4CC9-8749-8EB8-457ABF0D8057}"/>
          </ac:spMkLst>
        </pc:spChg>
        <pc:spChg chg="add mod">
          <ac:chgData name="Yvan Lara" userId="50c954862af45d99" providerId="LiveId" clId="{08D4EC1C-A415-40CB-BEEE-E92A604DC451}" dt="2024-08-21T11:21:05.882" v="377" actId="1076"/>
          <ac:spMkLst>
            <pc:docMk/>
            <pc:sldMk cId="495505959" sldId="499"/>
            <ac:spMk id="29" creationId="{9371A56A-9B36-D8FA-C7F0-00A136535398}"/>
          </ac:spMkLst>
        </pc:spChg>
        <pc:spChg chg="add mod">
          <ac:chgData name="Yvan Lara" userId="50c954862af45d99" providerId="LiveId" clId="{08D4EC1C-A415-40CB-BEEE-E92A604DC451}" dt="2024-08-21T11:21:05.882" v="377" actId="1076"/>
          <ac:spMkLst>
            <pc:docMk/>
            <pc:sldMk cId="495505959" sldId="499"/>
            <ac:spMk id="30" creationId="{77754720-F553-9122-558C-C67F1C40A9AE}"/>
          </ac:spMkLst>
        </pc:spChg>
        <pc:spChg chg="add mod">
          <ac:chgData name="Yvan Lara" userId="50c954862af45d99" providerId="LiveId" clId="{08D4EC1C-A415-40CB-BEEE-E92A604DC451}" dt="2024-08-21T11:21:05.882" v="377" actId="1076"/>
          <ac:spMkLst>
            <pc:docMk/>
            <pc:sldMk cId="495505959" sldId="499"/>
            <ac:spMk id="31" creationId="{0982F1E1-9D43-1CC1-0AFB-13B33BBFD1CD}"/>
          </ac:spMkLst>
        </pc:spChg>
        <pc:spChg chg="add mod">
          <ac:chgData name="Yvan Lara" userId="50c954862af45d99" providerId="LiveId" clId="{08D4EC1C-A415-40CB-BEEE-E92A604DC451}" dt="2024-08-21T11:21:05.882" v="377" actId="1076"/>
          <ac:spMkLst>
            <pc:docMk/>
            <pc:sldMk cId="495505959" sldId="499"/>
            <ac:spMk id="32" creationId="{18D9820C-5300-D89C-1577-8E48452A038E}"/>
          </ac:spMkLst>
        </pc:spChg>
        <pc:spChg chg="add mod">
          <ac:chgData name="Yvan Lara" userId="50c954862af45d99" providerId="LiveId" clId="{08D4EC1C-A415-40CB-BEEE-E92A604DC451}" dt="2024-08-21T11:21:05.882" v="377" actId="1076"/>
          <ac:spMkLst>
            <pc:docMk/>
            <pc:sldMk cId="495505959" sldId="499"/>
            <ac:spMk id="33" creationId="{32AA8F84-E4A2-8203-C773-C249116BCADE}"/>
          </ac:spMkLst>
        </pc:spChg>
        <pc:spChg chg="add mod">
          <ac:chgData name="Yvan Lara" userId="50c954862af45d99" providerId="LiveId" clId="{08D4EC1C-A415-40CB-BEEE-E92A604DC451}" dt="2024-08-21T11:21:05.882" v="377" actId="1076"/>
          <ac:spMkLst>
            <pc:docMk/>
            <pc:sldMk cId="495505959" sldId="499"/>
            <ac:spMk id="34" creationId="{9F8A7F60-033A-2662-2005-C5BAC97F96FD}"/>
          </ac:spMkLst>
        </pc:spChg>
        <pc:spChg chg="add mod">
          <ac:chgData name="Yvan Lara" userId="50c954862af45d99" providerId="LiveId" clId="{08D4EC1C-A415-40CB-BEEE-E92A604DC451}" dt="2024-08-21T11:21:05.882" v="377" actId="1076"/>
          <ac:spMkLst>
            <pc:docMk/>
            <pc:sldMk cId="495505959" sldId="499"/>
            <ac:spMk id="35" creationId="{B71D8D90-2F7C-769E-8EB9-B952E40A1A42}"/>
          </ac:spMkLst>
        </pc:spChg>
        <pc:spChg chg="add mod">
          <ac:chgData name="Yvan Lara" userId="50c954862af45d99" providerId="LiveId" clId="{08D4EC1C-A415-40CB-BEEE-E92A604DC451}" dt="2024-08-21T11:21:05.882" v="377" actId="1076"/>
          <ac:spMkLst>
            <pc:docMk/>
            <pc:sldMk cId="495505959" sldId="499"/>
            <ac:spMk id="36" creationId="{8BE3BB73-1648-E0A0-1EB2-F11F000267E5}"/>
          </ac:spMkLst>
        </pc:spChg>
        <pc:spChg chg="add mod">
          <ac:chgData name="Yvan Lara" userId="50c954862af45d99" providerId="LiveId" clId="{08D4EC1C-A415-40CB-BEEE-E92A604DC451}" dt="2024-08-21T11:21:05.882" v="377" actId="1076"/>
          <ac:spMkLst>
            <pc:docMk/>
            <pc:sldMk cId="495505959" sldId="499"/>
            <ac:spMk id="37" creationId="{BEF9AFD2-7B1D-3980-7ED7-AE1DCD58080B}"/>
          </ac:spMkLst>
        </pc:spChg>
        <pc:spChg chg="add mod">
          <ac:chgData name="Yvan Lara" userId="50c954862af45d99" providerId="LiveId" clId="{08D4EC1C-A415-40CB-BEEE-E92A604DC451}" dt="2024-08-21T11:21:05.882" v="377" actId="1076"/>
          <ac:spMkLst>
            <pc:docMk/>
            <pc:sldMk cId="495505959" sldId="499"/>
            <ac:spMk id="38" creationId="{9801F4B4-E092-7028-5987-9E55055EEC6E}"/>
          </ac:spMkLst>
        </pc:spChg>
        <pc:spChg chg="add mod">
          <ac:chgData name="Yvan Lara" userId="50c954862af45d99" providerId="LiveId" clId="{08D4EC1C-A415-40CB-BEEE-E92A604DC451}" dt="2024-08-21T11:21:05.882" v="377" actId="1076"/>
          <ac:spMkLst>
            <pc:docMk/>
            <pc:sldMk cId="495505959" sldId="499"/>
            <ac:spMk id="39" creationId="{E99534F7-D812-4B3E-C9D4-75A3BB3295DD}"/>
          </ac:spMkLst>
        </pc:spChg>
        <pc:spChg chg="add mod">
          <ac:chgData name="Yvan Lara" userId="50c954862af45d99" providerId="LiveId" clId="{08D4EC1C-A415-40CB-BEEE-E92A604DC451}" dt="2024-08-21T11:21:05.882" v="377" actId="1076"/>
          <ac:spMkLst>
            <pc:docMk/>
            <pc:sldMk cId="495505959" sldId="499"/>
            <ac:spMk id="40" creationId="{A9D4DF1C-E6B4-8B88-B6E0-69C4BD63DAF0}"/>
          </ac:spMkLst>
        </pc:spChg>
        <pc:spChg chg="add mod">
          <ac:chgData name="Yvan Lara" userId="50c954862af45d99" providerId="LiveId" clId="{08D4EC1C-A415-40CB-BEEE-E92A604DC451}" dt="2024-08-21T11:21:05.882" v="377" actId="1076"/>
          <ac:spMkLst>
            <pc:docMk/>
            <pc:sldMk cId="495505959" sldId="499"/>
            <ac:spMk id="41" creationId="{7F95F696-A5BB-E939-F5C1-EFED867449CD}"/>
          </ac:spMkLst>
        </pc:spChg>
        <pc:spChg chg="add mod">
          <ac:chgData name="Yvan Lara" userId="50c954862af45d99" providerId="LiveId" clId="{08D4EC1C-A415-40CB-BEEE-E92A604DC451}" dt="2024-08-21T11:21:05.882" v="377" actId="1076"/>
          <ac:spMkLst>
            <pc:docMk/>
            <pc:sldMk cId="495505959" sldId="499"/>
            <ac:spMk id="42" creationId="{59D6494F-4469-C93B-181A-F9F9C8EAFB5C}"/>
          </ac:spMkLst>
        </pc:spChg>
        <pc:spChg chg="add mod">
          <ac:chgData name="Yvan Lara" userId="50c954862af45d99" providerId="LiveId" clId="{08D4EC1C-A415-40CB-BEEE-E92A604DC451}" dt="2024-08-21T11:21:05.882" v="377" actId="1076"/>
          <ac:spMkLst>
            <pc:docMk/>
            <pc:sldMk cId="495505959" sldId="499"/>
            <ac:spMk id="43" creationId="{FE09C135-D8C6-D942-D47F-9582C25DCAB3}"/>
          </ac:spMkLst>
        </pc:spChg>
        <pc:picChg chg="del">
          <ac:chgData name="Yvan Lara" userId="50c954862af45d99" providerId="LiveId" clId="{08D4EC1C-A415-40CB-BEEE-E92A604DC451}" dt="2024-08-21T11:20:20.927" v="374" actId="478"/>
          <ac:picMkLst>
            <pc:docMk/>
            <pc:sldMk cId="495505959" sldId="499"/>
            <ac:picMk id="2" creationId="{0CA3501C-80B2-563E-1017-C058D33F1721}"/>
          </ac:picMkLst>
        </pc:picChg>
        <pc:picChg chg="add mod">
          <ac:chgData name="Yvan Lara" userId="50c954862af45d99" providerId="LiveId" clId="{08D4EC1C-A415-40CB-BEEE-E92A604DC451}" dt="2024-08-21T11:21:05.882" v="377" actId="1076"/>
          <ac:picMkLst>
            <pc:docMk/>
            <pc:sldMk cId="495505959" sldId="499"/>
            <ac:picMk id="44" creationId="{AFA6CC54-FBCE-6B40-AE68-B3F1FB19A054}"/>
          </ac:picMkLst>
        </pc:picChg>
        <pc:picChg chg="add mod">
          <ac:chgData name="Yvan Lara" userId="50c954862af45d99" providerId="LiveId" clId="{08D4EC1C-A415-40CB-BEEE-E92A604DC451}" dt="2024-08-21T11:21:05.882" v="377" actId="1076"/>
          <ac:picMkLst>
            <pc:docMk/>
            <pc:sldMk cId="495505959" sldId="499"/>
            <ac:picMk id="45" creationId="{17E47A25-6D0C-118D-A176-8F01C1F96F1E}"/>
          </ac:picMkLst>
        </pc:picChg>
        <pc:picChg chg="add mod">
          <ac:chgData name="Yvan Lara" userId="50c954862af45d99" providerId="LiveId" clId="{08D4EC1C-A415-40CB-BEEE-E92A604DC451}" dt="2024-08-21T11:21:05.882" v="377" actId="1076"/>
          <ac:picMkLst>
            <pc:docMk/>
            <pc:sldMk cId="495505959" sldId="499"/>
            <ac:picMk id="46" creationId="{CD1BBFB7-E262-5AC6-403D-9BF4CBD9EDD4}"/>
          </ac:picMkLst>
        </pc:picChg>
        <pc:picChg chg="add mod">
          <ac:chgData name="Yvan Lara" userId="50c954862af45d99" providerId="LiveId" clId="{08D4EC1C-A415-40CB-BEEE-E92A604DC451}" dt="2024-08-21T11:21:05.882" v="377" actId="1076"/>
          <ac:picMkLst>
            <pc:docMk/>
            <pc:sldMk cId="495505959" sldId="499"/>
            <ac:picMk id="47" creationId="{4E34143E-D4FA-1F5B-964F-5D9DC2D2B7AA}"/>
          </ac:picMkLst>
        </pc:picChg>
        <pc:picChg chg="add mod">
          <ac:chgData name="Yvan Lara" userId="50c954862af45d99" providerId="LiveId" clId="{08D4EC1C-A415-40CB-BEEE-E92A604DC451}" dt="2024-08-21T11:21:05.882" v="377" actId="1076"/>
          <ac:picMkLst>
            <pc:docMk/>
            <pc:sldMk cId="495505959" sldId="499"/>
            <ac:picMk id="48" creationId="{37DBB0B9-26F7-F8BA-5D60-EB4C8CAFB157}"/>
          </ac:picMkLst>
        </pc:picChg>
        <pc:picChg chg="add mod">
          <ac:chgData name="Yvan Lara" userId="50c954862af45d99" providerId="LiveId" clId="{08D4EC1C-A415-40CB-BEEE-E92A604DC451}" dt="2024-08-21T11:21:05.882" v="377" actId="1076"/>
          <ac:picMkLst>
            <pc:docMk/>
            <pc:sldMk cId="495505959" sldId="499"/>
            <ac:picMk id="49" creationId="{8F257BAC-D39F-F056-E09E-BE5E8DAD307E}"/>
          </ac:picMkLst>
        </pc:picChg>
        <pc:picChg chg="add mod">
          <ac:chgData name="Yvan Lara" userId="50c954862af45d99" providerId="LiveId" clId="{08D4EC1C-A415-40CB-BEEE-E92A604DC451}" dt="2024-08-21T11:21:05.882" v="377" actId="1076"/>
          <ac:picMkLst>
            <pc:docMk/>
            <pc:sldMk cId="495505959" sldId="499"/>
            <ac:picMk id="50" creationId="{91827052-F713-2962-4BFE-1ADBA7B6E57B}"/>
          </ac:picMkLst>
        </pc:picChg>
        <pc:picChg chg="add mod">
          <ac:chgData name="Yvan Lara" userId="50c954862af45d99" providerId="LiveId" clId="{08D4EC1C-A415-40CB-BEEE-E92A604DC451}" dt="2024-08-21T11:21:05.882" v="377" actId="1076"/>
          <ac:picMkLst>
            <pc:docMk/>
            <pc:sldMk cId="495505959" sldId="499"/>
            <ac:picMk id="51" creationId="{5A51A9E5-931D-FF5A-5E17-3262067A44EE}"/>
          </ac:picMkLst>
        </pc:picChg>
        <pc:picChg chg="add mod">
          <ac:chgData name="Yvan Lara" userId="50c954862af45d99" providerId="LiveId" clId="{08D4EC1C-A415-40CB-BEEE-E92A604DC451}" dt="2024-08-21T11:21:05.882" v="377" actId="1076"/>
          <ac:picMkLst>
            <pc:docMk/>
            <pc:sldMk cId="495505959" sldId="499"/>
            <ac:picMk id="52" creationId="{283BF24E-FF34-1BAB-BC0F-DE614C91CDAB}"/>
          </ac:picMkLst>
        </pc:picChg>
        <pc:picChg chg="add mod">
          <ac:chgData name="Yvan Lara" userId="50c954862af45d99" providerId="LiveId" clId="{08D4EC1C-A415-40CB-BEEE-E92A604DC451}" dt="2024-08-21T11:21:05.882" v="377" actId="1076"/>
          <ac:picMkLst>
            <pc:docMk/>
            <pc:sldMk cId="495505959" sldId="499"/>
            <ac:picMk id="53" creationId="{62DAEB65-68AB-88ED-FC6C-804392EAB429}"/>
          </ac:picMkLst>
        </pc:picChg>
        <pc:picChg chg="add mod">
          <ac:chgData name="Yvan Lara" userId="50c954862af45d99" providerId="LiveId" clId="{08D4EC1C-A415-40CB-BEEE-E92A604DC451}" dt="2024-08-21T11:21:05.882" v="377" actId="1076"/>
          <ac:picMkLst>
            <pc:docMk/>
            <pc:sldMk cId="495505959" sldId="499"/>
            <ac:picMk id="54" creationId="{C785076A-E4D8-F6D0-4F9E-14D68FA47D88}"/>
          </ac:picMkLst>
        </pc:picChg>
        <pc:picChg chg="add mod">
          <ac:chgData name="Yvan Lara" userId="50c954862af45d99" providerId="LiveId" clId="{08D4EC1C-A415-40CB-BEEE-E92A604DC451}" dt="2024-08-21T11:21:05.882" v="377" actId="1076"/>
          <ac:picMkLst>
            <pc:docMk/>
            <pc:sldMk cId="495505959" sldId="499"/>
            <ac:picMk id="55" creationId="{2808F0FB-9E0D-B2D2-351D-7F4CF1E88602}"/>
          </ac:picMkLst>
        </pc:picChg>
        <pc:cxnChg chg="del">
          <ac:chgData name="Yvan Lara" userId="50c954862af45d99" providerId="LiveId" clId="{08D4EC1C-A415-40CB-BEEE-E92A604DC451}" dt="2024-08-21T11:20:20.927" v="374" actId="478"/>
          <ac:cxnSpMkLst>
            <pc:docMk/>
            <pc:sldMk cId="495505959" sldId="499"/>
            <ac:cxnSpMk id="11" creationId="{77CC6989-869F-74D2-3DE0-A1F3CFC64126}"/>
          </ac:cxnSpMkLst>
        </pc:cxnChg>
        <pc:cxnChg chg="del">
          <ac:chgData name="Yvan Lara" userId="50c954862af45d99" providerId="LiveId" clId="{08D4EC1C-A415-40CB-BEEE-E92A604DC451}" dt="2024-08-21T11:20:20.927" v="374" actId="478"/>
          <ac:cxnSpMkLst>
            <pc:docMk/>
            <pc:sldMk cId="495505959" sldId="499"/>
            <ac:cxnSpMk id="13" creationId="{E6D5A71B-0C1C-3E28-AEC8-49D3B6AF6287}"/>
          </ac:cxnSpMkLst>
        </pc:cxnChg>
        <pc:cxnChg chg="del">
          <ac:chgData name="Yvan Lara" userId="50c954862af45d99" providerId="LiveId" clId="{08D4EC1C-A415-40CB-BEEE-E92A604DC451}" dt="2024-08-21T11:20:20.927" v="374" actId="478"/>
          <ac:cxnSpMkLst>
            <pc:docMk/>
            <pc:sldMk cId="495505959" sldId="499"/>
            <ac:cxnSpMk id="15" creationId="{2C03DD6E-C052-7532-5CFA-0B5FE8ECFBCF}"/>
          </ac:cxnSpMkLst>
        </pc:cxnChg>
        <pc:cxnChg chg="del">
          <ac:chgData name="Yvan Lara" userId="50c954862af45d99" providerId="LiveId" clId="{08D4EC1C-A415-40CB-BEEE-E92A604DC451}" dt="2024-08-21T11:20:20.927" v="374" actId="478"/>
          <ac:cxnSpMkLst>
            <pc:docMk/>
            <pc:sldMk cId="495505959" sldId="499"/>
            <ac:cxnSpMk id="17" creationId="{A5D7A049-5679-F876-0F47-D32065AFF270}"/>
          </ac:cxnSpMkLst>
        </pc:cxnChg>
        <pc:cxnChg chg="del">
          <ac:chgData name="Yvan Lara" userId="50c954862af45d99" providerId="LiveId" clId="{08D4EC1C-A415-40CB-BEEE-E92A604DC451}" dt="2024-08-21T11:20:20.927" v="374" actId="478"/>
          <ac:cxnSpMkLst>
            <pc:docMk/>
            <pc:sldMk cId="495505959" sldId="499"/>
            <ac:cxnSpMk id="19" creationId="{A4CA82CC-7482-4911-3903-708715EBB4E9}"/>
          </ac:cxnSpMkLst>
        </pc:cxnChg>
      </pc:sldChg>
      <pc:sldChg chg="addSp delSp modSp add mod">
        <pc:chgData name="Yvan Lara" userId="50c954862af45d99" providerId="LiveId" clId="{08D4EC1C-A415-40CB-BEEE-E92A604DC451}" dt="2024-08-21T11:23:28.851" v="439" actId="478"/>
        <pc:sldMkLst>
          <pc:docMk/>
          <pc:sldMk cId="303644060" sldId="500"/>
        </pc:sldMkLst>
        <pc:spChg chg="add mod">
          <ac:chgData name="Yvan Lara" userId="50c954862af45d99" providerId="LiveId" clId="{08D4EC1C-A415-40CB-BEEE-E92A604DC451}" dt="2024-08-21T11:23:23.787" v="438"/>
          <ac:spMkLst>
            <pc:docMk/>
            <pc:sldMk cId="303644060" sldId="500"/>
            <ac:spMk id="2" creationId="{7659F951-E6F2-9793-F4A7-96A76F351C65}"/>
          </ac:spMkLst>
        </pc:spChg>
        <pc:spChg chg="add del mod">
          <ac:chgData name="Yvan Lara" userId="50c954862af45d99" providerId="LiveId" clId="{08D4EC1C-A415-40CB-BEEE-E92A604DC451}" dt="2024-08-21T11:23:28.851" v="439" actId="478"/>
          <ac:spMkLst>
            <pc:docMk/>
            <pc:sldMk cId="303644060" sldId="500"/>
            <ac:spMk id="3" creationId="{0D3A298C-3642-D5DC-7EF3-AFC1EA9D7A45}"/>
          </ac:spMkLst>
        </pc:spChg>
        <pc:spChg chg="add mod">
          <ac:chgData name="Yvan Lara" userId="50c954862af45d99" providerId="LiveId" clId="{08D4EC1C-A415-40CB-BEEE-E92A604DC451}" dt="2024-08-21T11:23:23.787" v="438"/>
          <ac:spMkLst>
            <pc:docMk/>
            <pc:sldMk cId="303644060" sldId="500"/>
            <ac:spMk id="4" creationId="{39F36D71-7926-BFB3-DA19-6E2BE5B1BA3A}"/>
          </ac:spMkLst>
        </pc:spChg>
        <pc:spChg chg="mod">
          <ac:chgData name="Yvan Lara" userId="50c954862af45d99" providerId="LiveId" clId="{08D4EC1C-A415-40CB-BEEE-E92A604DC451}" dt="2024-08-21T11:23:00.511" v="434" actId="20577"/>
          <ac:spMkLst>
            <pc:docMk/>
            <pc:sldMk cId="303644060" sldId="500"/>
            <ac:spMk id="5" creationId="{39760338-9608-2613-6F9E-541DF41C2373}"/>
          </ac:spMkLst>
        </pc:spChg>
        <pc:spChg chg="add mod">
          <ac:chgData name="Yvan Lara" userId="50c954862af45d99" providerId="LiveId" clId="{08D4EC1C-A415-40CB-BEEE-E92A604DC451}" dt="2024-08-21T11:23:23.787" v="438"/>
          <ac:spMkLst>
            <pc:docMk/>
            <pc:sldMk cId="303644060" sldId="500"/>
            <ac:spMk id="6" creationId="{40DCA2CF-CB30-AD2E-68C5-9DBCF25A141B}"/>
          </ac:spMkLst>
        </pc:spChg>
        <pc:spChg chg="add mod">
          <ac:chgData name="Yvan Lara" userId="50c954862af45d99" providerId="LiveId" clId="{08D4EC1C-A415-40CB-BEEE-E92A604DC451}" dt="2024-08-21T11:23:23.787" v="438"/>
          <ac:spMkLst>
            <pc:docMk/>
            <pc:sldMk cId="303644060" sldId="500"/>
            <ac:spMk id="7" creationId="{F28FC297-83F6-B39A-9E82-81FACFC9F4AC}"/>
          </ac:spMkLst>
        </pc:spChg>
        <pc:spChg chg="add mod">
          <ac:chgData name="Yvan Lara" userId="50c954862af45d99" providerId="LiveId" clId="{08D4EC1C-A415-40CB-BEEE-E92A604DC451}" dt="2024-08-21T11:23:23.787" v="438"/>
          <ac:spMkLst>
            <pc:docMk/>
            <pc:sldMk cId="303644060" sldId="500"/>
            <ac:spMk id="8" creationId="{679FE236-3C8C-27C3-E1CA-8CA759582933}"/>
          </ac:spMkLst>
        </pc:spChg>
        <pc:spChg chg="add mod">
          <ac:chgData name="Yvan Lara" userId="50c954862af45d99" providerId="LiveId" clId="{08D4EC1C-A415-40CB-BEEE-E92A604DC451}" dt="2024-08-21T11:23:23.787" v="438"/>
          <ac:spMkLst>
            <pc:docMk/>
            <pc:sldMk cId="303644060" sldId="500"/>
            <ac:spMk id="9" creationId="{5F12D4C8-CA14-11EA-3AF0-AAC6EDB85851}"/>
          </ac:spMkLst>
        </pc:spChg>
        <pc:spChg chg="add mod">
          <ac:chgData name="Yvan Lara" userId="50c954862af45d99" providerId="LiveId" clId="{08D4EC1C-A415-40CB-BEEE-E92A604DC451}" dt="2024-08-21T11:23:23.787" v="438"/>
          <ac:spMkLst>
            <pc:docMk/>
            <pc:sldMk cId="303644060" sldId="500"/>
            <ac:spMk id="10" creationId="{3823BA8A-CF52-FE7B-3944-673AA73C3DEA}"/>
          </ac:spMkLst>
        </pc:spChg>
        <pc:spChg chg="add mod">
          <ac:chgData name="Yvan Lara" userId="50c954862af45d99" providerId="LiveId" clId="{08D4EC1C-A415-40CB-BEEE-E92A604DC451}" dt="2024-08-21T11:23:23.787" v="438"/>
          <ac:spMkLst>
            <pc:docMk/>
            <pc:sldMk cId="303644060" sldId="500"/>
            <ac:spMk id="17" creationId="{C32F2DE7-11F9-70AA-9915-3B230285837B}"/>
          </ac:spMkLst>
        </pc:spChg>
        <pc:spChg chg="add mod">
          <ac:chgData name="Yvan Lara" userId="50c954862af45d99" providerId="LiveId" clId="{08D4EC1C-A415-40CB-BEEE-E92A604DC451}" dt="2024-08-21T11:23:23.787" v="438"/>
          <ac:spMkLst>
            <pc:docMk/>
            <pc:sldMk cId="303644060" sldId="500"/>
            <ac:spMk id="19" creationId="{BD28D092-510E-B5A2-23F2-7A17C389B1D2}"/>
          </ac:spMkLst>
        </pc:spChg>
        <pc:spChg chg="del">
          <ac:chgData name="Yvan Lara" userId="50c954862af45d99" providerId="LiveId" clId="{08D4EC1C-A415-40CB-BEEE-E92A604DC451}" dt="2024-08-21T11:23:05.391" v="435" actId="478"/>
          <ac:spMkLst>
            <pc:docMk/>
            <pc:sldMk cId="303644060" sldId="500"/>
            <ac:spMk id="20" creationId="{DA47665B-2605-2614-FB90-82D97B5C6706}"/>
          </ac:spMkLst>
        </pc:spChg>
        <pc:spChg chg="del">
          <ac:chgData name="Yvan Lara" userId="50c954862af45d99" providerId="LiveId" clId="{08D4EC1C-A415-40CB-BEEE-E92A604DC451}" dt="2024-08-21T11:23:05.391" v="435" actId="478"/>
          <ac:spMkLst>
            <pc:docMk/>
            <pc:sldMk cId="303644060" sldId="500"/>
            <ac:spMk id="21" creationId="{F1373816-EF00-640A-0F6B-4F7AFA545A7A}"/>
          </ac:spMkLst>
        </pc:spChg>
        <pc:spChg chg="del">
          <ac:chgData name="Yvan Lara" userId="50c954862af45d99" providerId="LiveId" clId="{08D4EC1C-A415-40CB-BEEE-E92A604DC451}" dt="2024-08-21T11:23:05.391" v="435" actId="478"/>
          <ac:spMkLst>
            <pc:docMk/>
            <pc:sldMk cId="303644060" sldId="500"/>
            <ac:spMk id="22" creationId="{D334301D-A055-B11E-8B06-E902C832193F}"/>
          </ac:spMkLst>
        </pc:spChg>
        <pc:spChg chg="del">
          <ac:chgData name="Yvan Lara" userId="50c954862af45d99" providerId="LiveId" clId="{08D4EC1C-A415-40CB-BEEE-E92A604DC451}" dt="2024-08-21T11:23:05.391" v="435" actId="478"/>
          <ac:spMkLst>
            <pc:docMk/>
            <pc:sldMk cId="303644060" sldId="500"/>
            <ac:spMk id="23" creationId="{D69633C4-B4D3-4E85-25F9-1E8172E2B849}"/>
          </ac:spMkLst>
        </pc:spChg>
        <pc:spChg chg="del">
          <ac:chgData name="Yvan Lara" userId="50c954862af45d99" providerId="LiveId" clId="{08D4EC1C-A415-40CB-BEEE-E92A604DC451}" dt="2024-08-21T11:23:05.391" v="435" actId="478"/>
          <ac:spMkLst>
            <pc:docMk/>
            <pc:sldMk cId="303644060" sldId="500"/>
            <ac:spMk id="24" creationId="{7BE44910-9E4C-987F-471E-8B6243C812B7}"/>
          </ac:spMkLst>
        </pc:spChg>
        <pc:spChg chg="del">
          <ac:chgData name="Yvan Lara" userId="50c954862af45d99" providerId="LiveId" clId="{08D4EC1C-A415-40CB-BEEE-E92A604DC451}" dt="2024-08-21T11:23:05.391" v="435" actId="478"/>
          <ac:spMkLst>
            <pc:docMk/>
            <pc:sldMk cId="303644060" sldId="500"/>
            <ac:spMk id="25" creationId="{3A82F02B-52D6-B1FD-E547-3A9904B3AC68}"/>
          </ac:spMkLst>
        </pc:spChg>
        <pc:spChg chg="del">
          <ac:chgData name="Yvan Lara" userId="50c954862af45d99" providerId="LiveId" clId="{08D4EC1C-A415-40CB-BEEE-E92A604DC451}" dt="2024-08-21T11:23:05.391" v="435" actId="478"/>
          <ac:spMkLst>
            <pc:docMk/>
            <pc:sldMk cId="303644060" sldId="500"/>
            <ac:spMk id="26" creationId="{DAAA6070-DACE-93AA-5884-ADE368C73BDD}"/>
          </ac:spMkLst>
        </pc:spChg>
        <pc:spChg chg="del">
          <ac:chgData name="Yvan Lara" userId="50c954862af45d99" providerId="LiveId" clId="{08D4EC1C-A415-40CB-BEEE-E92A604DC451}" dt="2024-08-21T11:23:05.391" v="435" actId="478"/>
          <ac:spMkLst>
            <pc:docMk/>
            <pc:sldMk cId="303644060" sldId="500"/>
            <ac:spMk id="27" creationId="{064B91F2-1EEB-36A7-CA4A-67922BBBAB26}"/>
          </ac:spMkLst>
        </pc:spChg>
        <pc:spChg chg="del">
          <ac:chgData name="Yvan Lara" userId="50c954862af45d99" providerId="LiveId" clId="{08D4EC1C-A415-40CB-BEEE-E92A604DC451}" dt="2024-08-21T11:23:05.391" v="435" actId="478"/>
          <ac:spMkLst>
            <pc:docMk/>
            <pc:sldMk cId="303644060" sldId="500"/>
            <ac:spMk id="28" creationId="{2775BC01-4CC9-8749-8EB8-457ABF0D8057}"/>
          </ac:spMkLst>
        </pc:spChg>
        <pc:spChg chg="del">
          <ac:chgData name="Yvan Lara" userId="50c954862af45d99" providerId="LiveId" clId="{08D4EC1C-A415-40CB-BEEE-E92A604DC451}" dt="2024-08-21T11:23:05.391" v="435" actId="478"/>
          <ac:spMkLst>
            <pc:docMk/>
            <pc:sldMk cId="303644060" sldId="500"/>
            <ac:spMk id="29" creationId="{9371A56A-9B36-D8FA-C7F0-00A136535398}"/>
          </ac:spMkLst>
        </pc:spChg>
        <pc:spChg chg="del">
          <ac:chgData name="Yvan Lara" userId="50c954862af45d99" providerId="LiveId" clId="{08D4EC1C-A415-40CB-BEEE-E92A604DC451}" dt="2024-08-21T11:23:05.391" v="435" actId="478"/>
          <ac:spMkLst>
            <pc:docMk/>
            <pc:sldMk cId="303644060" sldId="500"/>
            <ac:spMk id="30" creationId="{77754720-F553-9122-558C-C67F1C40A9AE}"/>
          </ac:spMkLst>
        </pc:spChg>
        <pc:spChg chg="del">
          <ac:chgData name="Yvan Lara" userId="50c954862af45d99" providerId="LiveId" clId="{08D4EC1C-A415-40CB-BEEE-E92A604DC451}" dt="2024-08-21T11:23:05.391" v="435" actId="478"/>
          <ac:spMkLst>
            <pc:docMk/>
            <pc:sldMk cId="303644060" sldId="500"/>
            <ac:spMk id="31" creationId="{0982F1E1-9D43-1CC1-0AFB-13B33BBFD1CD}"/>
          </ac:spMkLst>
        </pc:spChg>
        <pc:spChg chg="del">
          <ac:chgData name="Yvan Lara" userId="50c954862af45d99" providerId="LiveId" clId="{08D4EC1C-A415-40CB-BEEE-E92A604DC451}" dt="2024-08-21T11:23:05.391" v="435" actId="478"/>
          <ac:spMkLst>
            <pc:docMk/>
            <pc:sldMk cId="303644060" sldId="500"/>
            <ac:spMk id="32" creationId="{18D9820C-5300-D89C-1577-8E48452A038E}"/>
          </ac:spMkLst>
        </pc:spChg>
        <pc:spChg chg="del">
          <ac:chgData name="Yvan Lara" userId="50c954862af45d99" providerId="LiveId" clId="{08D4EC1C-A415-40CB-BEEE-E92A604DC451}" dt="2024-08-21T11:23:05.391" v="435" actId="478"/>
          <ac:spMkLst>
            <pc:docMk/>
            <pc:sldMk cId="303644060" sldId="500"/>
            <ac:spMk id="33" creationId="{32AA8F84-E4A2-8203-C773-C249116BCADE}"/>
          </ac:spMkLst>
        </pc:spChg>
        <pc:spChg chg="del">
          <ac:chgData name="Yvan Lara" userId="50c954862af45d99" providerId="LiveId" clId="{08D4EC1C-A415-40CB-BEEE-E92A604DC451}" dt="2024-08-21T11:23:05.391" v="435" actId="478"/>
          <ac:spMkLst>
            <pc:docMk/>
            <pc:sldMk cId="303644060" sldId="500"/>
            <ac:spMk id="34" creationId="{9F8A7F60-033A-2662-2005-C5BAC97F96FD}"/>
          </ac:spMkLst>
        </pc:spChg>
        <pc:spChg chg="del">
          <ac:chgData name="Yvan Lara" userId="50c954862af45d99" providerId="LiveId" clId="{08D4EC1C-A415-40CB-BEEE-E92A604DC451}" dt="2024-08-21T11:23:05.391" v="435" actId="478"/>
          <ac:spMkLst>
            <pc:docMk/>
            <pc:sldMk cId="303644060" sldId="500"/>
            <ac:spMk id="35" creationId="{B71D8D90-2F7C-769E-8EB9-B952E40A1A42}"/>
          </ac:spMkLst>
        </pc:spChg>
        <pc:spChg chg="del">
          <ac:chgData name="Yvan Lara" userId="50c954862af45d99" providerId="LiveId" clId="{08D4EC1C-A415-40CB-BEEE-E92A604DC451}" dt="2024-08-21T11:23:05.391" v="435" actId="478"/>
          <ac:spMkLst>
            <pc:docMk/>
            <pc:sldMk cId="303644060" sldId="500"/>
            <ac:spMk id="36" creationId="{8BE3BB73-1648-E0A0-1EB2-F11F000267E5}"/>
          </ac:spMkLst>
        </pc:spChg>
        <pc:spChg chg="del">
          <ac:chgData name="Yvan Lara" userId="50c954862af45d99" providerId="LiveId" clId="{08D4EC1C-A415-40CB-BEEE-E92A604DC451}" dt="2024-08-21T11:23:05.391" v="435" actId="478"/>
          <ac:spMkLst>
            <pc:docMk/>
            <pc:sldMk cId="303644060" sldId="500"/>
            <ac:spMk id="37" creationId="{BEF9AFD2-7B1D-3980-7ED7-AE1DCD58080B}"/>
          </ac:spMkLst>
        </pc:spChg>
        <pc:spChg chg="del">
          <ac:chgData name="Yvan Lara" userId="50c954862af45d99" providerId="LiveId" clId="{08D4EC1C-A415-40CB-BEEE-E92A604DC451}" dt="2024-08-21T11:23:05.391" v="435" actId="478"/>
          <ac:spMkLst>
            <pc:docMk/>
            <pc:sldMk cId="303644060" sldId="500"/>
            <ac:spMk id="38" creationId="{9801F4B4-E092-7028-5987-9E55055EEC6E}"/>
          </ac:spMkLst>
        </pc:spChg>
        <pc:spChg chg="del">
          <ac:chgData name="Yvan Lara" userId="50c954862af45d99" providerId="LiveId" clId="{08D4EC1C-A415-40CB-BEEE-E92A604DC451}" dt="2024-08-21T11:23:05.391" v="435" actId="478"/>
          <ac:spMkLst>
            <pc:docMk/>
            <pc:sldMk cId="303644060" sldId="500"/>
            <ac:spMk id="39" creationId="{E99534F7-D812-4B3E-C9D4-75A3BB3295DD}"/>
          </ac:spMkLst>
        </pc:spChg>
        <pc:spChg chg="del">
          <ac:chgData name="Yvan Lara" userId="50c954862af45d99" providerId="LiveId" clId="{08D4EC1C-A415-40CB-BEEE-E92A604DC451}" dt="2024-08-21T11:23:05.391" v="435" actId="478"/>
          <ac:spMkLst>
            <pc:docMk/>
            <pc:sldMk cId="303644060" sldId="500"/>
            <ac:spMk id="40" creationId="{A9D4DF1C-E6B4-8B88-B6E0-69C4BD63DAF0}"/>
          </ac:spMkLst>
        </pc:spChg>
        <pc:spChg chg="del">
          <ac:chgData name="Yvan Lara" userId="50c954862af45d99" providerId="LiveId" clId="{08D4EC1C-A415-40CB-BEEE-E92A604DC451}" dt="2024-08-21T11:23:05.391" v="435" actId="478"/>
          <ac:spMkLst>
            <pc:docMk/>
            <pc:sldMk cId="303644060" sldId="500"/>
            <ac:spMk id="41" creationId="{7F95F696-A5BB-E939-F5C1-EFED867449CD}"/>
          </ac:spMkLst>
        </pc:spChg>
        <pc:spChg chg="del">
          <ac:chgData name="Yvan Lara" userId="50c954862af45d99" providerId="LiveId" clId="{08D4EC1C-A415-40CB-BEEE-E92A604DC451}" dt="2024-08-21T11:23:05.391" v="435" actId="478"/>
          <ac:spMkLst>
            <pc:docMk/>
            <pc:sldMk cId="303644060" sldId="500"/>
            <ac:spMk id="42" creationId="{59D6494F-4469-C93B-181A-F9F9C8EAFB5C}"/>
          </ac:spMkLst>
        </pc:spChg>
        <pc:spChg chg="del">
          <ac:chgData name="Yvan Lara" userId="50c954862af45d99" providerId="LiveId" clId="{08D4EC1C-A415-40CB-BEEE-E92A604DC451}" dt="2024-08-21T11:23:05.391" v="435" actId="478"/>
          <ac:spMkLst>
            <pc:docMk/>
            <pc:sldMk cId="303644060" sldId="500"/>
            <ac:spMk id="43" creationId="{FE09C135-D8C6-D942-D47F-9582C25DCAB3}"/>
          </ac:spMkLst>
        </pc:spChg>
        <pc:spChg chg="add mod">
          <ac:chgData name="Yvan Lara" userId="50c954862af45d99" providerId="LiveId" clId="{08D4EC1C-A415-40CB-BEEE-E92A604DC451}" dt="2024-08-21T11:23:23.787" v="438"/>
          <ac:spMkLst>
            <pc:docMk/>
            <pc:sldMk cId="303644060" sldId="500"/>
            <ac:spMk id="56" creationId="{5E941FB2-9A09-61FB-08AD-B20CD2242248}"/>
          </ac:spMkLst>
        </pc:spChg>
        <pc:spChg chg="add mod">
          <ac:chgData name="Yvan Lara" userId="50c954862af45d99" providerId="LiveId" clId="{08D4EC1C-A415-40CB-BEEE-E92A604DC451}" dt="2024-08-21T11:23:23.787" v="438"/>
          <ac:spMkLst>
            <pc:docMk/>
            <pc:sldMk cId="303644060" sldId="500"/>
            <ac:spMk id="57" creationId="{ED4A9B5A-C4AA-B966-11D3-5E2ADE0F676A}"/>
          </ac:spMkLst>
        </pc:spChg>
        <pc:spChg chg="add mod">
          <ac:chgData name="Yvan Lara" userId="50c954862af45d99" providerId="LiveId" clId="{08D4EC1C-A415-40CB-BEEE-E92A604DC451}" dt="2024-08-21T11:23:23.787" v="438"/>
          <ac:spMkLst>
            <pc:docMk/>
            <pc:sldMk cId="303644060" sldId="500"/>
            <ac:spMk id="58" creationId="{C5568937-F52F-405A-265E-FF3BE01FC1C0}"/>
          </ac:spMkLst>
        </pc:spChg>
        <pc:spChg chg="add mod">
          <ac:chgData name="Yvan Lara" userId="50c954862af45d99" providerId="LiveId" clId="{08D4EC1C-A415-40CB-BEEE-E92A604DC451}" dt="2024-08-21T11:23:23.787" v="438"/>
          <ac:spMkLst>
            <pc:docMk/>
            <pc:sldMk cId="303644060" sldId="500"/>
            <ac:spMk id="59" creationId="{178B7535-C226-2651-38D9-EACCC939FB1A}"/>
          </ac:spMkLst>
        </pc:spChg>
        <pc:spChg chg="add mod">
          <ac:chgData name="Yvan Lara" userId="50c954862af45d99" providerId="LiveId" clId="{08D4EC1C-A415-40CB-BEEE-E92A604DC451}" dt="2024-08-21T11:23:23.787" v="438"/>
          <ac:spMkLst>
            <pc:docMk/>
            <pc:sldMk cId="303644060" sldId="500"/>
            <ac:spMk id="60" creationId="{398E49A6-098F-DE21-81E9-A5D7E086F2A1}"/>
          </ac:spMkLst>
        </pc:spChg>
        <pc:spChg chg="add mod">
          <ac:chgData name="Yvan Lara" userId="50c954862af45d99" providerId="LiveId" clId="{08D4EC1C-A415-40CB-BEEE-E92A604DC451}" dt="2024-08-21T11:23:23.787" v="438"/>
          <ac:spMkLst>
            <pc:docMk/>
            <pc:sldMk cId="303644060" sldId="500"/>
            <ac:spMk id="61" creationId="{489FDBE0-09AA-1646-0708-4F9B72DFC004}"/>
          </ac:spMkLst>
        </pc:spChg>
        <pc:spChg chg="add mod">
          <ac:chgData name="Yvan Lara" userId="50c954862af45d99" providerId="LiveId" clId="{08D4EC1C-A415-40CB-BEEE-E92A604DC451}" dt="2024-08-21T11:23:23.787" v="438"/>
          <ac:spMkLst>
            <pc:docMk/>
            <pc:sldMk cId="303644060" sldId="500"/>
            <ac:spMk id="62" creationId="{17196041-6173-29A6-C919-C696C4F191A1}"/>
          </ac:spMkLst>
        </pc:spChg>
        <pc:spChg chg="add mod">
          <ac:chgData name="Yvan Lara" userId="50c954862af45d99" providerId="LiveId" clId="{08D4EC1C-A415-40CB-BEEE-E92A604DC451}" dt="2024-08-21T11:23:23.787" v="438"/>
          <ac:spMkLst>
            <pc:docMk/>
            <pc:sldMk cId="303644060" sldId="500"/>
            <ac:spMk id="63" creationId="{9ABAC3C5-2461-CE85-A104-9790D86A13C6}"/>
          </ac:spMkLst>
        </pc:spChg>
        <pc:spChg chg="add mod">
          <ac:chgData name="Yvan Lara" userId="50c954862af45d99" providerId="LiveId" clId="{08D4EC1C-A415-40CB-BEEE-E92A604DC451}" dt="2024-08-21T11:23:23.787" v="438"/>
          <ac:spMkLst>
            <pc:docMk/>
            <pc:sldMk cId="303644060" sldId="500"/>
            <ac:spMk id="64" creationId="{1E2C2E80-F59C-10FE-A0C6-ADB5D0AAE7AF}"/>
          </ac:spMkLst>
        </pc:spChg>
        <pc:spChg chg="add mod">
          <ac:chgData name="Yvan Lara" userId="50c954862af45d99" providerId="LiveId" clId="{08D4EC1C-A415-40CB-BEEE-E92A604DC451}" dt="2024-08-21T11:23:23.787" v="438"/>
          <ac:spMkLst>
            <pc:docMk/>
            <pc:sldMk cId="303644060" sldId="500"/>
            <ac:spMk id="65" creationId="{0DACF4EC-C1FC-2269-4DC0-27E554F71A3F}"/>
          </ac:spMkLst>
        </pc:spChg>
        <pc:spChg chg="add mod">
          <ac:chgData name="Yvan Lara" userId="50c954862af45d99" providerId="LiveId" clId="{08D4EC1C-A415-40CB-BEEE-E92A604DC451}" dt="2024-08-21T11:23:23.787" v="438"/>
          <ac:spMkLst>
            <pc:docMk/>
            <pc:sldMk cId="303644060" sldId="500"/>
            <ac:spMk id="67" creationId="{F735A6E1-7924-1D2E-7B33-391C540AFE52}"/>
          </ac:spMkLst>
        </pc:spChg>
        <pc:spChg chg="add mod">
          <ac:chgData name="Yvan Lara" userId="50c954862af45d99" providerId="LiveId" clId="{08D4EC1C-A415-40CB-BEEE-E92A604DC451}" dt="2024-08-21T11:23:23.787" v="438"/>
          <ac:spMkLst>
            <pc:docMk/>
            <pc:sldMk cId="303644060" sldId="500"/>
            <ac:spMk id="69" creationId="{103ACEE8-5F7C-6982-104F-03629F819328}"/>
          </ac:spMkLst>
        </pc:spChg>
        <pc:spChg chg="add mod">
          <ac:chgData name="Yvan Lara" userId="50c954862af45d99" providerId="LiveId" clId="{08D4EC1C-A415-40CB-BEEE-E92A604DC451}" dt="2024-08-21T11:23:23.787" v="438"/>
          <ac:spMkLst>
            <pc:docMk/>
            <pc:sldMk cId="303644060" sldId="500"/>
            <ac:spMk id="70" creationId="{ACBE5443-A6F0-7FBF-2DDB-2FF50C6CD693}"/>
          </ac:spMkLst>
        </pc:spChg>
        <pc:spChg chg="add mod">
          <ac:chgData name="Yvan Lara" userId="50c954862af45d99" providerId="LiveId" clId="{08D4EC1C-A415-40CB-BEEE-E92A604DC451}" dt="2024-08-21T11:23:23.787" v="438"/>
          <ac:spMkLst>
            <pc:docMk/>
            <pc:sldMk cId="303644060" sldId="500"/>
            <ac:spMk id="71" creationId="{7371A6B5-3BFE-0A85-DB0F-42D3988F92CB}"/>
          </ac:spMkLst>
        </pc:spChg>
        <pc:spChg chg="add mod">
          <ac:chgData name="Yvan Lara" userId="50c954862af45d99" providerId="LiveId" clId="{08D4EC1C-A415-40CB-BEEE-E92A604DC451}" dt="2024-08-21T11:23:23.787" v="438"/>
          <ac:spMkLst>
            <pc:docMk/>
            <pc:sldMk cId="303644060" sldId="500"/>
            <ac:spMk id="72" creationId="{574BC83B-E2E8-D6CC-8411-8CEFBEDEBB27}"/>
          </ac:spMkLst>
        </pc:spChg>
        <pc:spChg chg="add mod">
          <ac:chgData name="Yvan Lara" userId="50c954862af45d99" providerId="LiveId" clId="{08D4EC1C-A415-40CB-BEEE-E92A604DC451}" dt="2024-08-21T11:23:23.787" v="438"/>
          <ac:spMkLst>
            <pc:docMk/>
            <pc:sldMk cId="303644060" sldId="500"/>
            <ac:spMk id="73" creationId="{301B98C8-1D6C-265A-912E-41C2666A8729}"/>
          </ac:spMkLst>
        </pc:spChg>
        <pc:spChg chg="add mod">
          <ac:chgData name="Yvan Lara" userId="50c954862af45d99" providerId="LiveId" clId="{08D4EC1C-A415-40CB-BEEE-E92A604DC451}" dt="2024-08-21T11:23:23.787" v="438"/>
          <ac:spMkLst>
            <pc:docMk/>
            <pc:sldMk cId="303644060" sldId="500"/>
            <ac:spMk id="74" creationId="{F325DE25-6204-9D28-6DAB-07E8E842F088}"/>
          </ac:spMkLst>
        </pc:spChg>
        <pc:spChg chg="add mod">
          <ac:chgData name="Yvan Lara" userId="50c954862af45d99" providerId="LiveId" clId="{08D4EC1C-A415-40CB-BEEE-E92A604DC451}" dt="2024-08-21T11:23:23.787" v="438"/>
          <ac:spMkLst>
            <pc:docMk/>
            <pc:sldMk cId="303644060" sldId="500"/>
            <ac:spMk id="75" creationId="{E5FE5D6D-9F09-82DA-B525-B8780FB1433B}"/>
          </ac:spMkLst>
        </pc:spChg>
        <pc:spChg chg="add mod">
          <ac:chgData name="Yvan Lara" userId="50c954862af45d99" providerId="LiveId" clId="{08D4EC1C-A415-40CB-BEEE-E92A604DC451}" dt="2024-08-21T11:23:23.787" v="438"/>
          <ac:spMkLst>
            <pc:docMk/>
            <pc:sldMk cId="303644060" sldId="500"/>
            <ac:spMk id="76" creationId="{EA62FBB8-E6EC-A8E4-0FDF-834AB48BA2EF}"/>
          </ac:spMkLst>
        </pc:spChg>
        <pc:spChg chg="add mod">
          <ac:chgData name="Yvan Lara" userId="50c954862af45d99" providerId="LiveId" clId="{08D4EC1C-A415-40CB-BEEE-E92A604DC451}" dt="2024-08-21T11:23:23.787" v="438"/>
          <ac:spMkLst>
            <pc:docMk/>
            <pc:sldMk cId="303644060" sldId="500"/>
            <ac:spMk id="77" creationId="{02DB088E-1FB1-0074-2A20-54AC13D855CE}"/>
          </ac:spMkLst>
        </pc:spChg>
        <pc:picChg chg="add mod">
          <ac:chgData name="Yvan Lara" userId="50c954862af45d99" providerId="LiveId" clId="{08D4EC1C-A415-40CB-BEEE-E92A604DC451}" dt="2024-08-21T11:23:23.787" v="438"/>
          <ac:picMkLst>
            <pc:docMk/>
            <pc:sldMk cId="303644060" sldId="500"/>
            <ac:picMk id="11" creationId="{E4BC39D4-F4BB-6B7F-448E-405DEB21A756}"/>
          </ac:picMkLst>
        </pc:picChg>
        <pc:picChg chg="add mod">
          <ac:chgData name="Yvan Lara" userId="50c954862af45d99" providerId="LiveId" clId="{08D4EC1C-A415-40CB-BEEE-E92A604DC451}" dt="2024-08-21T11:23:23.787" v="438"/>
          <ac:picMkLst>
            <pc:docMk/>
            <pc:sldMk cId="303644060" sldId="500"/>
            <ac:picMk id="12" creationId="{BB9FEDFA-58DD-58D2-2368-8FCC67AB37EB}"/>
          </ac:picMkLst>
        </pc:picChg>
        <pc:picChg chg="add mod">
          <ac:chgData name="Yvan Lara" userId="50c954862af45d99" providerId="LiveId" clId="{08D4EC1C-A415-40CB-BEEE-E92A604DC451}" dt="2024-08-21T11:23:23.787" v="438"/>
          <ac:picMkLst>
            <pc:docMk/>
            <pc:sldMk cId="303644060" sldId="500"/>
            <ac:picMk id="13" creationId="{55204B55-91FD-2A86-9A96-40D320458F66}"/>
          </ac:picMkLst>
        </pc:picChg>
        <pc:picChg chg="add mod">
          <ac:chgData name="Yvan Lara" userId="50c954862af45d99" providerId="LiveId" clId="{08D4EC1C-A415-40CB-BEEE-E92A604DC451}" dt="2024-08-21T11:23:23.787" v="438"/>
          <ac:picMkLst>
            <pc:docMk/>
            <pc:sldMk cId="303644060" sldId="500"/>
            <ac:picMk id="14" creationId="{D8C2673A-3C41-30A1-818A-A9D5029BAD46}"/>
          </ac:picMkLst>
        </pc:picChg>
        <pc:picChg chg="add mod">
          <ac:chgData name="Yvan Lara" userId="50c954862af45d99" providerId="LiveId" clId="{08D4EC1C-A415-40CB-BEEE-E92A604DC451}" dt="2024-08-21T11:23:23.787" v="438"/>
          <ac:picMkLst>
            <pc:docMk/>
            <pc:sldMk cId="303644060" sldId="500"/>
            <ac:picMk id="15" creationId="{535B5EF4-0224-7279-5D58-ADA7E2002578}"/>
          </ac:picMkLst>
        </pc:picChg>
        <pc:picChg chg="add mod">
          <ac:chgData name="Yvan Lara" userId="50c954862af45d99" providerId="LiveId" clId="{08D4EC1C-A415-40CB-BEEE-E92A604DC451}" dt="2024-08-21T11:23:23.787" v="438"/>
          <ac:picMkLst>
            <pc:docMk/>
            <pc:sldMk cId="303644060" sldId="500"/>
            <ac:picMk id="16" creationId="{03A596FA-842A-5D00-77B1-C7B0C96C5AFB}"/>
          </ac:picMkLst>
        </pc:picChg>
        <pc:picChg chg="add mod">
          <ac:chgData name="Yvan Lara" userId="50c954862af45d99" providerId="LiveId" clId="{08D4EC1C-A415-40CB-BEEE-E92A604DC451}" dt="2024-08-21T11:23:23.787" v="438"/>
          <ac:picMkLst>
            <pc:docMk/>
            <pc:sldMk cId="303644060" sldId="500"/>
            <ac:picMk id="18" creationId="{460C1A3B-0268-4B4D-2CEA-ED931AB57C0F}"/>
          </ac:picMkLst>
        </pc:picChg>
        <pc:picChg chg="del">
          <ac:chgData name="Yvan Lara" userId="50c954862af45d99" providerId="LiveId" clId="{08D4EC1C-A415-40CB-BEEE-E92A604DC451}" dt="2024-08-21T11:23:05.391" v="435" actId="478"/>
          <ac:picMkLst>
            <pc:docMk/>
            <pc:sldMk cId="303644060" sldId="500"/>
            <ac:picMk id="44" creationId="{AFA6CC54-FBCE-6B40-AE68-B3F1FB19A054}"/>
          </ac:picMkLst>
        </pc:picChg>
        <pc:picChg chg="del">
          <ac:chgData name="Yvan Lara" userId="50c954862af45d99" providerId="LiveId" clId="{08D4EC1C-A415-40CB-BEEE-E92A604DC451}" dt="2024-08-21T11:23:05.391" v="435" actId="478"/>
          <ac:picMkLst>
            <pc:docMk/>
            <pc:sldMk cId="303644060" sldId="500"/>
            <ac:picMk id="45" creationId="{17E47A25-6D0C-118D-A176-8F01C1F96F1E}"/>
          </ac:picMkLst>
        </pc:picChg>
        <pc:picChg chg="del">
          <ac:chgData name="Yvan Lara" userId="50c954862af45d99" providerId="LiveId" clId="{08D4EC1C-A415-40CB-BEEE-E92A604DC451}" dt="2024-08-21T11:23:05.391" v="435" actId="478"/>
          <ac:picMkLst>
            <pc:docMk/>
            <pc:sldMk cId="303644060" sldId="500"/>
            <ac:picMk id="46" creationId="{CD1BBFB7-E262-5AC6-403D-9BF4CBD9EDD4}"/>
          </ac:picMkLst>
        </pc:picChg>
        <pc:picChg chg="del">
          <ac:chgData name="Yvan Lara" userId="50c954862af45d99" providerId="LiveId" clId="{08D4EC1C-A415-40CB-BEEE-E92A604DC451}" dt="2024-08-21T11:23:05.391" v="435" actId="478"/>
          <ac:picMkLst>
            <pc:docMk/>
            <pc:sldMk cId="303644060" sldId="500"/>
            <ac:picMk id="47" creationId="{4E34143E-D4FA-1F5B-964F-5D9DC2D2B7AA}"/>
          </ac:picMkLst>
        </pc:picChg>
        <pc:picChg chg="del">
          <ac:chgData name="Yvan Lara" userId="50c954862af45d99" providerId="LiveId" clId="{08D4EC1C-A415-40CB-BEEE-E92A604DC451}" dt="2024-08-21T11:23:05.391" v="435" actId="478"/>
          <ac:picMkLst>
            <pc:docMk/>
            <pc:sldMk cId="303644060" sldId="500"/>
            <ac:picMk id="48" creationId="{37DBB0B9-26F7-F8BA-5D60-EB4C8CAFB157}"/>
          </ac:picMkLst>
        </pc:picChg>
        <pc:picChg chg="del">
          <ac:chgData name="Yvan Lara" userId="50c954862af45d99" providerId="LiveId" clId="{08D4EC1C-A415-40CB-BEEE-E92A604DC451}" dt="2024-08-21T11:23:05.391" v="435" actId="478"/>
          <ac:picMkLst>
            <pc:docMk/>
            <pc:sldMk cId="303644060" sldId="500"/>
            <ac:picMk id="49" creationId="{8F257BAC-D39F-F056-E09E-BE5E8DAD307E}"/>
          </ac:picMkLst>
        </pc:picChg>
        <pc:picChg chg="del">
          <ac:chgData name="Yvan Lara" userId="50c954862af45d99" providerId="LiveId" clId="{08D4EC1C-A415-40CB-BEEE-E92A604DC451}" dt="2024-08-21T11:23:05.391" v="435" actId="478"/>
          <ac:picMkLst>
            <pc:docMk/>
            <pc:sldMk cId="303644060" sldId="500"/>
            <ac:picMk id="50" creationId="{91827052-F713-2962-4BFE-1ADBA7B6E57B}"/>
          </ac:picMkLst>
        </pc:picChg>
        <pc:picChg chg="del">
          <ac:chgData name="Yvan Lara" userId="50c954862af45d99" providerId="LiveId" clId="{08D4EC1C-A415-40CB-BEEE-E92A604DC451}" dt="2024-08-21T11:23:05.391" v="435" actId="478"/>
          <ac:picMkLst>
            <pc:docMk/>
            <pc:sldMk cId="303644060" sldId="500"/>
            <ac:picMk id="51" creationId="{5A51A9E5-931D-FF5A-5E17-3262067A44EE}"/>
          </ac:picMkLst>
        </pc:picChg>
        <pc:picChg chg="del">
          <ac:chgData name="Yvan Lara" userId="50c954862af45d99" providerId="LiveId" clId="{08D4EC1C-A415-40CB-BEEE-E92A604DC451}" dt="2024-08-21T11:23:05.391" v="435" actId="478"/>
          <ac:picMkLst>
            <pc:docMk/>
            <pc:sldMk cId="303644060" sldId="500"/>
            <ac:picMk id="52" creationId="{283BF24E-FF34-1BAB-BC0F-DE614C91CDAB}"/>
          </ac:picMkLst>
        </pc:picChg>
        <pc:picChg chg="del">
          <ac:chgData name="Yvan Lara" userId="50c954862af45d99" providerId="LiveId" clId="{08D4EC1C-A415-40CB-BEEE-E92A604DC451}" dt="2024-08-21T11:23:05.391" v="435" actId="478"/>
          <ac:picMkLst>
            <pc:docMk/>
            <pc:sldMk cId="303644060" sldId="500"/>
            <ac:picMk id="53" creationId="{62DAEB65-68AB-88ED-FC6C-804392EAB429}"/>
          </ac:picMkLst>
        </pc:picChg>
        <pc:picChg chg="del">
          <ac:chgData name="Yvan Lara" userId="50c954862af45d99" providerId="LiveId" clId="{08D4EC1C-A415-40CB-BEEE-E92A604DC451}" dt="2024-08-21T11:23:05.391" v="435" actId="478"/>
          <ac:picMkLst>
            <pc:docMk/>
            <pc:sldMk cId="303644060" sldId="500"/>
            <ac:picMk id="54" creationId="{C785076A-E4D8-F6D0-4F9E-14D68FA47D88}"/>
          </ac:picMkLst>
        </pc:picChg>
        <pc:picChg chg="del">
          <ac:chgData name="Yvan Lara" userId="50c954862af45d99" providerId="LiveId" clId="{08D4EC1C-A415-40CB-BEEE-E92A604DC451}" dt="2024-08-21T11:23:05.391" v="435" actId="478"/>
          <ac:picMkLst>
            <pc:docMk/>
            <pc:sldMk cId="303644060" sldId="500"/>
            <ac:picMk id="55" creationId="{2808F0FB-9E0D-B2D2-351D-7F4CF1E88602}"/>
          </ac:picMkLst>
        </pc:picChg>
        <pc:picChg chg="add mod">
          <ac:chgData name="Yvan Lara" userId="50c954862af45d99" providerId="LiveId" clId="{08D4EC1C-A415-40CB-BEEE-E92A604DC451}" dt="2024-08-21T11:23:23.787" v="438"/>
          <ac:picMkLst>
            <pc:docMk/>
            <pc:sldMk cId="303644060" sldId="500"/>
            <ac:picMk id="66" creationId="{BA399A0A-79FA-CC30-4FA1-E68B461D06DA}"/>
          </ac:picMkLst>
        </pc:picChg>
        <pc:picChg chg="add mod">
          <ac:chgData name="Yvan Lara" userId="50c954862af45d99" providerId="LiveId" clId="{08D4EC1C-A415-40CB-BEEE-E92A604DC451}" dt="2024-08-21T11:23:23.787" v="438"/>
          <ac:picMkLst>
            <pc:docMk/>
            <pc:sldMk cId="303644060" sldId="500"/>
            <ac:picMk id="68" creationId="{C7BC14C8-B5B7-1B4F-73A4-3DE459BEA9D4}"/>
          </ac:picMkLst>
        </pc:picChg>
      </pc:sldChg>
      <pc:sldChg chg="addSp delSp modSp add del mod">
        <pc:chgData name="Yvan Lara" userId="50c954862af45d99" providerId="LiveId" clId="{08D4EC1C-A415-40CB-BEEE-E92A604DC451}" dt="2024-08-21T11:29:49.430" v="678" actId="47"/>
        <pc:sldMkLst>
          <pc:docMk/>
          <pc:sldMk cId="3055899415" sldId="501"/>
        </pc:sldMkLst>
        <pc:spChg chg="mod">
          <ac:chgData name="Yvan Lara" userId="50c954862af45d99" providerId="LiveId" clId="{08D4EC1C-A415-40CB-BEEE-E92A604DC451}" dt="2024-08-21T11:26:41.940" v="498"/>
          <ac:spMkLst>
            <pc:docMk/>
            <pc:sldMk cId="3055899415" sldId="501"/>
            <ac:spMk id="3" creationId="{5D4B6201-DD98-B7FA-0ED3-F36E7EAECFED}"/>
          </ac:spMkLst>
        </pc:spChg>
        <pc:spChg chg="mod">
          <ac:chgData name="Yvan Lara" userId="50c954862af45d99" providerId="LiveId" clId="{08D4EC1C-A415-40CB-BEEE-E92A604DC451}" dt="2024-08-21T11:26:41.940" v="498"/>
          <ac:spMkLst>
            <pc:docMk/>
            <pc:sldMk cId="3055899415" sldId="501"/>
            <ac:spMk id="4" creationId="{4E43D345-452C-0042-1B1A-60AD19CB9C66}"/>
          </ac:spMkLst>
        </pc:spChg>
        <pc:spChg chg="mod">
          <ac:chgData name="Yvan Lara" userId="50c954862af45d99" providerId="LiveId" clId="{08D4EC1C-A415-40CB-BEEE-E92A604DC451}" dt="2024-08-21T11:28:33.210" v="672" actId="255"/>
          <ac:spMkLst>
            <pc:docMk/>
            <pc:sldMk cId="3055899415" sldId="501"/>
            <ac:spMk id="5" creationId="{39760338-9608-2613-6F9E-541DF41C2373}"/>
          </ac:spMkLst>
        </pc:spChg>
        <pc:spChg chg="add mod">
          <ac:chgData name="Yvan Lara" userId="50c954862af45d99" providerId="LiveId" clId="{08D4EC1C-A415-40CB-BEEE-E92A604DC451}" dt="2024-08-21T11:27:01.550" v="624" actId="1038"/>
          <ac:spMkLst>
            <pc:docMk/>
            <pc:sldMk cId="3055899415" sldId="501"/>
            <ac:spMk id="6" creationId="{49B9DD31-B1A9-2763-15BC-D5D495365F22}"/>
          </ac:spMkLst>
        </pc:spChg>
        <pc:spChg chg="add mod">
          <ac:chgData name="Yvan Lara" userId="50c954862af45d99" providerId="LiveId" clId="{08D4EC1C-A415-40CB-BEEE-E92A604DC451}" dt="2024-08-21T11:27:01.550" v="624" actId="1038"/>
          <ac:spMkLst>
            <pc:docMk/>
            <pc:sldMk cId="3055899415" sldId="501"/>
            <ac:spMk id="7" creationId="{B0CE2F23-A985-9FCE-7D98-51DFED8E9268}"/>
          </ac:spMkLst>
        </pc:spChg>
        <pc:spChg chg="add mod">
          <ac:chgData name="Yvan Lara" userId="50c954862af45d99" providerId="LiveId" clId="{08D4EC1C-A415-40CB-BEEE-E92A604DC451}" dt="2024-08-21T11:27:01.550" v="624" actId="1038"/>
          <ac:spMkLst>
            <pc:docMk/>
            <pc:sldMk cId="3055899415" sldId="501"/>
            <ac:spMk id="8" creationId="{626C357F-1A6E-3EA6-B080-B442D803B8C4}"/>
          </ac:spMkLst>
        </pc:spChg>
        <pc:spChg chg="add mod">
          <ac:chgData name="Yvan Lara" userId="50c954862af45d99" providerId="LiveId" clId="{08D4EC1C-A415-40CB-BEEE-E92A604DC451}" dt="2024-08-21T11:27:01.550" v="624" actId="1038"/>
          <ac:spMkLst>
            <pc:docMk/>
            <pc:sldMk cId="3055899415" sldId="501"/>
            <ac:spMk id="9" creationId="{52B98595-CEDB-1D6E-1BC6-754A6039DAF7}"/>
          </ac:spMkLst>
        </pc:spChg>
        <pc:spChg chg="add mod">
          <ac:chgData name="Yvan Lara" userId="50c954862af45d99" providerId="LiveId" clId="{08D4EC1C-A415-40CB-BEEE-E92A604DC451}" dt="2024-08-21T11:27:01.550" v="624" actId="1038"/>
          <ac:spMkLst>
            <pc:docMk/>
            <pc:sldMk cId="3055899415" sldId="501"/>
            <ac:spMk id="10" creationId="{8107172D-6416-CAC2-E9E1-0741B681D420}"/>
          </ac:spMkLst>
        </pc:spChg>
        <pc:spChg chg="add mod">
          <ac:chgData name="Yvan Lara" userId="50c954862af45d99" providerId="LiveId" clId="{08D4EC1C-A415-40CB-BEEE-E92A604DC451}" dt="2024-08-21T11:27:01.550" v="624" actId="1038"/>
          <ac:spMkLst>
            <pc:docMk/>
            <pc:sldMk cId="3055899415" sldId="501"/>
            <ac:spMk id="11" creationId="{398C954F-DE6B-7386-44A7-B8C2B4C53729}"/>
          </ac:spMkLst>
        </pc:spChg>
        <pc:spChg chg="add mod">
          <ac:chgData name="Yvan Lara" userId="50c954862af45d99" providerId="LiveId" clId="{08D4EC1C-A415-40CB-BEEE-E92A604DC451}" dt="2024-08-21T11:27:53.240" v="646" actId="20577"/>
          <ac:spMkLst>
            <pc:docMk/>
            <pc:sldMk cId="3055899415" sldId="501"/>
            <ac:spMk id="12" creationId="{E7E9BCC2-666C-B0F3-E075-4DA9E5873FB2}"/>
          </ac:spMkLst>
        </pc:spChg>
        <pc:spChg chg="add mod">
          <ac:chgData name="Yvan Lara" userId="50c954862af45d99" providerId="LiveId" clId="{08D4EC1C-A415-40CB-BEEE-E92A604DC451}" dt="2024-08-21T11:27:37.365" v="629" actId="14100"/>
          <ac:spMkLst>
            <pc:docMk/>
            <pc:sldMk cId="3055899415" sldId="501"/>
            <ac:spMk id="13" creationId="{40047EA7-72FB-4E43-E5E8-FF689551EA0C}"/>
          </ac:spMkLst>
        </pc:spChg>
        <pc:spChg chg="add mod">
          <ac:chgData name="Yvan Lara" userId="50c954862af45d99" providerId="LiveId" clId="{08D4EC1C-A415-40CB-BEEE-E92A604DC451}" dt="2024-08-21T11:27:01.550" v="624" actId="1038"/>
          <ac:spMkLst>
            <pc:docMk/>
            <pc:sldMk cId="3055899415" sldId="501"/>
            <ac:spMk id="14" creationId="{5242F49F-A462-96CA-8215-A991ED546DD4}"/>
          </ac:spMkLst>
        </pc:spChg>
        <pc:spChg chg="add mod">
          <ac:chgData name="Yvan Lara" userId="50c954862af45d99" providerId="LiveId" clId="{08D4EC1C-A415-40CB-BEEE-E92A604DC451}" dt="2024-08-21T11:27:01.550" v="624" actId="1038"/>
          <ac:spMkLst>
            <pc:docMk/>
            <pc:sldMk cId="3055899415" sldId="501"/>
            <ac:spMk id="15" creationId="{FE20206C-6FF0-4EC6-03FD-B408C637396D}"/>
          </ac:spMkLst>
        </pc:spChg>
        <pc:spChg chg="add mod">
          <ac:chgData name="Yvan Lara" userId="50c954862af45d99" providerId="LiveId" clId="{08D4EC1C-A415-40CB-BEEE-E92A604DC451}" dt="2024-08-21T11:27:01.550" v="624" actId="1038"/>
          <ac:spMkLst>
            <pc:docMk/>
            <pc:sldMk cId="3055899415" sldId="501"/>
            <ac:spMk id="16" creationId="{8A00BEFE-84DD-E342-873F-C4250872CCD7}"/>
          </ac:spMkLst>
        </pc:spChg>
        <pc:spChg chg="add mod">
          <ac:chgData name="Yvan Lara" userId="50c954862af45d99" providerId="LiveId" clId="{08D4EC1C-A415-40CB-BEEE-E92A604DC451}" dt="2024-08-21T11:27:01.550" v="624" actId="1038"/>
          <ac:spMkLst>
            <pc:docMk/>
            <pc:sldMk cId="3055899415" sldId="501"/>
            <ac:spMk id="17" creationId="{13A70F0A-6EAE-A8D3-F726-EECE71C9BAF5}"/>
          </ac:spMkLst>
        </pc:spChg>
        <pc:spChg chg="add mod">
          <ac:chgData name="Yvan Lara" userId="50c954862af45d99" providerId="LiveId" clId="{08D4EC1C-A415-40CB-BEEE-E92A604DC451}" dt="2024-08-21T11:27:01.550" v="624" actId="1038"/>
          <ac:spMkLst>
            <pc:docMk/>
            <pc:sldMk cId="3055899415" sldId="501"/>
            <ac:spMk id="18" creationId="{0CBB4380-6016-EBE8-F65F-958412D81E24}"/>
          </ac:spMkLst>
        </pc:spChg>
        <pc:spChg chg="add mod">
          <ac:chgData name="Yvan Lara" userId="50c954862af45d99" providerId="LiveId" clId="{08D4EC1C-A415-40CB-BEEE-E92A604DC451}" dt="2024-08-21T11:27:01.550" v="624" actId="1038"/>
          <ac:spMkLst>
            <pc:docMk/>
            <pc:sldMk cId="3055899415" sldId="501"/>
            <ac:spMk id="19" creationId="{DF5970F0-4A5A-59D7-4453-1F1FF2D466DB}"/>
          </ac:spMkLst>
        </pc:spChg>
        <pc:spChg chg="del">
          <ac:chgData name="Yvan Lara" userId="50c954862af45d99" providerId="LiveId" clId="{08D4EC1C-A415-40CB-BEEE-E92A604DC451}" dt="2024-08-21T11:25:47.819" v="492" actId="478"/>
          <ac:spMkLst>
            <pc:docMk/>
            <pc:sldMk cId="3055899415" sldId="501"/>
            <ac:spMk id="20" creationId="{DA47665B-2605-2614-FB90-82D97B5C6706}"/>
          </ac:spMkLst>
        </pc:spChg>
        <pc:spChg chg="del">
          <ac:chgData name="Yvan Lara" userId="50c954862af45d99" providerId="LiveId" clId="{08D4EC1C-A415-40CB-BEEE-E92A604DC451}" dt="2024-08-21T11:25:47.819" v="492" actId="478"/>
          <ac:spMkLst>
            <pc:docMk/>
            <pc:sldMk cId="3055899415" sldId="501"/>
            <ac:spMk id="21" creationId="{F1373816-EF00-640A-0F6B-4F7AFA545A7A}"/>
          </ac:spMkLst>
        </pc:spChg>
        <pc:spChg chg="del">
          <ac:chgData name="Yvan Lara" userId="50c954862af45d99" providerId="LiveId" clId="{08D4EC1C-A415-40CB-BEEE-E92A604DC451}" dt="2024-08-21T11:25:47.819" v="492" actId="478"/>
          <ac:spMkLst>
            <pc:docMk/>
            <pc:sldMk cId="3055899415" sldId="501"/>
            <ac:spMk id="22" creationId="{D334301D-A055-B11E-8B06-E902C832193F}"/>
          </ac:spMkLst>
        </pc:spChg>
        <pc:spChg chg="del">
          <ac:chgData name="Yvan Lara" userId="50c954862af45d99" providerId="LiveId" clId="{08D4EC1C-A415-40CB-BEEE-E92A604DC451}" dt="2024-08-21T11:25:47.819" v="492" actId="478"/>
          <ac:spMkLst>
            <pc:docMk/>
            <pc:sldMk cId="3055899415" sldId="501"/>
            <ac:spMk id="23" creationId="{D69633C4-B4D3-4E85-25F9-1E8172E2B849}"/>
          </ac:spMkLst>
        </pc:spChg>
        <pc:spChg chg="del">
          <ac:chgData name="Yvan Lara" userId="50c954862af45d99" providerId="LiveId" clId="{08D4EC1C-A415-40CB-BEEE-E92A604DC451}" dt="2024-08-21T11:25:47.819" v="492" actId="478"/>
          <ac:spMkLst>
            <pc:docMk/>
            <pc:sldMk cId="3055899415" sldId="501"/>
            <ac:spMk id="24" creationId="{7BE44910-9E4C-987F-471E-8B6243C812B7}"/>
          </ac:spMkLst>
        </pc:spChg>
        <pc:spChg chg="del">
          <ac:chgData name="Yvan Lara" userId="50c954862af45d99" providerId="LiveId" clId="{08D4EC1C-A415-40CB-BEEE-E92A604DC451}" dt="2024-08-21T11:25:47.819" v="492" actId="478"/>
          <ac:spMkLst>
            <pc:docMk/>
            <pc:sldMk cId="3055899415" sldId="501"/>
            <ac:spMk id="25" creationId="{3A82F02B-52D6-B1FD-E547-3A9904B3AC68}"/>
          </ac:spMkLst>
        </pc:spChg>
        <pc:spChg chg="del">
          <ac:chgData name="Yvan Lara" userId="50c954862af45d99" providerId="LiveId" clId="{08D4EC1C-A415-40CB-BEEE-E92A604DC451}" dt="2024-08-21T11:25:47.819" v="492" actId="478"/>
          <ac:spMkLst>
            <pc:docMk/>
            <pc:sldMk cId="3055899415" sldId="501"/>
            <ac:spMk id="26" creationId="{DAAA6070-DACE-93AA-5884-ADE368C73BDD}"/>
          </ac:spMkLst>
        </pc:spChg>
        <pc:spChg chg="del">
          <ac:chgData name="Yvan Lara" userId="50c954862af45d99" providerId="LiveId" clId="{08D4EC1C-A415-40CB-BEEE-E92A604DC451}" dt="2024-08-21T11:25:47.819" v="492" actId="478"/>
          <ac:spMkLst>
            <pc:docMk/>
            <pc:sldMk cId="3055899415" sldId="501"/>
            <ac:spMk id="27" creationId="{064B91F2-1EEB-36A7-CA4A-67922BBBAB26}"/>
          </ac:spMkLst>
        </pc:spChg>
        <pc:spChg chg="del">
          <ac:chgData name="Yvan Lara" userId="50c954862af45d99" providerId="LiveId" clId="{08D4EC1C-A415-40CB-BEEE-E92A604DC451}" dt="2024-08-21T11:25:47.819" v="492" actId="478"/>
          <ac:spMkLst>
            <pc:docMk/>
            <pc:sldMk cId="3055899415" sldId="501"/>
            <ac:spMk id="28" creationId="{2775BC01-4CC9-8749-8EB8-457ABF0D8057}"/>
          </ac:spMkLst>
        </pc:spChg>
        <pc:spChg chg="del">
          <ac:chgData name="Yvan Lara" userId="50c954862af45d99" providerId="LiveId" clId="{08D4EC1C-A415-40CB-BEEE-E92A604DC451}" dt="2024-08-21T11:25:47.819" v="492" actId="478"/>
          <ac:spMkLst>
            <pc:docMk/>
            <pc:sldMk cId="3055899415" sldId="501"/>
            <ac:spMk id="29" creationId="{9371A56A-9B36-D8FA-C7F0-00A136535398}"/>
          </ac:spMkLst>
        </pc:spChg>
        <pc:spChg chg="del">
          <ac:chgData name="Yvan Lara" userId="50c954862af45d99" providerId="LiveId" clId="{08D4EC1C-A415-40CB-BEEE-E92A604DC451}" dt="2024-08-21T11:25:47.819" v="492" actId="478"/>
          <ac:spMkLst>
            <pc:docMk/>
            <pc:sldMk cId="3055899415" sldId="501"/>
            <ac:spMk id="30" creationId="{77754720-F553-9122-558C-C67F1C40A9AE}"/>
          </ac:spMkLst>
        </pc:spChg>
        <pc:spChg chg="del">
          <ac:chgData name="Yvan Lara" userId="50c954862af45d99" providerId="LiveId" clId="{08D4EC1C-A415-40CB-BEEE-E92A604DC451}" dt="2024-08-21T11:25:47.819" v="492" actId="478"/>
          <ac:spMkLst>
            <pc:docMk/>
            <pc:sldMk cId="3055899415" sldId="501"/>
            <ac:spMk id="31" creationId="{0982F1E1-9D43-1CC1-0AFB-13B33BBFD1CD}"/>
          </ac:spMkLst>
        </pc:spChg>
        <pc:spChg chg="del">
          <ac:chgData name="Yvan Lara" userId="50c954862af45d99" providerId="LiveId" clId="{08D4EC1C-A415-40CB-BEEE-E92A604DC451}" dt="2024-08-21T11:25:47.819" v="492" actId="478"/>
          <ac:spMkLst>
            <pc:docMk/>
            <pc:sldMk cId="3055899415" sldId="501"/>
            <ac:spMk id="32" creationId="{18D9820C-5300-D89C-1577-8E48452A038E}"/>
          </ac:spMkLst>
        </pc:spChg>
        <pc:spChg chg="del">
          <ac:chgData name="Yvan Lara" userId="50c954862af45d99" providerId="LiveId" clId="{08D4EC1C-A415-40CB-BEEE-E92A604DC451}" dt="2024-08-21T11:25:47.819" v="492" actId="478"/>
          <ac:spMkLst>
            <pc:docMk/>
            <pc:sldMk cId="3055899415" sldId="501"/>
            <ac:spMk id="33" creationId="{32AA8F84-E4A2-8203-C773-C249116BCADE}"/>
          </ac:spMkLst>
        </pc:spChg>
        <pc:spChg chg="del">
          <ac:chgData name="Yvan Lara" userId="50c954862af45d99" providerId="LiveId" clId="{08D4EC1C-A415-40CB-BEEE-E92A604DC451}" dt="2024-08-21T11:25:47.819" v="492" actId="478"/>
          <ac:spMkLst>
            <pc:docMk/>
            <pc:sldMk cId="3055899415" sldId="501"/>
            <ac:spMk id="34" creationId="{9F8A7F60-033A-2662-2005-C5BAC97F96FD}"/>
          </ac:spMkLst>
        </pc:spChg>
        <pc:spChg chg="del">
          <ac:chgData name="Yvan Lara" userId="50c954862af45d99" providerId="LiveId" clId="{08D4EC1C-A415-40CB-BEEE-E92A604DC451}" dt="2024-08-21T11:25:47.819" v="492" actId="478"/>
          <ac:spMkLst>
            <pc:docMk/>
            <pc:sldMk cId="3055899415" sldId="501"/>
            <ac:spMk id="35" creationId="{B71D8D90-2F7C-769E-8EB9-B952E40A1A42}"/>
          </ac:spMkLst>
        </pc:spChg>
        <pc:spChg chg="del">
          <ac:chgData name="Yvan Lara" userId="50c954862af45d99" providerId="LiveId" clId="{08D4EC1C-A415-40CB-BEEE-E92A604DC451}" dt="2024-08-21T11:25:47.819" v="492" actId="478"/>
          <ac:spMkLst>
            <pc:docMk/>
            <pc:sldMk cId="3055899415" sldId="501"/>
            <ac:spMk id="36" creationId="{8BE3BB73-1648-E0A0-1EB2-F11F000267E5}"/>
          </ac:spMkLst>
        </pc:spChg>
        <pc:spChg chg="del">
          <ac:chgData name="Yvan Lara" userId="50c954862af45d99" providerId="LiveId" clId="{08D4EC1C-A415-40CB-BEEE-E92A604DC451}" dt="2024-08-21T11:25:47.819" v="492" actId="478"/>
          <ac:spMkLst>
            <pc:docMk/>
            <pc:sldMk cId="3055899415" sldId="501"/>
            <ac:spMk id="37" creationId="{BEF9AFD2-7B1D-3980-7ED7-AE1DCD58080B}"/>
          </ac:spMkLst>
        </pc:spChg>
        <pc:spChg chg="del">
          <ac:chgData name="Yvan Lara" userId="50c954862af45d99" providerId="LiveId" clId="{08D4EC1C-A415-40CB-BEEE-E92A604DC451}" dt="2024-08-21T11:25:47.819" v="492" actId="478"/>
          <ac:spMkLst>
            <pc:docMk/>
            <pc:sldMk cId="3055899415" sldId="501"/>
            <ac:spMk id="38" creationId="{9801F4B4-E092-7028-5987-9E55055EEC6E}"/>
          </ac:spMkLst>
        </pc:spChg>
        <pc:spChg chg="del">
          <ac:chgData name="Yvan Lara" userId="50c954862af45d99" providerId="LiveId" clId="{08D4EC1C-A415-40CB-BEEE-E92A604DC451}" dt="2024-08-21T11:25:47.819" v="492" actId="478"/>
          <ac:spMkLst>
            <pc:docMk/>
            <pc:sldMk cId="3055899415" sldId="501"/>
            <ac:spMk id="39" creationId="{E99534F7-D812-4B3E-C9D4-75A3BB3295DD}"/>
          </ac:spMkLst>
        </pc:spChg>
        <pc:spChg chg="del">
          <ac:chgData name="Yvan Lara" userId="50c954862af45d99" providerId="LiveId" clId="{08D4EC1C-A415-40CB-BEEE-E92A604DC451}" dt="2024-08-21T11:25:47.819" v="492" actId="478"/>
          <ac:spMkLst>
            <pc:docMk/>
            <pc:sldMk cId="3055899415" sldId="501"/>
            <ac:spMk id="40" creationId="{A9D4DF1C-E6B4-8B88-B6E0-69C4BD63DAF0}"/>
          </ac:spMkLst>
        </pc:spChg>
        <pc:spChg chg="del">
          <ac:chgData name="Yvan Lara" userId="50c954862af45d99" providerId="LiveId" clId="{08D4EC1C-A415-40CB-BEEE-E92A604DC451}" dt="2024-08-21T11:25:47.819" v="492" actId="478"/>
          <ac:spMkLst>
            <pc:docMk/>
            <pc:sldMk cId="3055899415" sldId="501"/>
            <ac:spMk id="41" creationId="{7F95F696-A5BB-E939-F5C1-EFED867449CD}"/>
          </ac:spMkLst>
        </pc:spChg>
        <pc:spChg chg="del">
          <ac:chgData name="Yvan Lara" userId="50c954862af45d99" providerId="LiveId" clId="{08D4EC1C-A415-40CB-BEEE-E92A604DC451}" dt="2024-08-21T11:25:47.819" v="492" actId="478"/>
          <ac:spMkLst>
            <pc:docMk/>
            <pc:sldMk cId="3055899415" sldId="501"/>
            <ac:spMk id="42" creationId="{59D6494F-4469-C93B-181A-F9F9C8EAFB5C}"/>
          </ac:spMkLst>
        </pc:spChg>
        <pc:spChg chg="del">
          <ac:chgData name="Yvan Lara" userId="50c954862af45d99" providerId="LiveId" clId="{08D4EC1C-A415-40CB-BEEE-E92A604DC451}" dt="2024-08-21T11:25:47.819" v="492" actId="478"/>
          <ac:spMkLst>
            <pc:docMk/>
            <pc:sldMk cId="3055899415" sldId="501"/>
            <ac:spMk id="43" creationId="{FE09C135-D8C6-D942-D47F-9582C25DCAB3}"/>
          </ac:spMkLst>
        </pc:spChg>
        <pc:spChg chg="add mod">
          <ac:chgData name="Yvan Lara" userId="50c954862af45d99" providerId="LiveId" clId="{08D4EC1C-A415-40CB-BEEE-E92A604DC451}" dt="2024-08-21T11:27:01.550" v="624" actId="1038"/>
          <ac:spMkLst>
            <pc:docMk/>
            <pc:sldMk cId="3055899415" sldId="501"/>
            <ac:spMk id="56" creationId="{0F12AAFB-A36A-322D-693A-9ACCD6EAA6ED}"/>
          </ac:spMkLst>
        </pc:spChg>
        <pc:spChg chg="add mod">
          <ac:chgData name="Yvan Lara" userId="50c954862af45d99" providerId="LiveId" clId="{08D4EC1C-A415-40CB-BEEE-E92A604DC451}" dt="2024-08-21T11:27:01.550" v="624" actId="1038"/>
          <ac:spMkLst>
            <pc:docMk/>
            <pc:sldMk cId="3055899415" sldId="501"/>
            <ac:spMk id="57" creationId="{2352FF34-D90D-4721-72AB-BCE247208BE2}"/>
          </ac:spMkLst>
        </pc:spChg>
        <pc:spChg chg="add mod">
          <ac:chgData name="Yvan Lara" userId="50c954862af45d99" providerId="LiveId" clId="{08D4EC1C-A415-40CB-BEEE-E92A604DC451}" dt="2024-08-21T11:27:01.550" v="624" actId="1038"/>
          <ac:spMkLst>
            <pc:docMk/>
            <pc:sldMk cId="3055899415" sldId="501"/>
            <ac:spMk id="58" creationId="{381F42DF-DA8B-C4B3-A565-3DD3EB70C7D5}"/>
          </ac:spMkLst>
        </pc:spChg>
        <pc:spChg chg="add mod">
          <ac:chgData name="Yvan Lara" userId="50c954862af45d99" providerId="LiveId" clId="{08D4EC1C-A415-40CB-BEEE-E92A604DC451}" dt="2024-08-21T11:27:01.550" v="624" actId="1038"/>
          <ac:spMkLst>
            <pc:docMk/>
            <pc:sldMk cId="3055899415" sldId="501"/>
            <ac:spMk id="59" creationId="{ADECE209-AB40-E8B6-AA3C-5F4836ACC1A4}"/>
          </ac:spMkLst>
        </pc:spChg>
        <pc:spChg chg="add mod">
          <ac:chgData name="Yvan Lara" userId="50c954862af45d99" providerId="LiveId" clId="{08D4EC1C-A415-40CB-BEEE-E92A604DC451}" dt="2024-08-21T11:27:01.550" v="624" actId="1038"/>
          <ac:spMkLst>
            <pc:docMk/>
            <pc:sldMk cId="3055899415" sldId="501"/>
            <ac:spMk id="60" creationId="{B2FCF9C4-8224-9F2E-EB5B-E64B2D11D784}"/>
          </ac:spMkLst>
        </pc:spChg>
        <pc:spChg chg="add mod">
          <ac:chgData name="Yvan Lara" userId="50c954862af45d99" providerId="LiveId" clId="{08D4EC1C-A415-40CB-BEEE-E92A604DC451}" dt="2024-08-21T11:27:01.550" v="624" actId="1038"/>
          <ac:spMkLst>
            <pc:docMk/>
            <pc:sldMk cId="3055899415" sldId="501"/>
            <ac:spMk id="61" creationId="{16D0C828-9D25-C93F-0253-5032F0A1E1FE}"/>
          </ac:spMkLst>
        </pc:spChg>
        <pc:spChg chg="add mod">
          <ac:chgData name="Yvan Lara" userId="50c954862af45d99" providerId="LiveId" clId="{08D4EC1C-A415-40CB-BEEE-E92A604DC451}" dt="2024-08-21T11:27:01.550" v="624" actId="1038"/>
          <ac:spMkLst>
            <pc:docMk/>
            <pc:sldMk cId="3055899415" sldId="501"/>
            <ac:spMk id="62" creationId="{DC7DCF4D-5CDE-2323-B85A-B47157C665C5}"/>
          </ac:spMkLst>
        </pc:spChg>
        <pc:spChg chg="add mod">
          <ac:chgData name="Yvan Lara" userId="50c954862af45d99" providerId="LiveId" clId="{08D4EC1C-A415-40CB-BEEE-E92A604DC451}" dt="2024-08-21T11:27:01.550" v="624" actId="1038"/>
          <ac:spMkLst>
            <pc:docMk/>
            <pc:sldMk cId="3055899415" sldId="501"/>
            <ac:spMk id="63" creationId="{C9E2644B-0C1A-4ED4-F9D5-896C1C13945D}"/>
          </ac:spMkLst>
        </pc:spChg>
        <pc:spChg chg="add mod">
          <ac:chgData name="Yvan Lara" userId="50c954862af45d99" providerId="LiveId" clId="{08D4EC1C-A415-40CB-BEEE-E92A604DC451}" dt="2024-08-21T11:27:01.550" v="624" actId="1038"/>
          <ac:spMkLst>
            <pc:docMk/>
            <pc:sldMk cId="3055899415" sldId="501"/>
            <ac:spMk id="64" creationId="{6B65E706-5882-C2CA-766B-13135F97D7A7}"/>
          </ac:spMkLst>
        </pc:spChg>
        <pc:spChg chg="add mod">
          <ac:chgData name="Yvan Lara" userId="50c954862af45d99" providerId="LiveId" clId="{08D4EC1C-A415-40CB-BEEE-E92A604DC451}" dt="2024-08-21T11:27:01.550" v="624" actId="1038"/>
          <ac:spMkLst>
            <pc:docMk/>
            <pc:sldMk cId="3055899415" sldId="501"/>
            <ac:spMk id="65" creationId="{8E6419C3-EF93-4D78-5ED2-B09B4373C898}"/>
          </ac:spMkLst>
        </pc:spChg>
        <pc:spChg chg="add mod">
          <ac:chgData name="Yvan Lara" userId="50c954862af45d99" providerId="LiveId" clId="{08D4EC1C-A415-40CB-BEEE-E92A604DC451}" dt="2024-08-21T11:27:01.550" v="624" actId="1038"/>
          <ac:spMkLst>
            <pc:docMk/>
            <pc:sldMk cId="3055899415" sldId="501"/>
            <ac:spMk id="66" creationId="{6094F14F-94D6-ECF1-17B1-D8599086480B}"/>
          </ac:spMkLst>
        </pc:spChg>
        <pc:spChg chg="add mod">
          <ac:chgData name="Yvan Lara" userId="50c954862af45d99" providerId="LiveId" clId="{08D4EC1C-A415-40CB-BEEE-E92A604DC451}" dt="2024-08-21T11:27:01.550" v="624" actId="1038"/>
          <ac:spMkLst>
            <pc:docMk/>
            <pc:sldMk cId="3055899415" sldId="501"/>
            <ac:spMk id="67" creationId="{4645BBE9-F48A-2208-4E89-5138DD7AC425}"/>
          </ac:spMkLst>
        </pc:spChg>
        <pc:spChg chg="add mod">
          <ac:chgData name="Yvan Lara" userId="50c954862af45d99" providerId="LiveId" clId="{08D4EC1C-A415-40CB-BEEE-E92A604DC451}" dt="2024-08-21T11:27:01.550" v="624" actId="1038"/>
          <ac:spMkLst>
            <pc:docMk/>
            <pc:sldMk cId="3055899415" sldId="501"/>
            <ac:spMk id="68" creationId="{8D13845C-0B4D-C61D-6BF7-E3591F02F896}"/>
          </ac:spMkLst>
        </pc:spChg>
        <pc:spChg chg="add mod">
          <ac:chgData name="Yvan Lara" userId="50c954862af45d99" providerId="LiveId" clId="{08D4EC1C-A415-40CB-BEEE-E92A604DC451}" dt="2024-08-21T11:27:01.550" v="624" actId="1038"/>
          <ac:spMkLst>
            <pc:docMk/>
            <pc:sldMk cId="3055899415" sldId="501"/>
            <ac:spMk id="69" creationId="{F689FE2F-EF03-F83E-9DF4-6F6E3D9F54B7}"/>
          </ac:spMkLst>
        </pc:spChg>
        <pc:spChg chg="add mod">
          <ac:chgData name="Yvan Lara" userId="50c954862af45d99" providerId="LiveId" clId="{08D4EC1C-A415-40CB-BEEE-E92A604DC451}" dt="2024-08-21T11:27:01.550" v="624" actId="1038"/>
          <ac:spMkLst>
            <pc:docMk/>
            <pc:sldMk cId="3055899415" sldId="501"/>
            <ac:spMk id="70" creationId="{5F507F35-F6BB-794E-2E38-BB2581D1D5DA}"/>
          </ac:spMkLst>
        </pc:spChg>
        <pc:spChg chg="add mod">
          <ac:chgData name="Yvan Lara" userId="50c954862af45d99" providerId="LiveId" clId="{08D4EC1C-A415-40CB-BEEE-E92A604DC451}" dt="2024-08-21T11:27:01.550" v="624" actId="1038"/>
          <ac:spMkLst>
            <pc:docMk/>
            <pc:sldMk cId="3055899415" sldId="501"/>
            <ac:spMk id="71" creationId="{765F5974-F4B4-DE78-C4B2-821189CDCCB4}"/>
          </ac:spMkLst>
        </pc:spChg>
        <pc:spChg chg="add mod">
          <ac:chgData name="Yvan Lara" userId="50c954862af45d99" providerId="LiveId" clId="{08D4EC1C-A415-40CB-BEEE-E92A604DC451}" dt="2024-08-21T11:27:01.550" v="624" actId="1038"/>
          <ac:spMkLst>
            <pc:docMk/>
            <pc:sldMk cId="3055899415" sldId="501"/>
            <ac:spMk id="72" creationId="{8CC20AC1-8C57-612E-B6C0-08517D0C9972}"/>
          </ac:spMkLst>
        </pc:spChg>
        <pc:spChg chg="add mod">
          <ac:chgData name="Yvan Lara" userId="50c954862af45d99" providerId="LiveId" clId="{08D4EC1C-A415-40CB-BEEE-E92A604DC451}" dt="2024-08-21T11:27:01.550" v="624" actId="1038"/>
          <ac:spMkLst>
            <pc:docMk/>
            <pc:sldMk cId="3055899415" sldId="501"/>
            <ac:spMk id="73" creationId="{8C0C0978-C4B5-D0D6-F0AB-E9741538F34B}"/>
          </ac:spMkLst>
        </pc:spChg>
        <pc:spChg chg="add mod">
          <ac:chgData name="Yvan Lara" userId="50c954862af45d99" providerId="LiveId" clId="{08D4EC1C-A415-40CB-BEEE-E92A604DC451}" dt="2024-08-21T11:27:01.550" v="624" actId="1038"/>
          <ac:spMkLst>
            <pc:docMk/>
            <pc:sldMk cId="3055899415" sldId="501"/>
            <ac:spMk id="74" creationId="{C4CCAEED-8BBA-2A58-E882-450C0C489201}"/>
          </ac:spMkLst>
        </pc:spChg>
        <pc:spChg chg="add mod">
          <ac:chgData name="Yvan Lara" userId="50c954862af45d99" providerId="LiveId" clId="{08D4EC1C-A415-40CB-BEEE-E92A604DC451}" dt="2024-08-21T11:27:01.550" v="624" actId="1038"/>
          <ac:spMkLst>
            <pc:docMk/>
            <pc:sldMk cId="3055899415" sldId="501"/>
            <ac:spMk id="75" creationId="{93AA73D6-7831-275E-82D3-960F7461ACC6}"/>
          </ac:spMkLst>
        </pc:spChg>
        <pc:spChg chg="add mod">
          <ac:chgData name="Yvan Lara" userId="50c954862af45d99" providerId="LiveId" clId="{08D4EC1C-A415-40CB-BEEE-E92A604DC451}" dt="2024-08-21T11:27:11.690" v="626" actId="1076"/>
          <ac:spMkLst>
            <pc:docMk/>
            <pc:sldMk cId="3055899415" sldId="501"/>
            <ac:spMk id="76" creationId="{A4805C83-E03A-1A0D-11A1-B6EBFDA41BC3}"/>
          </ac:spMkLst>
        </pc:spChg>
        <pc:spChg chg="mod">
          <ac:chgData name="Yvan Lara" userId="50c954862af45d99" providerId="LiveId" clId="{08D4EC1C-A415-40CB-BEEE-E92A604DC451}" dt="2024-08-21T11:26:41.940" v="498"/>
          <ac:spMkLst>
            <pc:docMk/>
            <pc:sldMk cId="3055899415" sldId="501"/>
            <ac:spMk id="79" creationId="{A323E08E-902E-D63B-5407-E733FB4E5CB0}"/>
          </ac:spMkLst>
        </pc:spChg>
        <pc:spChg chg="mod">
          <ac:chgData name="Yvan Lara" userId="50c954862af45d99" providerId="LiveId" clId="{08D4EC1C-A415-40CB-BEEE-E92A604DC451}" dt="2024-08-21T11:26:41.940" v="498"/>
          <ac:spMkLst>
            <pc:docMk/>
            <pc:sldMk cId="3055899415" sldId="501"/>
            <ac:spMk id="83" creationId="{3A73FB40-580C-A8BA-B41B-8F1DD9771D46}"/>
          </ac:spMkLst>
        </pc:spChg>
        <pc:spChg chg="mod">
          <ac:chgData name="Yvan Lara" userId="50c954862af45d99" providerId="LiveId" clId="{08D4EC1C-A415-40CB-BEEE-E92A604DC451}" dt="2024-08-21T11:26:41.940" v="498"/>
          <ac:spMkLst>
            <pc:docMk/>
            <pc:sldMk cId="3055899415" sldId="501"/>
            <ac:spMk id="86" creationId="{4E42B787-A409-1021-5D02-B7E7F3259091}"/>
          </ac:spMkLst>
        </pc:spChg>
        <pc:spChg chg="mod">
          <ac:chgData name="Yvan Lara" userId="50c954862af45d99" providerId="LiveId" clId="{08D4EC1C-A415-40CB-BEEE-E92A604DC451}" dt="2024-08-21T11:26:41.940" v="498"/>
          <ac:spMkLst>
            <pc:docMk/>
            <pc:sldMk cId="3055899415" sldId="501"/>
            <ac:spMk id="89" creationId="{9B20CCA6-7F3F-744C-48B8-CBD30D844D4F}"/>
          </ac:spMkLst>
        </pc:spChg>
        <pc:spChg chg="mod">
          <ac:chgData name="Yvan Lara" userId="50c954862af45d99" providerId="LiveId" clId="{08D4EC1C-A415-40CB-BEEE-E92A604DC451}" dt="2024-08-21T11:26:41.940" v="498"/>
          <ac:spMkLst>
            <pc:docMk/>
            <pc:sldMk cId="3055899415" sldId="501"/>
            <ac:spMk id="93" creationId="{7A70029A-F8F7-48D2-4FD0-DCEA3E320C58}"/>
          </ac:spMkLst>
        </pc:spChg>
        <pc:spChg chg="mod">
          <ac:chgData name="Yvan Lara" userId="50c954862af45d99" providerId="LiveId" clId="{08D4EC1C-A415-40CB-BEEE-E92A604DC451}" dt="2024-08-21T11:26:41.940" v="498"/>
          <ac:spMkLst>
            <pc:docMk/>
            <pc:sldMk cId="3055899415" sldId="501"/>
            <ac:spMk id="96" creationId="{E6FD8043-0D99-9FD0-4B00-A155ADF0106D}"/>
          </ac:spMkLst>
        </pc:spChg>
        <pc:spChg chg="mod">
          <ac:chgData name="Yvan Lara" userId="50c954862af45d99" providerId="LiveId" clId="{08D4EC1C-A415-40CB-BEEE-E92A604DC451}" dt="2024-08-21T11:26:41.940" v="498"/>
          <ac:spMkLst>
            <pc:docMk/>
            <pc:sldMk cId="3055899415" sldId="501"/>
            <ac:spMk id="101" creationId="{E55DD14D-1F92-C534-BDB6-0BD3BB55C6E0}"/>
          </ac:spMkLst>
        </pc:spChg>
        <pc:spChg chg="mod">
          <ac:chgData name="Yvan Lara" userId="50c954862af45d99" providerId="LiveId" clId="{08D4EC1C-A415-40CB-BEEE-E92A604DC451}" dt="2024-08-21T11:26:41.940" v="498"/>
          <ac:spMkLst>
            <pc:docMk/>
            <pc:sldMk cId="3055899415" sldId="501"/>
            <ac:spMk id="104" creationId="{B5C13FE0-7BFC-31FE-E19A-95E27899564B}"/>
          </ac:spMkLst>
        </pc:spChg>
        <pc:spChg chg="mod">
          <ac:chgData name="Yvan Lara" userId="50c954862af45d99" providerId="LiveId" clId="{08D4EC1C-A415-40CB-BEEE-E92A604DC451}" dt="2024-08-21T11:26:41.940" v="498"/>
          <ac:spMkLst>
            <pc:docMk/>
            <pc:sldMk cId="3055899415" sldId="501"/>
            <ac:spMk id="107" creationId="{F258AC9A-1B7B-108C-0E24-DFD6D354323E}"/>
          </ac:spMkLst>
        </pc:spChg>
        <pc:spChg chg="add mod">
          <ac:chgData name="Yvan Lara" userId="50c954862af45d99" providerId="LiveId" clId="{08D4EC1C-A415-40CB-BEEE-E92A604DC451}" dt="2024-08-21T11:27:01.550" v="624" actId="1038"/>
          <ac:spMkLst>
            <pc:docMk/>
            <pc:sldMk cId="3055899415" sldId="501"/>
            <ac:spMk id="110" creationId="{D7B7D3E5-F7BB-07DB-3E8C-E32C6FF8705A}"/>
          </ac:spMkLst>
        </pc:spChg>
        <pc:spChg chg="add mod">
          <ac:chgData name="Yvan Lara" userId="50c954862af45d99" providerId="LiveId" clId="{08D4EC1C-A415-40CB-BEEE-E92A604DC451}" dt="2024-08-21T11:27:01.550" v="624" actId="1038"/>
          <ac:spMkLst>
            <pc:docMk/>
            <pc:sldMk cId="3055899415" sldId="501"/>
            <ac:spMk id="114" creationId="{C1FE4720-FECB-3BF5-F6C0-1806757D8629}"/>
          </ac:spMkLst>
        </pc:spChg>
        <pc:spChg chg="add mod">
          <ac:chgData name="Yvan Lara" userId="50c954862af45d99" providerId="LiveId" clId="{08D4EC1C-A415-40CB-BEEE-E92A604DC451}" dt="2024-08-21T11:27:01.550" v="624" actId="1038"/>
          <ac:spMkLst>
            <pc:docMk/>
            <pc:sldMk cId="3055899415" sldId="501"/>
            <ac:spMk id="120" creationId="{D2BA3424-01FF-1547-9F2A-46FB98B49DF1}"/>
          </ac:spMkLst>
        </pc:spChg>
        <pc:spChg chg="add mod">
          <ac:chgData name="Yvan Lara" userId="50c954862af45d99" providerId="LiveId" clId="{08D4EC1C-A415-40CB-BEEE-E92A604DC451}" dt="2024-08-21T11:27:01.550" v="624" actId="1038"/>
          <ac:spMkLst>
            <pc:docMk/>
            <pc:sldMk cId="3055899415" sldId="501"/>
            <ac:spMk id="121" creationId="{F7242423-E5F0-045E-AC52-EE4D696F2A2A}"/>
          </ac:spMkLst>
        </pc:spChg>
        <pc:spChg chg="add mod">
          <ac:chgData name="Yvan Lara" userId="50c954862af45d99" providerId="LiveId" clId="{08D4EC1C-A415-40CB-BEEE-E92A604DC451}" dt="2024-08-21T11:27:01.550" v="624" actId="1038"/>
          <ac:spMkLst>
            <pc:docMk/>
            <pc:sldMk cId="3055899415" sldId="501"/>
            <ac:spMk id="122" creationId="{763D4588-4157-9072-82A2-38D46AA9FDF3}"/>
          </ac:spMkLst>
        </pc:spChg>
        <pc:spChg chg="add mod">
          <ac:chgData name="Yvan Lara" userId="50c954862af45d99" providerId="LiveId" clId="{08D4EC1C-A415-40CB-BEEE-E92A604DC451}" dt="2024-08-21T11:27:01.550" v="624" actId="1038"/>
          <ac:spMkLst>
            <pc:docMk/>
            <pc:sldMk cId="3055899415" sldId="501"/>
            <ac:spMk id="123" creationId="{4AC031CB-D755-637A-8FEA-D8FB33C36718}"/>
          </ac:spMkLst>
        </pc:spChg>
        <pc:spChg chg="add mod">
          <ac:chgData name="Yvan Lara" userId="50c954862af45d99" providerId="LiveId" clId="{08D4EC1C-A415-40CB-BEEE-E92A604DC451}" dt="2024-08-21T11:27:01.550" v="624" actId="1038"/>
          <ac:spMkLst>
            <pc:docMk/>
            <pc:sldMk cId="3055899415" sldId="501"/>
            <ac:spMk id="128" creationId="{FDC184F9-C87E-8A60-0D57-7C563518B6D4}"/>
          </ac:spMkLst>
        </pc:spChg>
        <pc:spChg chg="add mod">
          <ac:chgData name="Yvan Lara" userId="50c954862af45d99" providerId="LiveId" clId="{08D4EC1C-A415-40CB-BEEE-E92A604DC451}" dt="2024-08-21T11:27:01.550" v="624" actId="1038"/>
          <ac:spMkLst>
            <pc:docMk/>
            <pc:sldMk cId="3055899415" sldId="501"/>
            <ac:spMk id="129" creationId="{91105476-6D91-F259-65C6-75FEC2F0DE8A}"/>
          </ac:spMkLst>
        </pc:spChg>
        <pc:spChg chg="mod">
          <ac:chgData name="Yvan Lara" userId="50c954862af45d99" providerId="LiveId" clId="{08D4EC1C-A415-40CB-BEEE-E92A604DC451}" dt="2024-08-21T11:26:41.940" v="498"/>
          <ac:spMkLst>
            <pc:docMk/>
            <pc:sldMk cId="3055899415" sldId="501"/>
            <ac:spMk id="132" creationId="{70A970F2-914B-5892-041D-05E1D02F4426}"/>
          </ac:spMkLst>
        </pc:spChg>
        <pc:spChg chg="mod">
          <ac:chgData name="Yvan Lara" userId="50c954862af45d99" providerId="LiveId" clId="{08D4EC1C-A415-40CB-BEEE-E92A604DC451}" dt="2024-08-21T11:26:41.940" v="498"/>
          <ac:spMkLst>
            <pc:docMk/>
            <pc:sldMk cId="3055899415" sldId="501"/>
            <ac:spMk id="135" creationId="{ADB9DBF4-7AC3-45E4-CDB2-1256EEA858C4}"/>
          </ac:spMkLst>
        </pc:spChg>
        <pc:spChg chg="add mod">
          <ac:chgData name="Yvan Lara" userId="50c954862af45d99" providerId="LiveId" clId="{08D4EC1C-A415-40CB-BEEE-E92A604DC451}" dt="2024-08-21T11:27:01.550" v="624" actId="1038"/>
          <ac:spMkLst>
            <pc:docMk/>
            <pc:sldMk cId="3055899415" sldId="501"/>
            <ac:spMk id="141" creationId="{1B61A889-BC77-D05B-0414-7B12935F0384}"/>
          </ac:spMkLst>
        </pc:spChg>
        <pc:spChg chg="mod">
          <ac:chgData name="Yvan Lara" userId="50c954862af45d99" providerId="LiveId" clId="{08D4EC1C-A415-40CB-BEEE-E92A604DC451}" dt="2024-08-21T11:26:41.940" v="498"/>
          <ac:spMkLst>
            <pc:docMk/>
            <pc:sldMk cId="3055899415" sldId="501"/>
            <ac:spMk id="144" creationId="{9F1E885E-F0C7-D241-9DB9-76D15E04EC25}"/>
          </ac:spMkLst>
        </pc:spChg>
        <pc:grpChg chg="add mod">
          <ac:chgData name="Yvan Lara" userId="50c954862af45d99" providerId="LiveId" clId="{08D4EC1C-A415-40CB-BEEE-E92A604DC451}" dt="2024-08-21T11:27:01.550" v="624" actId="1038"/>
          <ac:grpSpMkLst>
            <pc:docMk/>
            <pc:sldMk cId="3055899415" sldId="501"/>
            <ac:grpSpMk id="2" creationId="{40E98C80-5DFA-713E-E033-A3945B0E2A7A}"/>
          </ac:grpSpMkLst>
        </pc:grpChg>
        <pc:grpChg chg="add mod">
          <ac:chgData name="Yvan Lara" userId="50c954862af45d99" providerId="LiveId" clId="{08D4EC1C-A415-40CB-BEEE-E92A604DC451}" dt="2024-08-21T11:27:01.550" v="624" actId="1038"/>
          <ac:grpSpMkLst>
            <pc:docMk/>
            <pc:sldMk cId="3055899415" sldId="501"/>
            <ac:grpSpMk id="77" creationId="{A16D0AF8-09A4-F4A3-EB60-F750198385A1}"/>
          </ac:grpSpMkLst>
        </pc:grpChg>
        <pc:grpChg chg="add mod">
          <ac:chgData name="Yvan Lara" userId="50c954862af45d99" providerId="LiveId" clId="{08D4EC1C-A415-40CB-BEEE-E92A604DC451}" dt="2024-08-21T11:27:01.550" v="624" actId="1038"/>
          <ac:grpSpMkLst>
            <pc:docMk/>
            <pc:sldMk cId="3055899415" sldId="501"/>
            <ac:grpSpMk id="81" creationId="{F34842D2-2F69-209B-C999-F360F67B9F6C}"/>
          </ac:grpSpMkLst>
        </pc:grpChg>
        <pc:grpChg chg="add mod">
          <ac:chgData name="Yvan Lara" userId="50c954862af45d99" providerId="LiveId" clId="{08D4EC1C-A415-40CB-BEEE-E92A604DC451}" dt="2024-08-21T11:27:01.550" v="624" actId="1038"/>
          <ac:grpSpMkLst>
            <pc:docMk/>
            <pc:sldMk cId="3055899415" sldId="501"/>
            <ac:grpSpMk id="84" creationId="{90576538-315B-4BFF-6127-3CC467AEC0F1}"/>
          </ac:grpSpMkLst>
        </pc:grpChg>
        <pc:grpChg chg="add mod">
          <ac:chgData name="Yvan Lara" userId="50c954862af45d99" providerId="LiveId" clId="{08D4EC1C-A415-40CB-BEEE-E92A604DC451}" dt="2024-08-21T11:27:01.550" v="624" actId="1038"/>
          <ac:grpSpMkLst>
            <pc:docMk/>
            <pc:sldMk cId="3055899415" sldId="501"/>
            <ac:grpSpMk id="87" creationId="{8DAB5A1F-A760-717D-0695-60AB08CD18F4}"/>
          </ac:grpSpMkLst>
        </pc:grpChg>
        <pc:grpChg chg="add mod">
          <ac:chgData name="Yvan Lara" userId="50c954862af45d99" providerId="LiveId" clId="{08D4EC1C-A415-40CB-BEEE-E92A604DC451}" dt="2024-08-21T11:27:01.550" v="624" actId="1038"/>
          <ac:grpSpMkLst>
            <pc:docMk/>
            <pc:sldMk cId="3055899415" sldId="501"/>
            <ac:grpSpMk id="91" creationId="{121F5091-A80A-DF50-3ACC-2D69E45716AC}"/>
          </ac:grpSpMkLst>
        </pc:grpChg>
        <pc:grpChg chg="add mod">
          <ac:chgData name="Yvan Lara" userId="50c954862af45d99" providerId="LiveId" clId="{08D4EC1C-A415-40CB-BEEE-E92A604DC451}" dt="2024-08-21T11:27:01.550" v="624" actId="1038"/>
          <ac:grpSpMkLst>
            <pc:docMk/>
            <pc:sldMk cId="3055899415" sldId="501"/>
            <ac:grpSpMk id="94" creationId="{F9DED720-E97D-DEC3-F3F6-08E0C1706EE1}"/>
          </ac:grpSpMkLst>
        </pc:grpChg>
        <pc:grpChg chg="add mod">
          <ac:chgData name="Yvan Lara" userId="50c954862af45d99" providerId="LiveId" clId="{08D4EC1C-A415-40CB-BEEE-E92A604DC451}" dt="2024-08-21T11:27:01.550" v="624" actId="1038"/>
          <ac:grpSpMkLst>
            <pc:docMk/>
            <pc:sldMk cId="3055899415" sldId="501"/>
            <ac:grpSpMk id="99" creationId="{0B6E82FE-E239-00FD-C519-49CF279FEEED}"/>
          </ac:grpSpMkLst>
        </pc:grpChg>
        <pc:grpChg chg="add mod">
          <ac:chgData name="Yvan Lara" userId="50c954862af45d99" providerId="LiveId" clId="{08D4EC1C-A415-40CB-BEEE-E92A604DC451}" dt="2024-08-21T11:27:01.550" v="624" actId="1038"/>
          <ac:grpSpMkLst>
            <pc:docMk/>
            <pc:sldMk cId="3055899415" sldId="501"/>
            <ac:grpSpMk id="102" creationId="{98909170-6A07-B1E3-3B7F-E8C8C757856E}"/>
          </ac:grpSpMkLst>
        </pc:grpChg>
        <pc:grpChg chg="add mod">
          <ac:chgData name="Yvan Lara" userId="50c954862af45d99" providerId="LiveId" clId="{08D4EC1C-A415-40CB-BEEE-E92A604DC451}" dt="2024-08-21T11:27:01.550" v="624" actId="1038"/>
          <ac:grpSpMkLst>
            <pc:docMk/>
            <pc:sldMk cId="3055899415" sldId="501"/>
            <ac:grpSpMk id="105" creationId="{53B31DA8-C7B2-D44F-AFFD-1F9F8C91F056}"/>
          </ac:grpSpMkLst>
        </pc:grpChg>
        <pc:grpChg chg="add mod">
          <ac:chgData name="Yvan Lara" userId="50c954862af45d99" providerId="LiveId" clId="{08D4EC1C-A415-40CB-BEEE-E92A604DC451}" dt="2024-08-21T11:27:01.550" v="624" actId="1038"/>
          <ac:grpSpMkLst>
            <pc:docMk/>
            <pc:sldMk cId="3055899415" sldId="501"/>
            <ac:grpSpMk id="130" creationId="{87FA03EC-C0F2-A91E-C4E5-37C1CC7DC129}"/>
          </ac:grpSpMkLst>
        </pc:grpChg>
        <pc:grpChg chg="add mod">
          <ac:chgData name="Yvan Lara" userId="50c954862af45d99" providerId="LiveId" clId="{08D4EC1C-A415-40CB-BEEE-E92A604DC451}" dt="2024-08-21T11:27:01.550" v="624" actId="1038"/>
          <ac:grpSpMkLst>
            <pc:docMk/>
            <pc:sldMk cId="3055899415" sldId="501"/>
            <ac:grpSpMk id="133" creationId="{31515302-DA09-CBFE-410C-D63A68CF42C8}"/>
          </ac:grpSpMkLst>
        </pc:grpChg>
        <pc:grpChg chg="add mod">
          <ac:chgData name="Yvan Lara" userId="50c954862af45d99" providerId="LiveId" clId="{08D4EC1C-A415-40CB-BEEE-E92A604DC451}" dt="2024-08-21T11:27:01.550" v="624" actId="1038"/>
          <ac:grpSpMkLst>
            <pc:docMk/>
            <pc:sldMk cId="3055899415" sldId="501"/>
            <ac:grpSpMk id="142" creationId="{0C5A9DEC-EF60-AA8B-030A-C95F00407407}"/>
          </ac:grpSpMkLst>
        </pc:grpChg>
        <pc:picChg chg="del">
          <ac:chgData name="Yvan Lara" userId="50c954862af45d99" providerId="LiveId" clId="{08D4EC1C-A415-40CB-BEEE-E92A604DC451}" dt="2024-08-21T11:25:47.819" v="492" actId="478"/>
          <ac:picMkLst>
            <pc:docMk/>
            <pc:sldMk cId="3055899415" sldId="501"/>
            <ac:picMk id="44" creationId="{AFA6CC54-FBCE-6B40-AE68-B3F1FB19A054}"/>
          </ac:picMkLst>
        </pc:picChg>
        <pc:picChg chg="del">
          <ac:chgData name="Yvan Lara" userId="50c954862af45d99" providerId="LiveId" clId="{08D4EC1C-A415-40CB-BEEE-E92A604DC451}" dt="2024-08-21T11:25:47.819" v="492" actId="478"/>
          <ac:picMkLst>
            <pc:docMk/>
            <pc:sldMk cId="3055899415" sldId="501"/>
            <ac:picMk id="45" creationId="{17E47A25-6D0C-118D-A176-8F01C1F96F1E}"/>
          </ac:picMkLst>
        </pc:picChg>
        <pc:picChg chg="del">
          <ac:chgData name="Yvan Lara" userId="50c954862af45d99" providerId="LiveId" clId="{08D4EC1C-A415-40CB-BEEE-E92A604DC451}" dt="2024-08-21T11:25:47.819" v="492" actId="478"/>
          <ac:picMkLst>
            <pc:docMk/>
            <pc:sldMk cId="3055899415" sldId="501"/>
            <ac:picMk id="46" creationId="{CD1BBFB7-E262-5AC6-403D-9BF4CBD9EDD4}"/>
          </ac:picMkLst>
        </pc:picChg>
        <pc:picChg chg="del">
          <ac:chgData name="Yvan Lara" userId="50c954862af45d99" providerId="LiveId" clId="{08D4EC1C-A415-40CB-BEEE-E92A604DC451}" dt="2024-08-21T11:25:47.819" v="492" actId="478"/>
          <ac:picMkLst>
            <pc:docMk/>
            <pc:sldMk cId="3055899415" sldId="501"/>
            <ac:picMk id="47" creationId="{4E34143E-D4FA-1F5B-964F-5D9DC2D2B7AA}"/>
          </ac:picMkLst>
        </pc:picChg>
        <pc:picChg chg="del">
          <ac:chgData name="Yvan Lara" userId="50c954862af45d99" providerId="LiveId" clId="{08D4EC1C-A415-40CB-BEEE-E92A604DC451}" dt="2024-08-21T11:25:47.819" v="492" actId="478"/>
          <ac:picMkLst>
            <pc:docMk/>
            <pc:sldMk cId="3055899415" sldId="501"/>
            <ac:picMk id="48" creationId="{37DBB0B9-26F7-F8BA-5D60-EB4C8CAFB157}"/>
          </ac:picMkLst>
        </pc:picChg>
        <pc:picChg chg="del">
          <ac:chgData name="Yvan Lara" userId="50c954862af45d99" providerId="LiveId" clId="{08D4EC1C-A415-40CB-BEEE-E92A604DC451}" dt="2024-08-21T11:25:47.819" v="492" actId="478"/>
          <ac:picMkLst>
            <pc:docMk/>
            <pc:sldMk cId="3055899415" sldId="501"/>
            <ac:picMk id="49" creationId="{8F257BAC-D39F-F056-E09E-BE5E8DAD307E}"/>
          </ac:picMkLst>
        </pc:picChg>
        <pc:picChg chg="del">
          <ac:chgData name="Yvan Lara" userId="50c954862af45d99" providerId="LiveId" clId="{08D4EC1C-A415-40CB-BEEE-E92A604DC451}" dt="2024-08-21T11:25:47.819" v="492" actId="478"/>
          <ac:picMkLst>
            <pc:docMk/>
            <pc:sldMk cId="3055899415" sldId="501"/>
            <ac:picMk id="50" creationId="{91827052-F713-2962-4BFE-1ADBA7B6E57B}"/>
          </ac:picMkLst>
        </pc:picChg>
        <pc:picChg chg="del">
          <ac:chgData name="Yvan Lara" userId="50c954862af45d99" providerId="LiveId" clId="{08D4EC1C-A415-40CB-BEEE-E92A604DC451}" dt="2024-08-21T11:25:47.819" v="492" actId="478"/>
          <ac:picMkLst>
            <pc:docMk/>
            <pc:sldMk cId="3055899415" sldId="501"/>
            <ac:picMk id="51" creationId="{5A51A9E5-931D-FF5A-5E17-3262067A44EE}"/>
          </ac:picMkLst>
        </pc:picChg>
        <pc:picChg chg="del">
          <ac:chgData name="Yvan Lara" userId="50c954862af45d99" providerId="LiveId" clId="{08D4EC1C-A415-40CB-BEEE-E92A604DC451}" dt="2024-08-21T11:25:47.819" v="492" actId="478"/>
          <ac:picMkLst>
            <pc:docMk/>
            <pc:sldMk cId="3055899415" sldId="501"/>
            <ac:picMk id="52" creationId="{283BF24E-FF34-1BAB-BC0F-DE614C91CDAB}"/>
          </ac:picMkLst>
        </pc:picChg>
        <pc:picChg chg="del">
          <ac:chgData name="Yvan Lara" userId="50c954862af45d99" providerId="LiveId" clId="{08D4EC1C-A415-40CB-BEEE-E92A604DC451}" dt="2024-08-21T11:25:47.819" v="492" actId="478"/>
          <ac:picMkLst>
            <pc:docMk/>
            <pc:sldMk cId="3055899415" sldId="501"/>
            <ac:picMk id="53" creationId="{62DAEB65-68AB-88ED-FC6C-804392EAB429}"/>
          </ac:picMkLst>
        </pc:picChg>
        <pc:picChg chg="del">
          <ac:chgData name="Yvan Lara" userId="50c954862af45d99" providerId="LiveId" clId="{08D4EC1C-A415-40CB-BEEE-E92A604DC451}" dt="2024-08-21T11:25:47.819" v="492" actId="478"/>
          <ac:picMkLst>
            <pc:docMk/>
            <pc:sldMk cId="3055899415" sldId="501"/>
            <ac:picMk id="54" creationId="{C785076A-E4D8-F6D0-4F9E-14D68FA47D88}"/>
          </ac:picMkLst>
        </pc:picChg>
        <pc:picChg chg="del">
          <ac:chgData name="Yvan Lara" userId="50c954862af45d99" providerId="LiveId" clId="{08D4EC1C-A415-40CB-BEEE-E92A604DC451}" dt="2024-08-21T11:25:47.819" v="492" actId="478"/>
          <ac:picMkLst>
            <pc:docMk/>
            <pc:sldMk cId="3055899415" sldId="501"/>
            <ac:picMk id="55" creationId="{2808F0FB-9E0D-B2D2-351D-7F4CF1E88602}"/>
          </ac:picMkLst>
        </pc:picChg>
        <pc:cxnChg chg="mod">
          <ac:chgData name="Yvan Lara" userId="50c954862af45d99" providerId="LiveId" clId="{08D4EC1C-A415-40CB-BEEE-E92A604DC451}" dt="2024-08-21T11:26:41.940" v="498"/>
          <ac:cxnSpMkLst>
            <pc:docMk/>
            <pc:sldMk cId="3055899415" sldId="501"/>
            <ac:cxnSpMk id="78" creationId="{2BF98477-8121-1C3C-4A38-35F8840F8B49}"/>
          </ac:cxnSpMkLst>
        </pc:cxnChg>
        <pc:cxnChg chg="add mod">
          <ac:chgData name="Yvan Lara" userId="50c954862af45d99" providerId="LiveId" clId="{08D4EC1C-A415-40CB-BEEE-E92A604DC451}" dt="2024-08-21T11:27:01.550" v="624" actId="1038"/>
          <ac:cxnSpMkLst>
            <pc:docMk/>
            <pc:sldMk cId="3055899415" sldId="501"/>
            <ac:cxnSpMk id="80" creationId="{E91E4604-DD7F-012A-0753-42D18B3AC539}"/>
          </ac:cxnSpMkLst>
        </pc:cxnChg>
        <pc:cxnChg chg="mod">
          <ac:chgData name="Yvan Lara" userId="50c954862af45d99" providerId="LiveId" clId="{08D4EC1C-A415-40CB-BEEE-E92A604DC451}" dt="2024-08-21T11:26:41.940" v="498"/>
          <ac:cxnSpMkLst>
            <pc:docMk/>
            <pc:sldMk cId="3055899415" sldId="501"/>
            <ac:cxnSpMk id="82" creationId="{029D0BD8-3DF2-A054-2494-CCCEB375A4D3}"/>
          </ac:cxnSpMkLst>
        </pc:cxnChg>
        <pc:cxnChg chg="mod">
          <ac:chgData name="Yvan Lara" userId="50c954862af45d99" providerId="LiveId" clId="{08D4EC1C-A415-40CB-BEEE-E92A604DC451}" dt="2024-08-21T11:26:41.940" v="498"/>
          <ac:cxnSpMkLst>
            <pc:docMk/>
            <pc:sldMk cId="3055899415" sldId="501"/>
            <ac:cxnSpMk id="85" creationId="{864D879D-37DE-827C-777D-BA5CCEA6D87E}"/>
          </ac:cxnSpMkLst>
        </pc:cxnChg>
        <pc:cxnChg chg="mod">
          <ac:chgData name="Yvan Lara" userId="50c954862af45d99" providerId="LiveId" clId="{08D4EC1C-A415-40CB-BEEE-E92A604DC451}" dt="2024-08-21T11:26:41.940" v="498"/>
          <ac:cxnSpMkLst>
            <pc:docMk/>
            <pc:sldMk cId="3055899415" sldId="501"/>
            <ac:cxnSpMk id="88" creationId="{349B8E05-D3A9-4661-157F-7C984277F5B1}"/>
          </ac:cxnSpMkLst>
        </pc:cxnChg>
        <pc:cxnChg chg="add mod">
          <ac:chgData name="Yvan Lara" userId="50c954862af45d99" providerId="LiveId" clId="{08D4EC1C-A415-40CB-BEEE-E92A604DC451}" dt="2024-08-21T11:27:01.550" v="624" actId="1038"/>
          <ac:cxnSpMkLst>
            <pc:docMk/>
            <pc:sldMk cId="3055899415" sldId="501"/>
            <ac:cxnSpMk id="90" creationId="{76422C88-A033-7F5E-A359-9C2A3C097F4D}"/>
          </ac:cxnSpMkLst>
        </pc:cxnChg>
        <pc:cxnChg chg="mod">
          <ac:chgData name="Yvan Lara" userId="50c954862af45d99" providerId="LiveId" clId="{08D4EC1C-A415-40CB-BEEE-E92A604DC451}" dt="2024-08-21T11:26:41.940" v="498"/>
          <ac:cxnSpMkLst>
            <pc:docMk/>
            <pc:sldMk cId="3055899415" sldId="501"/>
            <ac:cxnSpMk id="92" creationId="{9B453316-3034-D859-4C3B-675D8F32DA76}"/>
          </ac:cxnSpMkLst>
        </pc:cxnChg>
        <pc:cxnChg chg="mod">
          <ac:chgData name="Yvan Lara" userId="50c954862af45d99" providerId="LiveId" clId="{08D4EC1C-A415-40CB-BEEE-E92A604DC451}" dt="2024-08-21T11:26:41.940" v="498"/>
          <ac:cxnSpMkLst>
            <pc:docMk/>
            <pc:sldMk cId="3055899415" sldId="501"/>
            <ac:cxnSpMk id="95" creationId="{4AFACF2D-2C2E-BADA-3650-065D27F045C2}"/>
          </ac:cxnSpMkLst>
        </pc:cxnChg>
        <pc:cxnChg chg="add mod">
          <ac:chgData name="Yvan Lara" userId="50c954862af45d99" providerId="LiveId" clId="{08D4EC1C-A415-40CB-BEEE-E92A604DC451}" dt="2024-08-21T11:27:01.550" v="624" actId="1038"/>
          <ac:cxnSpMkLst>
            <pc:docMk/>
            <pc:sldMk cId="3055899415" sldId="501"/>
            <ac:cxnSpMk id="97" creationId="{07BCE977-9B91-FBF2-A550-08AF4D060638}"/>
          </ac:cxnSpMkLst>
        </pc:cxnChg>
        <pc:cxnChg chg="add mod">
          <ac:chgData name="Yvan Lara" userId="50c954862af45d99" providerId="LiveId" clId="{08D4EC1C-A415-40CB-BEEE-E92A604DC451}" dt="2024-08-21T11:27:01.550" v="624" actId="1038"/>
          <ac:cxnSpMkLst>
            <pc:docMk/>
            <pc:sldMk cId="3055899415" sldId="501"/>
            <ac:cxnSpMk id="98" creationId="{F2C86066-175C-B474-C36B-CB88C55542E1}"/>
          </ac:cxnSpMkLst>
        </pc:cxnChg>
        <pc:cxnChg chg="mod">
          <ac:chgData name="Yvan Lara" userId="50c954862af45d99" providerId="LiveId" clId="{08D4EC1C-A415-40CB-BEEE-E92A604DC451}" dt="2024-08-21T11:26:41.940" v="498"/>
          <ac:cxnSpMkLst>
            <pc:docMk/>
            <pc:sldMk cId="3055899415" sldId="501"/>
            <ac:cxnSpMk id="100" creationId="{141ABFBD-CB2D-8F1C-A684-7BAD69BCE1B1}"/>
          </ac:cxnSpMkLst>
        </pc:cxnChg>
        <pc:cxnChg chg="mod">
          <ac:chgData name="Yvan Lara" userId="50c954862af45d99" providerId="LiveId" clId="{08D4EC1C-A415-40CB-BEEE-E92A604DC451}" dt="2024-08-21T11:26:41.940" v="498"/>
          <ac:cxnSpMkLst>
            <pc:docMk/>
            <pc:sldMk cId="3055899415" sldId="501"/>
            <ac:cxnSpMk id="103" creationId="{9241D410-0A3A-03CA-DFCE-1706FECEB688}"/>
          </ac:cxnSpMkLst>
        </pc:cxnChg>
        <pc:cxnChg chg="mod">
          <ac:chgData name="Yvan Lara" userId="50c954862af45d99" providerId="LiveId" clId="{08D4EC1C-A415-40CB-BEEE-E92A604DC451}" dt="2024-08-21T11:26:41.940" v="498"/>
          <ac:cxnSpMkLst>
            <pc:docMk/>
            <pc:sldMk cId="3055899415" sldId="501"/>
            <ac:cxnSpMk id="106" creationId="{1B0EE1BB-E8CA-B517-28EB-ED9D3AF2582B}"/>
          </ac:cxnSpMkLst>
        </pc:cxnChg>
        <pc:cxnChg chg="add mod">
          <ac:chgData name="Yvan Lara" userId="50c954862af45d99" providerId="LiveId" clId="{08D4EC1C-A415-40CB-BEEE-E92A604DC451}" dt="2024-08-21T11:27:01.550" v="624" actId="1038"/>
          <ac:cxnSpMkLst>
            <pc:docMk/>
            <pc:sldMk cId="3055899415" sldId="501"/>
            <ac:cxnSpMk id="108" creationId="{EA6D8F70-A6FB-4FC8-4DE5-467DAD242257}"/>
          </ac:cxnSpMkLst>
        </pc:cxnChg>
        <pc:cxnChg chg="add mod">
          <ac:chgData name="Yvan Lara" userId="50c954862af45d99" providerId="LiveId" clId="{08D4EC1C-A415-40CB-BEEE-E92A604DC451}" dt="2024-08-21T11:27:01.550" v="624" actId="1038"/>
          <ac:cxnSpMkLst>
            <pc:docMk/>
            <pc:sldMk cId="3055899415" sldId="501"/>
            <ac:cxnSpMk id="109" creationId="{10F7A850-E5EA-C766-C6AD-97843F37CB9D}"/>
          </ac:cxnSpMkLst>
        </pc:cxnChg>
        <pc:cxnChg chg="add mod">
          <ac:chgData name="Yvan Lara" userId="50c954862af45d99" providerId="LiveId" clId="{08D4EC1C-A415-40CB-BEEE-E92A604DC451}" dt="2024-08-21T11:27:01.550" v="624" actId="1038"/>
          <ac:cxnSpMkLst>
            <pc:docMk/>
            <pc:sldMk cId="3055899415" sldId="501"/>
            <ac:cxnSpMk id="111" creationId="{E94CA056-6251-CE1A-6143-44D2539E1CC0}"/>
          </ac:cxnSpMkLst>
        </pc:cxnChg>
        <pc:cxnChg chg="add mod">
          <ac:chgData name="Yvan Lara" userId="50c954862af45d99" providerId="LiveId" clId="{08D4EC1C-A415-40CB-BEEE-E92A604DC451}" dt="2024-08-21T11:27:01.550" v="624" actId="1038"/>
          <ac:cxnSpMkLst>
            <pc:docMk/>
            <pc:sldMk cId="3055899415" sldId="501"/>
            <ac:cxnSpMk id="112" creationId="{33CEF7C9-CA43-CCD6-CD66-A00C09B7C355}"/>
          </ac:cxnSpMkLst>
        </pc:cxnChg>
        <pc:cxnChg chg="add mod">
          <ac:chgData name="Yvan Lara" userId="50c954862af45d99" providerId="LiveId" clId="{08D4EC1C-A415-40CB-BEEE-E92A604DC451}" dt="2024-08-21T11:27:01.550" v="624" actId="1038"/>
          <ac:cxnSpMkLst>
            <pc:docMk/>
            <pc:sldMk cId="3055899415" sldId="501"/>
            <ac:cxnSpMk id="113" creationId="{B4A5FEA9-0E8C-6333-F470-D0606BF8CC2F}"/>
          </ac:cxnSpMkLst>
        </pc:cxnChg>
        <pc:cxnChg chg="add mod">
          <ac:chgData name="Yvan Lara" userId="50c954862af45d99" providerId="LiveId" clId="{08D4EC1C-A415-40CB-BEEE-E92A604DC451}" dt="2024-08-21T11:27:01.550" v="624" actId="1038"/>
          <ac:cxnSpMkLst>
            <pc:docMk/>
            <pc:sldMk cId="3055899415" sldId="501"/>
            <ac:cxnSpMk id="115" creationId="{9724AC12-937A-DE95-2384-EE43D68F63AC}"/>
          </ac:cxnSpMkLst>
        </pc:cxnChg>
        <pc:cxnChg chg="add mod">
          <ac:chgData name="Yvan Lara" userId="50c954862af45d99" providerId="LiveId" clId="{08D4EC1C-A415-40CB-BEEE-E92A604DC451}" dt="2024-08-21T11:27:01.550" v="624" actId="1038"/>
          <ac:cxnSpMkLst>
            <pc:docMk/>
            <pc:sldMk cId="3055899415" sldId="501"/>
            <ac:cxnSpMk id="116" creationId="{7B3F102C-98A5-EBE4-1843-57F5CE857949}"/>
          </ac:cxnSpMkLst>
        </pc:cxnChg>
        <pc:cxnChg chg="add mod">
          <ac:chgData name="Yvan Lara" userId="50c954862af45d99" providerId="LiveId" clId="{08D4EC1C-A415-40CB-BEEE-E92A604DC451}" dt="2024-08-21T11:27:01.550" v="624" actId="1038"/>
          <ac:cxnSpMkLst>
            <pc:docMk/>
            <pc:sldMk cId="3055899415" sldId="501"/>
            <ac:cxnSpMk id="117" creationId="{BDCC9963-85F9-CF41-DABA-D6A63B009038}"/>
          </ac:cxnSpMkLst>
        </pc:cxnChg>
        <pc:cxnChg chg="add mod">
          <ac:chgData name="Yvan Lara" userId="50c954862af45d99" providerId="LiveId" clId="{08D4EC1C-A415-40CB-BEEE-E92A604DC451}" dt="2024-08-21T11:27:07.541" v="625" actId="14100"/>
          <ac:cxnSpMkLst>
            <pc:docMk/>
            <pc:sldMk cId="3055899415" sldId="501"/>
            <ac:cxnSpMk id="118" creationId="{D982E644-CC6E-5BCF-E91B-BF33C90AC045}"/>
          </ac:cxnSpMkLst>
        </pc:cxnChg>
        <pc:cxnChg chg="add mod">
          <ac:chgData name="Yvan Lara" userId="50c954862af45d99" providerId="LiveId" clId="{08D4EC1C-A415-40CB-BEEE-E92A604DC451}" dt="2024-08-21T11:27:01.550" v="624" actId="1038"/>
          <ac:cxnSpMkLst>
            <pc:docMk/>
            <pc:sldMk cId="3055899415" sldId="501"/>
            <ac:cxnSpMk id="119" creationId="{39E59766-F284-24D3-6FB7-B6C320A45FC0}"/>
          </ac:cxnSpMkLst>
        </pc:cxnChg>
        <pc:cxnChg chg="add mod">
          <ac:chgData name="Yvan Lara" userId="50c954862af45d99" providerId="LiveId" clId="{08D4EC1C-A415-40CB-BEEE-E92A604DC451}" dt="2024-08-21T11:27:01.550" v="624" actId="1038"/>
          <ac:cxnSpMkLst>
            <pc:docMk/>
            <pc:sldMk cId="3055899415" sldId="501"/>
            <ac:cxnSpMk id="124" creationId="{E69948D6-CEC2-BD03-3569-D438FCABD912}"/>
          </ac:cxnSpMkLst>
        </pc:cxnChg>
        <pc:cxnChg chg="add mod">
          <ac:chgData name="Yvan Lara" userId="50c954862af45d99" providerId="LiveId" clId="{08D4EC1C-A415-40CB-BEEE-E92A604DC451}" dt="2024-08-21T11:27:01.550" v="624" actId="1038"/>
          <ac:cxnSpMkLst>
            <pc:docMk/>
            <pc:sldMk cId="3055899415" sldId="501"/>
            <ac:cxnSpMk id="125" creationId="{E2C7BB97-0C1F-6D89-B023-12C5D3E50707}"/>
          </ac:cxnSpMkLst>
        </pc:cxnChg>
        <pc:cxnChg chg="add mod">
          <ac:chgData name="Yvan Lara" userId="50c954862af45d99" providerId="LiveId" clId="{08D4EC1C-A415-40CB-BEEE-E92A604DC451}" dt="2024-08-21T11:27:01.550" v="624" actId="1038"/>
          <ac:cxnSpMkLst>
            <pc:docMk/>
            <pc:sldMk cId="3055899415" sldId="501"/>
            <ac:cxnSpMk id="126" creationId="{6D9212A3-ABEE-5767-FFCF-C28F792A6729}"/>
          </ac:cxnSpMkLst>
        </pc:cxnChg>
        <pc:cxnChg chg="add mod">
          <ac:chgData name="Yvan Lara" userId="50c954862af45d99" providerId="LiveId" clId="{08D4EC1C-A415-40CB-BEEE-E92A604DC451}" dt="2024-08-21T11:27:01.550" v="624" actId="1038"/>
          <ac:cxnSpMkLst>
            <pc:docMk/>
            <pc:sldMk cId="3055899415" sldId="501"/>
            <ac:cxnSpMk id="127" creationId="{872D7D5D-ECEC-2FC3-3EE3-DFED30E6A12C}"/>
          </ac:cxnSpMkLst>
        </pc:cxnChg>
        <pc:cxnChg chg="mod">
          <ac:chgData name="Yvan Lara" userId="50c954862af45d99" providerId="LiveId" clId="{08D4EC1C-A415-40CB-BEEE-E92A604DC451}" dt="2024-08-21T11:26:41.940" v="498"/>
          <ac:cxnSpMkLst>
            <pc:docMk/>
            <pc:sldMk cId="3055899415" sldId="501"/>
            <ac:cxnSpMk id="131" creationId="{30C46870-A9B7-682E-40B8-25B192BF77C3}"/>
          </ac:cxnSpMkLst>
        </pc:cxnChg>
        <pc:cxnChg chg="mod">
          <ac:chgData name="Yvan Lara" userId="50c954862af45d99" providerId="LiveId" clId="{08D4EC1C-A415-40CB-BEEE-E92A604DC451}" dt="2024-08-21T11:26:41.940" v="498"/>
          <ac:cxnSpMkLst>
            <pc:docMk/>
            <pc:sldMk cId="3055899415" sldId="501"/>
            <ac:cxnSpMk id="134" creationId="{BF1C0D31-D2E3-9405-F7DB-A88D5CA61896}"/>
          </ac:cxnSpMkLst>
        </pc:cxnChg>
        <pc:cxnChg chg="add mod">
          <ac:chgData name="Yvan Lara" userId="50c954862af45d99" providerId="LiveId" clId="{08D4EC1C-A415-40CB-BEEE-E92A604DC451}" dt="2024-08-21T11:27:01.550" v="624" actId="1038"/>
          <ac:cxnSpMkLst>
            <pc:docMk/>
            <pc:sldMk cId="3055899415" sldId="501"/>
            <ac:cxnSpMk id="136" creationId="{FFF862FB-6AC8-9DA4-7059-8991099A448F}"/>
          </ac:cxnSpMkLst>
        </pc:cxnChg>
        <pc:cxnChg chg="add mod">
          <ac:chgData name="Yvan Lara" userId="50c954862af45d99" providerId="LiveId" clId="{08D4EC1C-A415-40CB-BEEE-E92A604DC451}" dt="2024-08-21T11:27:01.550" v="624" actId="1038"/>
          <ac:cxnSpMkLst>
            <pc:docMk/>
            <pc:sldMk cId="3055899415" sldId="501"/>
            <ac:cxnSpMk id="137" creationId="{F7F0746E-F56D-372D-7837-5A48FED7E663}"/>
          </ac:cxnSpMkLst>
        </pc:cxnChg>
        <pc:cxnChg chg="add mod">
          <ac:chgData name="Yvan Lara" userId="50c954862af45d99" providerId="LiveId" clId="{08D4EC1C-A415-40CB-BEEE-E92A604DC451}" dt="2024-08-21T11:27:01.550" v="624" actId="1038"/>
          <ac:cxnSpMkLst>
            <pc:docMk/>
            <pc:sldMk cId="3055899415" sldId="501"/>
            <ac:cxnSpMk id="138" creationId="{0D5FF4B7-EE59-A543-84C9-7C258AEC9AD2}"/>
          </ac:cxnSpMkLst>
        </pc:cxnChg>
        <pc:cxnChg chg="add mod">
          <ac:chgData name="Yvan Lara" userId="50c954862af45d99" providerId="LiveId" clId="{08D4EC1C-A415-40CB-BEEE-E92A604DC451}" dt="2024-08-21T11:27:01.550" v="624" actId="1038"/>
          <ac:cxnSpMkLst>
            <pc:docMk/>
            <pc:sldMk cId="3055899415" sldId="501"/>
            <ac:cxnSpMk id="139" creationId="{A26EFF3D-055C-64AD-AD7D-286F34AE6F03}"/>
          </ac:cxnSpMkLst>
        </pc:cxnChg>
        <pc:cxnChg chg="add mod">
          <ac:chgData name="Yvan Lara" userId="50c954862af45d99" providerId="LiveId" clId="{08D4EC1C-A415-40CB-BEEE-E92A604DC451}" dt="2024-08-21T11:27:01.550" v="624" actId="1038"/>
          <ac:cxnSpMkLst>
            <pc:docMk/>
            <pc:sldMk cId="3055899415" sldId="501"/>
            <ac:cxnSpMk id="140" creationId="{0BB3F820-23B1-FD3C-CACE-CC68DD3241EE}"/>
          </ac:cxnSpMkLst>
        </pc:cxnChg>
        <pc:cxnChg chg="mod">
          <ac:chgData name="Yvan Lara" userId="50c954862af45d99" providerId="LiveId" clId="{08D4EC1C-A415-40CB-BEEE-E92A604DC451}" dt="2024-08-21T11:26:41.940" v="498"/>
          <ac:cxnSpMkLst>
            <pc:docMk/>
            <pc:sldMk cId="3055899415" sldId="501"/>
            <ac:cxnSpMk id="143" creationId="{D1589365-36B4-A5E8-1ED4-9B29B9AC8045}"/>
          </ac:cxnSpMkLst>
        </pc:cxnChg>
      </pc:sldChg>
      <pc:sldChg chg="addSp modSp add mod ord modAnim">
        <pc:chgData name="Yvan Lara" userId="50c954862af45d99" providerId="LiveId" clId="{08D4EC1C-A415-40CB-BEEE-E92A604DC451}" dt="2024-08-21T11:57:27.597" v="1465"/>
        <pc:sldMkLst>
          <pc:docMk/>
          <pc:sldMk cId="2344855962" sldId="502"/>
        </pc:sldMkLst>
        <pc:spChg chg="mod">
          <ac:chgData name="Yvan Lara" userId="50c954862af45d99" providerId="LiveId" clId="{08D4EC1C-A415-40CB-BEEE-E92A604DC451}" dt="2024-08-21T11:29:26.462" v="675" actId="164"/>
          <ac:spMkLst>
            <pc:docMk/>
            <pc:sldMk cId="2344855962" sldId="502"/>
            <ac:spMk id="6" creationId="{49B9DD31-B1A9-2763-15BC-D5D495365F22}"/>
          </ac:spMkLst>
        </pc:spChg>
        <pc:spChg chg="mod">
          <ac:chgData name="Yvan Lara" userId="50c954862af45d99" providerId="LiveId" clId="{08D4EC1C-A415-40CB-BEEE-E92A604DC451}" dt="2024-08-21T11:29:26.462" v="675" actId="164"/>
          <ac:spMkLst>
            <pc:docMk/>
            <pc:sldMk cId="2344855962" sldId="502"/>
            <ac:spMk id="7" creationId="{B0CE2F23-A985-9FCE-7D98-51DFED8E9268}"/>
          </ac:spMkLst>
        </pc:spChg>
        <pc:spChg chg="mod">
          <ac:chgData name="Yvan Lara" userId="50c954862af45d99" providerId="LiveId" clId="{08D4EC1C-A415-40CB-BEEE-E92A604DC451}" dt="2024-08-21T11:29:26.462" v="675" actId="164"/>
          <ac:spMkLst>
            <pc:docMk/>
            <pc:sldMk cId="2344855962" sldId="502"/>
            <ac:spMk id="8" creationId="{626C357F-1A6E-3EA6-B080-B442D803B8C4}"/>
          </ac:spMkLst>
        </pc:spChg>
        <pc:spChg chg="mod">
          <ac:chgData name="Yvan Lara" userId="50c954862af45d99" providerId="LiveId" clId="{08D4EC1C-A415-40CB-BEEE-E92A604DC451}" dt="2024-08-21T11:29:26.462" v="675" actId="164"/>
          <ac:spMkLst>
            <pc:docMk/>
            <pc:sldMk cId="2344855962" sldId="502"/>
            <ac:spMk id="9" creationId="{52B98595-CEDB-1D6E-1BC6-754A6039DAF7}"/>
          </ac:spMkLst>
        </pc:spChg>
        <pc:spChg chg="mod">
          <ac:chgData name="Yvan Lara" userId="50c954862af45d99" providerId="LiveId" clId="{08D4EC1C-A415-40CB-BEEE-E92A604DC451}" dt="2024-08-21T11:29:26.462" v="675" actId="164"/>
          <ac:spMkLst>
            <pc:docMk/>
            <pc:sldMk cId="2344855962" sldId="502"/>
            <ac:spMk id="10" creationId="{8107172D-6416-CAC2-E9E1-0741B681D420}"/>
          </ac:spMkLst>
        </pc:spChg>
        <pc:spChg chg="mod">
          <ac:chgData name="Yvan Lara" userId="50c954862af45d99" providerId="LiveId" clId="{08D4EC1C-A415-40CB-BEEE-E92A604DC451}" dt="2024-08-21T11:29:26.462" v="675" actId="164"/>
          <ac:spMkLst>
            <pc:docMk/>
            <pc:sldMk cId="2344855962" sldId="502"/>
            <ac:spMk id="11" creationId="{398C954F-DE6B-7386-44A7-B8C2B4C53729}"/>
          </ac:spMkLst>
        </pc:spChg>
        <pc:spChg chg="mod">
          <ac:chgData name="Yvan Lara" userId="50c954862af45d99" providerId="LiveId" clId="{08D4EC1C-A415-40CB-BEEE-E92A604DC451}" dt="2024-08-21T11:29:26.462" v="675" actId="164"/>
          <ac:spMkLst>
            <pc:docMk/>
            <pc:sldMk cId="2344855962" sldId="502"/>
            <ac:spMk id="12" creationId="{E7E9BCC2-666C-B0F3-E075-4DA9E5873FB2}"/>
          </ac:spMkLst>
        </pc:spChg>
        <pc:spChg chg="mod">
          <ac:chgData name="Yvan Lara" userId="50c954862af45d99" providerId="LiveId" clId="{08D4EC1C-A415-40CB-BEEE-E92A604DC451}" dt="2024-08-21T11:29:26.462" v="675" actId="164"/>
          <ac:spMkLst>
            <pc:docMk/>
            <pc:sldMk cId="2344855962" sldId="502"/>
            <ac:spMk id="13" creationId="{40047EA7-72FB-4E43-E5E8-FF689551EA0C}"/>
          </ac:spMkLst>
        </pc:spChg>
        <pc:spChg chg="mod">
          <ac:chgData name="Yvan Lara" userId="50c954862af45d99" providerId="LiveId" clId="{08D4EC1C-A415-40CB-BEEE-E92A604DC451}" dt="2024-08-21T11:29:26.462" v="675" actId="164"/>
          <ac:spMkLst>
            <pc:docMk/>
            <pc:sldMk cId="2344855962" sldId="502"/>
            <ac:spMk id="14" creationId="{5242F49F-A462-96CA-8215-A991ED546DD4}"/>
          </ac:spMkLst>
        </pc:spChg>
        <pc:spChg chg="mod">
          <ac:chgData name="Yvan Lara" userId="50c954862af45d99" providerId="LiveId" clId="{08D4EC1C-A415-40CB-BEEE-E92A604DC451}" dt="2024-08-21T11:29:26.462" v="675" actId="164"/>
          <ac:spMkLst>
            <pc:docMk/>
            <pc:sldMk cId="2344855962" sldId="502"/>
            <ac:spMk id="15" creationId="{FE20206C-6FF0-4EC6-03FD-B408C637396D}"/>
          </ac:spMkLst>
        </pc:spChg>
        <pc:spChg chg="mod">
          <ac:chgData name="Yvan Lara" userId="50c954862af45d99" providerId="LiveId" clId="{08D4EC1C-A415-40CB-BEEE-E92A604DC451}" dt="2024-08-21T11:29:26.462" v="675" actId="164"/>
          <ac:spMkLst>
            <pc:docMk/>
            <pc:sldMk cId="2344855962" sldId="502"/>
            <ac:spMk id="16" creationId="{8A00BEFE-84DD-E342-873F-C4250872CCD7}"/>
          </ac:spMkLst>
        </pc:spChg>
        <pc:spChg chg="mod">
          <ac:chgData name="Yvan Lara" userId="50c954862af45d99" providerId="LiveId" clId="{08D4EC1C-A415-40CB-BEEE-E92A604DC451}" dt="2024-08-21T11:29:26.462" v="675" actId="164"/>
          <ac:spMkLst>
            <pc:docMk/>
            <pc:sldMk cId="2344855962" sldId="502"/>
            <ac:spMk id="17" creationId="{13A70F0A-6EAE-A8D3-F726-EECE71C9BAF5}"/>
          </ac:spMkLst>
        </pc:spChg>
        <pc:spChg chg="mod">
          <ac:chgData name="Yvan Lara" userId="50c954862af45d99" providerId="LiveId" clId="{08D4EC1C-A415-40CB-BEEE-E92A604DC451}" dt="2024-08-21T11:29:26.462" v="675" actId="164"/>
          <ac:spMkLst>
            <pc:docMk/>
            <pc:sldMk cId="2344855962" sldId="502"/>
            <ac:spMk id="18" creationId="{0CBB4380-6016-EBE8-F65F-958412D81E24}"/>
          </ac:spMkLst>
        </pc:spChg>
        <pc:spChg chg="mod">
          <ac:chgData name="Yvan Lara" userId="50c954862af45d99" providerId="LiveId" clId="{08D4EC1C-A415-40CB-BEEE-E92A604DC451}" dt="2024-08-21T11:29:26.462" v="675" actId="164"/>
          <ac:spMkLst>
            <pc:docMk/>
            <pc:sldMk cId="2344855962" sldId="502"/>
            <ac:spMk id="19" creationId="{DF5970F0-4A5A-59D7-4453-1F1FF2D466DB}"/>
          </ac:spMkLst>
        </pc:spChg>
        <pc:spChg chg="add mod">
          <ac:chgData name="Yvan Lara" userId="50c954862af45d99" providerId="LiveId" clId="{08D4EC1C-A415-40CB-BEEE-E92A604DC451}" dt="2024-08-21T11:55:38.624" v="1452" actId="1076"/>
          <ac:spMkLst>
            <pc:docMk/>
            <pc:sldMk cId="2344855962" sldId="502"/>
            <ac:spMk id="21" creationId="{594C4AAE-F5BD-6081-9B4F-CD026D0B9806}"/>
          </ac:spMkLst>
        </pc:spChg>
        <pc:spChg chg="add mod">
          <ac:chgData name="Yvan Lara" userId="50c954862af45d99" providerId="LiveId" clId="{08D4EC1C-A415-40CB-BEEE-E92A604DC451}" dt="2024-08-21T11:57:15.924" v="1463" actId="1076"/>
          <ac:spMkLst>
            <pc:docMk/>
            <pc:sldMk cId="2344855962" sldId="502"/>
            <ac:spMk id="22" creationId="{90588845-1F87-3ABC-6745-668B8F815B09}"/>
          </ac:spMkLst>
        </pc:spChg>
        <pc:spChg chg="mod">
          <ac:chgData name="Yvan Lara" userId="50c954862af45d99" providerId="LiveId" clId="{08D4EC1C-A415-40CB-BEEE-E92A604DC451}" dt="2024-08-21T11:29:26.462" v="675" actId="164"/>
          <ac:spMkLst>
            <pc:docMk/>
            <pc:sldMk cId="2344855962" sldId="502"/>
            <ac:spMk id="56" creationId="{0F12AAFB-A36A-322D-693A-9ACCD6EAA6ED}"/>
          </ac:spMkLst>
        </pc:spChg>
        <pc:spChg chg="mod">
          <ac:chgData name="Yvan Lara" userId="50c954862af45d99" providerId="LiveId" clId="{08D4EC1C-A415-40CB-BEEE-E92A604DC451}" dt="2024-08-21T11:29:26.462" v="675" actId="164"/>
          <ac:spMkLst>
            <pc:docMk/>
            <pc:sldMk cId="2344855962" sldId="502"/>
            <ac:spMk id="57" creationId="{2352FF34-D90D-4721-72AB-BCE247208BE2}"/>
          </ac:spMkLst>
        </pc:spChg>
        <pc:spChg chg="mod">
          <ac:chgData name="Yvan Lara" userId="50c954862af45d99" providerId="LiveId" clId="{08D4EC1C-A415-40CB-BEEE-E92A604DC451}" dt="2024-08-21T11:29:26.462" v="675" actId="164"/>
          <ac:spMkLst>
            <pc:docMk/>
            <pc:sldMk cId="2344855962" sldId="502"/>
            <ac:spMk id="58" creationId="{381F42DF-DA8B-C4B3-A565-3DD3EB70C7D5}"/>
          </ac:spMkLst>
        </pc:spChg>
        <pc:spChg chg="mod">
          <ac:chgData name="Yvan Lara" userId="50c954862af45d99" providerId="LiveId" clId="{08D4EC1C-A415-40CB-BEEE-E92A604DC451}" dt="2024-08-21T11:29:26.462" v="675" actId="164"/>
          <ac:spMkLst>
            <pc:docMk/>
            <pc:sldMk cId="2344855962" sldId="502"/>
            <ac:spMk id="59" creationId="{ADECE209-AB40-E8B6-AA3C-5F4836ACC1A4}"/>
          </ac:spMkLst>
        </pc:spChg>
        <pc:spChg chg="mod">
          <ac:chgData name="Yvan Lara" userId="50c954862af45d99" providerId="LiveId" clId="{08D4EC1C-A415-40CB-BEEE-E92A604DC451}" dt="2024-08-21T11:29:26.462" v="675" actId="164"/>
          <ac:spMkLst>
            <pc:docMk/>
            <pc:sldMk cId="2344855962" sldId="502"/>
            <ac:spMk id="60" creationId="{B2FCF9C4-8224-9F2E-EB5B-E64B2D11D784}"/>
          </ac:spMkLst>
        </pc:spChg>
        <pc:spChg chg="mod">
          <ac:chgData name="Yvan Lara" userId="50c954862af45d99" providerId="LiveId" clId="{08D4EC1C-A415-40CB-BEEE-E92A604DC451}" dt="2024-08-21T11:29:26.462" v="675" actId="164"/>
          <ac:spMkLst>
            <pc:docMk/>
            <pc:sldMk cId="2344855962" sldId="502"/>
            <ac:spMk id="61" creationId="{16D0C828-9D25-C93F-0253-5032F0A1E1FE}"/>
          </ac:spMkLst>
        </pc:spChg>
        <pc:spChg chg="mod">
          <ac:chgData name="Yvan Lara" userId="50c954862af45d99" providerId="LiveId" clId="{08D4EC1C-A415-40CB-BEEE-E92A604DC451}" dt="2024-08-21T11:29:26.462" v="675" actId="164"/>
          <ac:spMkLst>
            <pc:docMk/>
            <pc:sldMk cId="2344855962" sldId="502"/>
            <ac:spMk id="62" creationId="{DC7DCF4D-5CDE-2323-B85A-B47157C665C5}"/>
          </ac:spMkLst>
        </pc:spChg>
        <pc:spChg chg="mod">
          <ac:chgData name="Yvan Lara" userId="50c954862af45d99" providerId="LiveId" clId="{08D4EC1C-A415-40CB-BEEE-E92A604DC451}" dt="2024-08-21T11:29:26.462" v="675" actId="164"/>
          <ac:spMkLst>
            <pc:docMk/>
            <pc:sldMk cId="2344855962" sldId="502"/>
            <ac:spMk id="63" creationId="{C9E2644B-0C1A-4ED4-F9D5-896C1C13945D}"/>
          </ac:spMkLst>
        </pc:spChg>
        <pc:spChg chg="mod">
          <ac:chgData name="Yvan Lara" userId="50c954862af45d99" providerId="LiveId" clId="{08D4EC1C-A415-40CB-BEEE-E92A604DC451}" dt="2024-08-21T11:29:26.462" v="675" actId="164"/>
          <ac:spMkLst>
            <pc:docMk/>
            <pc:sldMk cId="2344855962" sldId="502"/>
            <ac:spMk id="64" creationId="{6B65E706-5882-C2CA-766B-13135F97D7A7}"/>
          </ac:spMkLst>
        </pc:spChg>
        <pc:spChg chg="mod">
          <ac:chgData name="Yvan Lara" userId="50c954862af45d99" providerId="LiveId" clId="{08D4EC1C-A415-40CB-BEEE-E92A604DC451}" dt="2024-08-21T11:29:26.462" v="675" actId="164"/>
          <ac:spMkLst>
            <pc:docMk/>
            <pc:sldMk cId="2344855962" sldId="502"/>
            <ac:spMk id="65" creationId="{8E6419C3-EF93-4D78-5ED2-B09B4373C898}"/>
          </ac:spMkLst>
        </pc:spChg>
        <pc:spChg chg="mod">
          <ac:chgData name="Yvan Lara" userId="50c954862af45d99" providerId="LiveId" clId="{08D4EC1C-A415-40CB-BEEE-E92A604DC451}" dt="2024-08-21T11:29:26.462" v="675" actId="164"/>
          <ac:spMkLst>
            <pc:docMk/>
            <pc:sldMk cId="2344855962" sldId="502"/>
            <ac:spMk id="66" creationId="{6094F14F-94D6-ECF1-17B1-D8599086480B}"/>
          </ac:spMkLst>
        </pc:spChg>
        <pc:spChg chg="mod">
          <ac:chgData name="Yvan Lara" userId="50c954862af45d99" providerId="LiveId" clId="{08D4EC1C-A415-40CB-BEEE-E92A604DC451}" dt="2024-08-21T11:29:26.462" v="675" actId="164"/>
          <ac:spMkLst>
            <pc:docMk/>
            <pc:sldMk cId="2344855962" sldId="502"/>
            <ac:spMk id="67" creationId="{4645BBE9-F48A-2208-4E89-5138DD7AC425}"/>
          </ac:spMkLst>
        </pc:spChg>
        <pc:spChg chg="mod">
          <ac:chgData name="Yvan Lara" userId="50c954862af45d99" providerId="LiveId" clId="{08D4EC1C-A415-40CB-BEEE-E92A604DC451}" dt="2024-08-21T11:29:26.462" v="675" actId="164"/>
          <ac:spMkLst>
            <pc:docMk/>
            <pc:sldMk cId="2344855962" sldId="502"/>
            <ac:spMk id="68" creationId="{8D13845C-0B4D-C61D-6BF7-E3591F02F896}"/>
          </ac:spMkLst>
        </pc:spChg>
        <pc:spChg chg="mod">
          <ac:chgData name="Yvan Lara" userId="50c954862af45d99" providerId="LiveId" clId="{08D4EC1C-A415-40CB-BEEE-E92A604DC451}" dt="2024-08-21T11:29:26.462" v="675" actId="164"/>
          <ac:spMkLst>
            <pc:docMk/>
            <pc:sldMk cId="2344855962" sldId="502"/>
            <ac:spMk id="69" creationId="{F689FE2F-EF03-F83E-9DF4-6F6E3D9F54B7}"/>
          </ac:spMkLst>
        </pc:spChg>
        <pc:spChg chg="mod">
          <ac:chgData name="Yvan Lara" userId="50c954862af45d99" providerId="LiveId" clId="{08D4EC1C-A415-40CB-BEEE-E92A604DC451}" dt="2024-08-21T11:29:26.462" v="675" actId="164"/>
          <ac:spMkLst>
            <pc:docMk/>
            <pc:sldMk cId="2344855962" sldId="502"/>
            <ac:spMk id="70" creationId="{5F507F35-F6BB-794E-2E38-BB2581D1D5DA}"/>
          </ac:spMkLst>
        </pc:spChg>
        <pc:spChg chg="mod">
          <ac:chgData name="Yvan Lara" userId="50c954862af45d99" providerId="LiveId" clId="{08D4EC1C-A415-40CB-BEEE-E92A604DC451}" dt="2024-08-21T11:29:26.462" v="675" actId="164"/>
          <ac:spMkLst>
            <pc:docMk/>
            <pc:sldMk cId="2344855962" sldId="502"/>
            <ac:spMk id="71" creationId="{765F5974-F4B4-DE78-C4B2-821189CDCCB4}"/>
          </ac:spMkLst>
        </pc:spChg>
        <pc:spChg chg="mod">
          <ac:chgData name="Yvan Lara" userId="50c954862af45d99" providerId="LiveId" clId="{08D4EC1C-A415-40CB-BEEE-E92A604DC451}" dt="2024-08-21T11:29:26.462" v="675" actId="164"/>
          <ac:spMkLst>
            <pc:docMk/>
            <pc:sldMk cId="2344855962" sldId="502"/>
            <ac:spMk id="72" creationId="{8CC20AC1-8C57-612E-B6C0-08517D0C9972}"/>
          </ac:spMkLst>
        </pc:spChg>
        <pc:spChg chg="mod">
          <ac:chgData name="Yvan Lara" userId="50c954862af45d99" providerId="LiveId" clId="{08D4EC1C-A415-40CB-BEEE-E92A604DC451}" dt="2024-08-21T11:29:26.462" v="675" actId="164"/>
          <ac:spMkLst>
            <pc:docMk/>
            <pc:sldMk cId="2344855962" sldId="502"/>
            <ac:spMk id="73" creationId="{8C0C0978-C4B5-D0D6-F0AB-E9741538F34B}"/>
          </ac:spMkLst>
        </pc:spChg>
        <pc:spChg chg="mod">
          <ac:chgData name="Yvan Lara" userId="50c954862af45d99" providerId="LiveId" clId="{08D4EC1C-A415-40CB-BEEE-E92A604DC451}" dt="2024-08-21T11:29:26.462" v="675" actId="164"/>
          <ac:spMkLst>
            <pc:docMk/>
            <pc:sldMk cId="2344855962" sldId="502"/>
            <ac:spMk id="74" creationId="{C4CCAEED-8BBA-2A58-E882-450C0C489201}"/>
          </ac:spMkLst>
        </pc:spChg>
        <pc:spChg chg="mod">
          <ac:chgData name="Yvan Lara" userId="50c954862af45d99" providerId="LiveId" clId="{08D4EC1C-A415-40CB-BEEE-E92A604DC451}" dt="2024-08-21T11:29:26.462" v="675" actId="164"/>
          <ac:spMkLst>
            <pc:docMk/>
            <pc:sldMk cId="2344855962" sldId="502"/>
            <ac:spMk id="75" creationId="{93AA73D6-7831-275E-82D3-960F7461ACC6}"/>
          </ac:spMkLst>
        </pc:spChg>
        <pc:spChg chg="mod">
          <ac:chgData name="Yvan Lara" userId="50c954862af45d99" providerId="LiveId" clId="{08D4EC1C-A415-40CB-BEEE-E92A604DC451}" dt="2024-08-21T11:29:26.462" v="675" actId="164"/>
          <ac:spMkLst>
            <pc:docMk/>
            <pc:sldMk cId="2344855962" sldId="502"/>
            <ac:spMk id="76" creationId="{A4805C83-E03A-1A0D-11A1-B6EBFDA41BC3}"/>
          </ac:spMkLst>
        </pc:spChg>
        <pc:spChg chg="mod">
          <ac:chgData name="Yvan Lara" userId="50c954862af45d99" providerId="LiveId" clId="{08D4EC1C-A415-40CB-BEEE-E92A604DC451}" dt="2024-08-21T11:29:26.462" v="675" actId="164"/>
          <ac:spMkLst>
            <pc:docMk/>
            <pc:sldMk cId="2344855962" sldId="502"/>
            <ac:spMk id="110" creationId="{D7B7D3E5-F7BB-07DB-3E8C-E32C6FF8705A}"/>
          </ac:spMkLst>
        </pc:spChg>
        <pc:spChg chg="mod">
          <ac:chgData name="Yvan Lara" userId="50c954862af45d99" providerId="LiveId" clId="{08D4EC1C-A415-40CB-BEEE-E92A604DC451}" dt="2024-08-21T11:29:26.462" v="675" actId="164"/>
          <ac:spMkLst>
            <pc:docMk/>
            <pc:sldMk cId="2344855962" sldId="502"/>
            <ac:spMk id="114" creationId="{C1FE4720-FECB-3BF5-F6C0-1806757D8629}"/>
          </ac:spMkLst>
        </pc:spChg>
        <pc:spChg chg="mod">
          <ac:chgData name="Yvan Lara" userId="50c954862af45d99" providerId="LiveId" clId="{08D4EC1C-A415-40CB-BEEE-E92A604DC451}" dt="2024-08-21T11:29:26.462" v="675" actId="164"/>
          <ac:spMkLst>
            <pc:docMk/>
            <pc:sldMk cId="2344855962" sldId="502"/>
            <ac:spMk id="120" creationId="{D2BA3424-01FF-1547-9F2A-46FB98B49DF1}"/>
          </ac:spMkLst>
        </pc:spChg>
        <pc:spChg chg="mod">
          <ac:chgData name="Yvan Lara" userId="50c954862af45d99" providerId="LiveId" clId="{08D4EC1C-A415-40CB-BEEE-E92A604DC451}" dt="2024-08-21T11:29:26.462" v="675" actId="164"/>
          <ac:spMkLst>
            <pc:docMk/>
            <pc:sldMk cId="2344855962" sldId="502"/>
            <ac:spMk id="121" creationId="{F7242423-E5F0-045E-AC52-EE4D696F2A2A}"/>
          </ac:spMkLst>
        </pc:spChg>
        <pc:spChg chg="mod">
          <ac:chgData name="Yvan Lara" userId="50c954862af45d99" providerId="LiveId" clId="{08D4EC1C-A415-40CB-BEEE-E92A604DC451}" dt="2024-08-21T11:29:26.462" v="675" actId="164"/>
          <ac:spMkLst>
            <pc:docMk/>
            <pc:sldMk cId="2344855962" sldId="502"/>
            <ac:spMk id="122" creationId="{763D4588-4157-9072-82A2-38D46AA9FDF3}"/>
          </ac:spMkLst>
        </pc:spChg>
        <pc:spChg chg="mod">
          <ac:chgData name="Yvan Lara" userId="50c954862af45d99" providerId="LiveId" clId="{08D4EC1C-A415-40CB-BEEE-E92A604DC451}" dt="2024-08-21T11:29:26.462" v="675" actId="164"/>
          <ac:spMkLst>
            <pc:docMk/>
            <pc:sldMk cId="2344855962" sldId="502"/>
            <ac:spMk id="123" creationId="{4AC031CB-D755-637A-8FEA-D8FB33C36718}"/>
          </ac:spMkLst>
        </pc:spChg>
        <pc:spChg chg="mod">
          <ac:chgData name="Yvan Lara" userId="50c954862af45d99" providerId="LiveId" clId="{08D4EC1C-A415-40CB-BEEE-E92A604DC451}" dt="2024-08-21T11:29:26.462" v="675" actId="164"/>
          <ac:spMkLst>
            <pc:docMk/>
            <pc:sldMk cId="2344855962" sldId="502"/>
            <ac:spMk id="128" creationId="{FDC184F9-C87E-8A60-0D57-7C563518B6D4}"/>
          </ac:spMkLst>
        </pc:spChg>
        <pc:spChg chg="mod">
          <ac:chgData name="Yvan Lara" userId="50c954862af45d99" providerId="LiveId" clId="{08D4EC1C-A415-40CB-BEEE-E92A604DC451}" dt="2024-08-21T11:29:26.462" v="675" actId="164"/>
          <ac:spMkLst>
            <pc:docMk/>
            <pc:sldMk cId="2344855962" sldId="502"/>
            <ac:spMk id="129" creationId="{91105476-6D91-F259-65C6-75FEC2F0DE8A}"/>
          </ac:spMkLst>
        </pc:spChg>
        <pc:spChg chg="mod">
          <ac:chgData name="Yvan Lara" userId="50c954862af45d99" providerId="LiveId" clId="{08D4EC1C-A415-40CB-BEEE-E92A604DC451}" dt="2024-08-21T11:29:26.462" v="675" actId="164"/>
          <ac:spMkLst>
            <pc:docMk/>
            <pc:sldMk cId="2344855962" sldId="502"/>
            <ac:spMk id="141" creationId="{1B61A889-BC77-D05B-0414-7B12935F0384}"/>
          </ac:spMkLst>
        </pc:spChg>
        <pc:grpChg chg="mod">
          <ac:chgData name="Yvan Lara" userId="50c954862af45d99" providerId="LiveId" clId="{08D4EC1C-A415-40CB-BEEE-E92A604DC451}" dt="2024-08-21T11:29:26.462" v="675" actId="164"/>
          <ac:grpSpMkLst>
            <pc:docMk/>
            <pc:sldMk cId="2344855962" sldId="502"/>
            <ac:grpSpMk id="2" creationId="{40E98C80-5DFA-713E-E033-A3945B0E2A7A}"/>
          </ac:grpSpMkLst>
        </pc:grpChg>
        <pc:grpChg chg="add mod">
          <ac:chgData name="Yvan Lara" userId="50c954862af45d99" providerId="LiveId" clId="{08D4EC1C-A415-40CB-BEEE-E92A604DC451}" dt="2024-08-21T11:29:26.462" v="675" actId="164"/>
          <ac:grpSpMkLst>
            <pc:docMk/>
            <pc:sldMk cId="2344855962" sldId="502"/>
            <ac:grpSpMk id="20" creationId="{6B42A070-2726-6699-DB24-BC21DAA2F81D}"/>
          </ac:grpSpMkLst>
        </pc:grpChg>
        <pc:grpChg chg="mod">
          <ac:chgData name="Yvan Lara" userId="50c954862af45d99" providerId="LiveId" clId="{08D4EC1C-A415-40CB-BEEE-E92A604DC451}" dt="2024-08-21T11:29:26.462" v="675" actId="164"/>
          <ac:grpSpMkLst>
            <pc:docMk/>
            <pc:sldMk cId="2344855962" sldId="502"/>
            <ac:grpSpMk id="77" creationId="{A16D0AF8-09A4-F4A3-EB60-F750198385A1}"/>
          </ac:grpSpMkLst>
        </pc:grpChg>
        <pc:grpChg chg="mod">
          <ac:chgData name="Yvan Lara" userId="50c954862af45d99" providerId="LiveId" clId="{08D4EC1C-A415-40CB-BEEE-E92A604DC451}" dt="2024-08-21T11:29:26.462" v="675" actId="164"/>
          <ac:grpSpMkLst>
            <pc:docMk/>
            <pc:sldMk cId="2344855962" sldId="502"/>
            <ac:grpSpMk id="81" creationId="{F34842D2-2F69-209B-C999-F360F67B9F6C}"/>
          </ac:grpSpMkLst>
        </pc:grpChg>
        <pc:grpChg chg="mod">
          <ac:chgData name="Yvan Lara" userId="50c954862af45d99" providerId="LiveId" clId="{08D4EC1C-A415-40CB-BEEE-E92A604DC451}" dt="2024-08-21T11:29:26.462" v="675" actId="164"/>
          <ac:grpSpMkLst>
            <pc:docMk/>
            <pc:sldMk cId="2344855962" sldId="502"/>
            <ac:grpSpMk id="84" creationId="{90576538-315B-4BFF-6127-3CC467AEC0F1}"/>
          </ac:grpSpMkLst>
        </pc:grpChg>
        <pc:grpChg chg="mod">
          <ac:chgData name="Yvan Lara" userId="50c954862af45d99" providerId="LiveId" clId="{08D4EC1C-A415-40CB-BEEE-E92A604DC451}" dt="2024-08-21T11:29:26.462" v="675" actId="164"/>
          <ac:grpSpMkLst>
            <pc:docMk/>
            <pc:sldMk cId="2344855962" sldId="502"/>
            <ac:grpSpMk id="87" creationId="{8DAB5A1F-A760-717D-0695-60AB08CD18F4}"/>
          </ac:grpSpMkLst>
        </pc:grpChg>
        <pc:grpChg chg="mod">
          <ac:chgData name="Yvan Lara" userId="50c954862af45d99" providerId="LiveId" clId="{08D4EC1C-A415-40CB-BEEE-E92A604DC451}" dt="2024-08-21T11:29:26.462" v="675" actId="164"/>
          <ac:grpSpMkLst>
            <pc:docMk/>
            <pc:sldMk cId="2344855962" sldId="502"/>
            <ac:grpSpMk id="91" creationId="{121F5091-A80A-DF50-3ACC-2D69E45716AC}"/>
          </ac:grpSpMkLst>
        </pc:grpChg>
        <pc:grpChg chg="mod">
          <ac:chgData name="Yvan Lara" userId="50c954862af45d99" providerId="LiveId" clId="{08D4EC1C-A415-40CB-BEEE-E92A604DC451}" dt="2024-08-21T11:29:26.462" v="675" actId="164"/>
          <ac:grpSpMkLst>
            <pc:docMk/>
            <pc:sldMk cId="2344855962" sldId="502"/>
            <ac:grpSpMk id="94" creationId="{F9DED720-E97D-DEC3-F3F6-08E0C1706EE1}"/>
          </ac:grpSpMkLst>
        </pc:grpChg>
        <pc:grpChg chg="mod">
          <ac:chgData name="Yvan Lara" userId="50c954862af45d99" providerId="LiveId" clId="{08D4EC1C-A415-40CB-BEEE-E92A604DC451}" dt="2024-08-21T11:29:26.462" v="675" actId="164"/>
          <ac:grpSpMkLst>
            <pc:docMk/>
            <pc:sldMk cId="2344855962" sldId="502"/>
            <ac:grpSpMk id="99" creationId="{0B6E82FE-E239-00FD-C519-49CF279FEEED}"/>
          </ac:grpSpMkLst>
        </pc:grpChg>
        <pc:grpChg chg="mod">
          <ac:chgData name="Yvan Lara" userId="50c954862af45d99" providerId="LiveId" clId="{08D4EC1C-A415-40CB-BEEE-E92A604DC451}" dt="2024-08-21T11:29:26.462" v="675" actId="164"/>
          <ac:grpSpMkLst>
            <pc:docMk/>
            <pc:sldMk cId="2344855962" sldId="502"/>
            <ac:grpSpMk id="102" creationId="{98909170-6A07-B1E3-3B7F-E8C8C757856E}"/>
          </ac:grpSpMkLst>
        </pc:grpChg>
        <pc:grpChg chg="mod">
          <ac:chgData name="Yvan Lara" userId="50c954862af45d99" providerId="LiveId" clId="{08D4EC1C-A415-40CB-BEEE-E92A604DC451}" dt="2024-08-21T11:29:26.462" v="675" actId="164"/>
          <ac:grpSpMkLst>
            <pc:docMk/>
            <pc:sldMk cId="2344855962" sldId="502"/>
            <ac:grpSpMk id="105" creationId="{53B31DA8-C7B2-D44F-AFFD-1F9F8C91F056}"/>
          </ac:grpSpMkLst>
        </pc:grpChg>
        <pc:grpChg chg="mod">
          <ac:chgData name="Yvan Lara" userId="50c954862af45d99" providerId="LiveId" clId="{08D4EC1C-A415-40CB-BEEE-E92A604DC451}" dt="2024-08-21T11:29:26.462" v="675" actId="164"/>
          <ac:grpSpMkLst>
            <pc:docMk/>
            <pc:sldMk cId="2344855962" sldId="502"/>
            <ac:grpSpMk id="130" creationId="{87FA03EC-C0F2-A91E-C4E5-37C1CC7DC129}"/>
          </ac:grpSpMkLst>
        </pc:grpChg>
        <pc:grpChg chg="mod">
          <ac:chgData name="Yvan Lara" userId="50c954862af45d99" providerId="LiveId" clId="{08D4EC1C-A415-40CB-BEEE-E92A604DC451}" dt="2024-08-21T11:29:26.462" v="675" actId="164"/>
          <ac:grpSpMkLst>
            <pc:docMk/>
            <pc:sldMk cId="2344855962" sldId="502"/>
            <ac:grpSpMk id="133" creationId="{31515302-DA09-CBFE-410C-D63A68CF42C8}"/>
          </ac:grpSpMkLst>
        </pc:grpChg>
        <pc:grpChg chg="mod">
          <ac:chgData name="Yvan Lara" userId="50c954862af45d99" providerId="LiveId" clId="{08D4EC1C-A415-40CB-BEEE-E92A604DC451}" dt="2024-08-21T11:29:26.462" v="675" actId="164"/>
          <ac:grpSpMkLst>
            <pc:docMk/>
            <pc:sldMk cId="2344855962" sldId="502"/>
            <ac:grpSpMk id="142" creationId="{0C5A9DEC-EF60-AA8B-030A-C95F00407407}"/>
          </ac:grpSpMkLst>
        </pc:grpChg>
        <pc:cxnChg chg="mod">
          <ac:chgData name="Yvan Lara" userId="50c954862af45d99" providerId="LiveId" clId="{08D4EC1C-A415-40CB-BEEE-E92A604DC451}" dt="2024-08-21T11:29:26.462" v="675" actId="164"/>
          <ac:cxnSpMkLst>
            <pc:docMk/>
            <pc:sldMk cId="2344855962" sldId="502"/>
            <ac:cxnSpMk id="80" creationId="{E91E4604-DD7F-012A-0753-42D18B3AC539}"/>
          </ac:cxnSpMkLst>
        </pc:cxnChg>
        <pc:cxnChg chg="mod">
          <ac:chgData name="Yvan Lara" userId="50c954862af45d99" providerId="LiveId" clId="{08D4EC1C-A415-40CB-BEEE-E92A604DC451}" dt="2024-08-21T11:29:26.462" v="675" actId="164"/>
          <ac:cxnSpMkLst>
            <pc:docMk/>
            <pc:sldMk cId="2344855962" sldId="502"/>
            <ac:cxnSpMk id="90" creationId="{76422C88-A033-7F5E-A359-9C2A3C097F4D}"/>
          </ac:cxnSpMkLst>
        </pc:cxnChg>
        <pc:cxnChg chg="mod">
          <ac:chgData name="Yvan Lara" userId="50c954862af45d99" providerId="LiveId" clId="{08D4EC1C-A415-40CB-BEEE-E92A604DC451}" dt="2024-08-21T11:29:26.462" v="675" actId="164"/>
          <ac:cxnSpMkLst>
            <pc:docMk/>
            <pc:sldMk cId="2344855962" sldId="502"/>
            <ac:cxnSpMk id="97" creationId="{07BCE977-9B91-FBF2-A550-08AF4D060638}"/>
          </ac:cxnSpMkLst>
        </pc:cxnChg>
        <pc:cxnChg chg="mod">
          <ac:chgData name="Yvan Lara" userId="50c954862af45d99" providerId="LiveId" clId="{08D4EC1C-A415-40CB-BEEE-E92A604DC451}" dt="2024-08-21T11:29:26.462" v="675" actId="164"/>
          <ac:cxnSpMkLst>
            <pc:docMk/>
            <pc:sldMk cId="2344855962" sldId="502"/>
            <ac:cxnSpMk id="98" creationId="{F2C86066-175C-B474-C36B-CB88C55542E1}"/>
          </ac:cxnSpMkLst>
        </pc:cxnChg>
        <pc:cxnChg chg="mod">
          <ac:chgData name="Yvan Lara" userId="50c954862af45d99" providerId="LiveId" clId="{08D4EC1C-A415-40CB-BEEE-E92A604DC451}" dt="2024-08-21T11:29:26.462" v="675" actId="164"/>
          <ac:cxnSpMkLst>
            <pc:docMk/>
            <pc:sldMk cId="2344855962" sldId="502"/>
            <ac:cxnSpMk id="108" creationId="{EA6D8F70-A6FB-4FC8-4DE5-467DAD242257}"/>
          </ac:cxnSpMkLst>
        </pc:cxnChg>
        <pc:cxnChg chg="mod">
          <ac:chgData name="Yvan Lara" userId="50c954862af45d99" providerId="LiveId" clId="{08D4EC1C-A415-40CB-BEEE-E92A604DC451}" dt="2024-08-21T11:29:26.462" v="675" actId="164"/>
          <ac:cxnSpMkLst>
            <pc:docMk/>
            <pc:sldMk cId="2344855962" sldId="502"/>
            <ac:cxnSpMk id="109" creationId="{10F7A850-E5EA-C766-C6AD-97843F37CB9D}"/>
          </ac:cxnSpMkLst>
        </pc:cxnChg>
        <pc:cxnChg chg="mod">
          <ac:chgData name="Yvan Lara" userId="50c954862af45d99" providerId="LiveId" clId="{08D4EC1C-A415-40CB-BEEE-E92A604DC451}" dt="2024-08-21T11:29:26.462" v="675" actId="164"/>
          <ac:cxnSpMkLst>
            <pc:docMk/>
            <pc:sldMk cId="2344855962" sldId="502"/>
            <ac:cxnSpMk id="111" creationId="{E94CA056-6251-CE1A-6143-44D2539E1CC0}"/>
          </ac:cxnSpMkLst>
        </pc:cxnChg>
        <pc:cxnChg chg="mod">
          <ac:chgData name="Yvan Lara" userId="50c954862af45d99" providerId="LiveId" clId="{08D4EC1C-A415-40CB-BEEE-E92A604DC451}" dt="2024-08-21T11:29:26.462" v="675" actId="164"/>
          <ac:cxnSpMkLst>
            <pc:docMk/>
            <pc:sldMk cId="2344855962" sldId="502"/>
            <ac:cxnSpMk id="112" creationId="{33CEF7C9-CA43-CCD6-CD66-A00C09B7C355}"/>
          </ac:cxnSpMkLst>
        </pc:cxnChg>
        <pc:cxnChg chg="mod">
          <ac:chgData name="Yvan Lara" userId="50c954862af45d99" providerId="LiveId" clId="{08D4EC1C-A415-40CB-BEEE-E92A604DC451}" dt="2024-08-21T11:29:26.462" v="675" actId="164"/>
          <ac:cxnSpMkLst>
            <pc:docMk/>
            <pc:sldMk cId="2344855962" sldId="502"/>
            <ac:cxnSpMk id="113" creationId="{B4A5FEA9-0E8C-6333-F470-D0606BF8CC2F}"/>
          </ac:cxnSpMkLst>
        </pc:cxnChg>
        <pc:cxnChg chg="mod">
          <ac:chgData name="Yvan Lara" userId="50c954862af45d99" providerId="LiveId" clId="{08D4EC1C-A415-40CB-BEEE-E92A604DC451}" dt="2024-08-21T11:29:26.462" v="675" actId="164"/>
          <ac:cxnSpMkLst>
            <pc:docMk/>
            <pc:sldMk cId="2344855962" sldId="502"/>
            <ac:cxnSpMk id="115" creationId="{9724AC12-937A-DE95-2384-EE43D68F63AC}"/>
          </ac:cxnSpMkLst>
        </pc:cxnChg>
        <pc:cxnChg chg="mod">
          <ac:chgData name="Yvan Lara" userId="50c954862af45d99" providerId="LiveId" clId="{08D4EC1C-A415-40CB-BEEE-E92A604DC451}" dt="2024-08-21T11:29:26.462" v="675" actId="164"/>
          <ac:cxnSpMkLst>
            <pc:docMk/>
            <pc:sldMk cId="2344855962" sldId="502"/>
            <ac:cxnSpMk id="116" creationId="{7B3F102C-98A5-EBE4-1843-57F5CE857949}"/>
          </ac:cxnSpMkLst>
        </pc:cxnChg>
        <pc:cxnChg chg="mod">
          <ac:chgData name="Yvan Lara" userId="50c954862af45d99" providerId="LiveId" clId="{08D4EC1C-A415-40CB-BEEE-E92A604DC451}" dt="2024-08-21T11:29:26.462" v="675" actId="164"/>
          <ac:cxnSpMkLst>
            <pc:docMk/>
            <pc:sldMk cId="2344855962" sldId="502"/>
            <ac:cxnSpMk id="117" creationId="{BDCC9963-85F9-CF41-DABA-D6A63B009038}"/>
          </ac:cxnSpMkLst>
        </pc:cxnChg>
        <pc:cxnChg chg="mod">
          <ac:chgData name="Yvan Lara" userId="50c954862af45d99" providerId="LiveId" clId="{08D4EC1C-A415-40CB-BEEE-E92A604DC451}" dt="2024-08-21T11:29:26.462" v="675" actId="164"/>
          <ac:cxnSpMkLst>
            <pc:docMk/>
            <pc:sldMk cId="2344855962" sldId="502"/>
            <ac:cxnSpMk id="118" creationId="{D982E644-CC6E-5BCF-E91B-BF33C90AC045}"/>
          </ac:cxnSpMkLst>
        </pc:cxnChg>
        <pc:cxnChg chg="mod">
          <ac:chgData name="Yvan Lara" userId="50c954862af45d99" providerId="LiveId" clId="{08D4EC1C-A415-40CB-BEEE-E92A604DC451}" dt="2024-08-21T11:29:26.462" v="675" actId="164"/>
          <ac:cxnSpMkLst>
            <pc:docMk/>
            <pc:sldMk cId="2344855962" sldId="502"/>
            <ac:cxnSpMk id="119" creationId="{39E59766-F284-24D3-6FB7-B6C320A45FC0}"/>
          </ac:cxnSpMkLst>
        </pc:cxnChg>
        <pc:cxnChg chg="mod">
          <ac:chgData name="Yvan Lara" userId="50c954862af45d99" providerId="LiveId" clId="{08D4EC1C-A415-40CB-BEEE-E92A604DC451}" dt="2024-08-21T11:29:26.462" v="675" actId="164"/>
          <ac:cxnSpMkLst>
            <pc:docMk/>
            <pc:sldMk cId="2344855962" sldId="502"/>
            <ac:cxnSpMk id="124" creationId="{E69948D6-CEC2-BD03-3569-D438FCABD912}"/>
          </ac:cxnSpMkLst>
        </pc:cxnChg>
        <pc:cxnChg chg="mod">
          <ac:chgData name="Yvan Lara" userId="50c954862af45d99" providerId="LiveId" clId="{08D4EC1C-A415-40CB-BEEE-E92A604DC451}" dt="2024-08-21T11:29:26.462" v="675" actId="164"/>
          <ac:cxnSpMkLst>
            <pc:docMk/>
            <pc:sldMk cId="2344855962" sldId="502"/>
            <ac:cxnSpMk id="125" creationId="{E2C7BB97-0C1F-6D89-B023-12C5D3E50707}"/>
          </ac:cxnSpMkLst>
        </pc:cxnChg>
        <pc:cxnChg chg="mod">
          <ac:chgData name="Yvan Lara" userId="50c954862af45d99" providerId="LiveId" clId="{08D4EC1C-A415-40CB-BEEE-E92A604DC451}" dt="2024-08-21T11:29:26.462" v="675" actId="164"/>
          <ac:cxnSpMkLst>
            <pc:docMk/>
            <pc:sldMk cId="2344855962" sldId="502"/>
            <ac:cxnSpMk id="126" creationId="{6D9212A3-ABEE-5767-FFCF-C28F792A6729}"/>
          </ac:cxnSpMkLst>
        </pc:cxnChg>
        <pc:cxnChg chg="mod">
          <ac:chgData name="Yvan Lara" userId="50c954862af45d99" providerId="LiveId" clId="{08D4EC1C-A415-40CB-BEEE-E92A604DC451}" dt="2024-08-21T11:29:26.462" v="675" actId="164"/>
          <ac:cxnSpMkLst>
            <pc:docMk/>
            <pc:sldMk cId="2344855962" sldId="502"/>
            <ac:cxnSpMk id="127" creationId="{872D7D5D-ECEC-2FC3-3EE3-DFED30E6A12C}"/>
          </ac:cxnSpMkLst>
        </pc:cxnChg>
        <pc:cxnChg chg="mod">
          <ac:chgData name="Yvan Lara" userId="50c954862af45d99" providerId="LiveId" clId="{08D4EC1C-A415-40CB-BEEE-E92A604DC451}" dt="2024-08-21T11:29:26.462" v="675" actId="164"/>
          <ac:cxnSpMkLst>
            <pc:docMk/>
            <pc:sldMk cId="2344855962" sldId="502"/>
            <ac:cxnSpMk id="136" creationId="{FFF862FB-6AC8-9DA4-7059-8991099A448F}"/>
          </ac:cxnSpMkLst>
        </pc:cxnChg>
        <pc:cxnChg chg="mod">
          <ac:chgData name="Yvan Lara" userId="50c954862af45d99" providerId="LiveId" clId="{08D4EC1C-A415-40CB-BEEE-E92A604DC451}" dt="2024-08-21T11:29:26.462" v="675" actId="164"/>
          <ac:cxnSpMkLst>
            <pc:docMk/>
            <pc:sldMk cId="2344855962" sldId="502"/>
            <ac:cxnSpMk id="137" creationId="{F7F0746E-F56D-372D-7837-5A48FED7E663}"/>
          </ac:cxnSpMkLst>
        </pc:cxnChg>
        <pc:cxnChg chg="mod">
          <ac:chgData name="Yvan Lara" userId="50c954862af45d99" providerId="LiveId" clId="{08D4EC1C-A415-40CB-BEEE-E92A604DC451}" dt="2024-08-21T11:29:26.462" v="675" actId="164"/>
          <ac:cxnSpMkLst>
            <pc:docMk/>
            <pc:sldMk cId="2344855962" sldId="502"/>
            <ac:cxnSpMk id="138" creationId="{0D5FF4B7-EE59-A543-84C9-7C258AEC9AD2}"/>
          </ac:cxnSpMkLst>
        </pc:cxnChg>
        <pc:cxnChg chg="mod">
          <ac:chgData name="Yvan Lara" userId="50c954862af45d99" providerId="LiveId" clId="{08D4EC1C-A415-40CB-BEEE-E92A604DC451}" dt="2024-08-21T11:29:26.462" v="675" actId="164"/>
          <ac:cxnSpMkLst>
            <pc:docMk/>
            <pc:sldMk cId="2344855962" sldId="502"/>
            <ac:cxnSpMk id="139" creationId="{A26EFF3D-055C-64AD-AD7D-286F34AE6F03}"/>
          </ac:cxnSpMkLst>
        </pc:cxnChg>
        <pc:cxnChg chg="mod">
          <ac:chgData name="Yvan Lara" userId="50c954862af45d99" providerId="LiveId" clId="{08D4EC1C-A415-40CB-BEEE-E92A604DC451}" dt="2024-08-21T11:29:26.462" v="675" actId="164"/>
          <ac:cxnSpMkLst>
            <pc:docMk/>
            <pc:sldMk cId="2344855962" sldId="502"/>
            <ac:cxnSpMk id="140" creationId="{0BB3F820-23B1-FD3C-CACE-CC68DD3241EE}"/>
          </ac:cxnSpMkLst>
        </pc:cxnChg>
      </pc:sldChg>
      <pc:sldChg chg="addSp delSp modSp add mod modAnim">
        <pc:chgData name="Yvan Lara" userId="50c954862af45d99" providerId="LiveId" clId="{08D4EC1C-A415-40CB-BEEE-E92A604DC451}" dt="2024-08-21T12:01:16.282" v="1492"/>
        <pc:sldMkLst>
          <pc:docMk/>
          <pc:sldMk cId="2067144477" sldId="503"/>
        </pc:sldMkLst>
        <pc:spChg chg="mod">
          <ac:chgData name="Yvan Lara" userId="50c954862af45d99" providerId="LiveId" clId="{08D4EC1C-A415-40CB-BEEE-E92A604DC451}" dt="2024-08-21T11:31:08.599" v="712" actId="20577"/>
          <ac:spMkLst>
            <pc:docMk/>
            <pc:sldMk cId="2067144477" sldId="503"/>
            <ac:spMk id="5" creationId="{39760338-9608-2613-6F9E-541DF41C2373}"/>
          </ac:spMkLst>
        </pc:spChg>
        <pc:spChg chg="add mod">
          <ac:chgData name="Yvan Lara" userId="50c954862af45d99" providerId="LiveId" clId="{08D4EC1C-A415-40CB-BEEE-E92A604DC451}" dt="2024-08-21T11:30:43.887" v="685"/>
          <ac:spMkLst>
            <pc:docMk/>
            <pc:sldMk cId="2067144477" sldId="503"/>
            <ac:spMk id="21" creationId="{509BD355-A755-7FEB-005E-7E6C4C869BC7}"/>
          </ac:spMkLst>
        </pc:spChg>
        <pc:spChg chg="add mod">
          <ac:chgData name="Yvan Lara" userId="50c954862af45d99" providerId="LiveId" clId="{08D4EC1C-A415-40CB-BEEE-E92A604DC451}" dt="2024-08-21T11:30:43.887" v="685"/>
          <ac:spMkLst>
            <pc:docMk/>
            <pc:sldMk cId="2067144477" sldId="503"/>
            <ac:spMk id="22" creationId="{CE4429B9-6B4A-1AAF-E313-24221C125EE3}"/>
          </ac:spMkLst>
        </pc:spChg>
        <pc:spChg chg="add mod">
          <ac:chgData name="Yvan Lara" userId="50c954862af45d99" providerId="LiveId" clId="{08D4EC1C-A415-40CB-BEEE-E92A604DC451}" dt="2024-08-21T11:30:43.887" v="685"/>
          <ac:spMkLst>
            <pc:docMk/>
            <pc:sldMk cId="2067144477" sldId="503"/>
            <ac:spMk id="23" creationId="{C15819B7-99BC-140F-5BF2-FDD13802BFC9}"/>
          </ac:spMkLst>
        </pc:spChg>
        <pc:spChg chg="add mod">
          <ac:chgData name="Yvan Lara" userId="50c954862af45d99" providerId="LiveId" clId="{08D4EC1C-A415-40CB-BEEE-E92A604DC451}" dt="2024-08-21T11:30:43.887" v="685"/>
          <ac:spMkLst>
            <pc:docMk/>
            <pc:sldMk cId="2067144477" sldId="503"/>
            <ac:spMk id="24" creationId="{FCFABA75-4B25-0E72-2F8B-074EF3015629}"/>
          </ac:spMkLst>
        </pc:spChg>
        <pc:spChg chg="add mod">
          <ac:chgData name="Yvan Lara" userId="50c954862af45d99" providerId="LiveId" clId="{08D4EC1C-A415-40CB-BEEE-E92A604DC451}" dt="2024-08-21T11:30:43.887" v="685"/>
          <ac:spMkLst>
            <pc:docMk/>
            <pc:sldMk cId="2067144477" sldId="503"/>
            <ac:spMk id="25" creationId="{50627DEC-7A58-1FC2-0E2F-98B7DB04E6B3}"/>
          </ac:spMkLst>
        </pc:spChg>
        <pc:spChg chg="add mod">
          <ac:chgData name="Yvan Lara" userId="50c954862af45d99" providerId="LiveId" clId="{08D4EC1C-A415-40CB-BEEE-E92A604DC451}" dt="2024-08-21T11:30:43.887" v="685"/>
          <ac:spMkLst>
            <pc:docMk/>
            <pc:sldMk cId="2067144477" sldId="503"/>
            <ac:spMk id="26" creationId="{C23D11D0-DC10-E78C-6811-58D3340DCB62}"/>
          </ac:spMkLst>
        </pc:spChg>
        <pc:spChg chg="add mod">
          <ac:chgData name="Yvan Lara" userId="50c954862af45d99" providerId="LiveId" clId="{08D4EC1C-A415-40CB-BEEE-E92A604DC451}" dt="2024-08-21T11:30:43.887" v="685"/>
          <ac:spMkLst>
            <pc:docMk/>
            <pc:sldMk cId="2067144477" sldId="503"/>
            <ac:spMk id="27" creationId="{416FC543-D1BF-473C-31BB-5B33A053D412}"/>
          </ac:spMkLst>
        </pc:spChg>
        <pc:spChg chg="add mod">
          <ac:chgData name="Yvan Lara" userId="50c954862af45d99" providerId="LiveId" clId="{08D4EC1C-A415-40CB-BEEE-E92A604DC451}" dt="2024-08-21T11:30:43.887" v="685"/>
          <ac:spMkLst>
            <pc:docMk/>
            <pc:sldMk cId="2067144477" sldId="503"/>
            <ac:spMk id="28" creationId="{9FAE7B1B-00D4-7E88-A287-094254DA6AB5}"/>
          </ac:spMkLst>
        </pc:spChg>
        <pc:spChg chg="add mod">
          <ac:chgData name="Yvan Lara" userId="50c954862af45d99" providerId="LiveId" clId="{08D4EC1C-A415-40CB-BEEE-E92A604DC451}" dt="2024-08-21T11:30:43.887" v="685"/>
          <ac:spMkLst>
            <pc:docMk/>
            <pc:sldMk cId="2067144477" sldId="503"/>
            <ac:spMk id="29" creationId="{FCA4542B-86A8-BEEE-C1FF-23149719EABF}"/>
          </ac:spMkLst>
        </pc:spChg>
        <pc:spChg chg="add mod">
          <ac:chgData name="Yvan Lara" userId="50c954862af45d99" providerId="LiveId" clId="{08D4EC1C-A415-40CB-BEEE-E92A604DC451}" dt="2024-08-21T11:30:43.887" v="685"/>
          <ac:spMkLst>
            <pc:docMk/>
            <pc:sldMk cId="2067144477" sldId="503"/>
            <ac:spMk id="30" creationId="{86C8B157-EB2B-E0F1-8500-5527248DC58E}"/>
          </ac:spMkLst>
        </pc:spChg>
        <pc:spChg chg="add mod">
          <ac:chgData name="Yvan Lara" userId="50c954862af45d99" providerId="LiveId" clId="{08D4EC1C-A415-40CB-BEEE-E92A604DC451}" dt="2024-08-21T11:30:43.887" v="685"/>
          <ac:spMkLst>
            <pc:docMk/>
            <pc:sldMk cId="2067144477" sldId="503"/>
            <ac:spMk id="31" creationId="{772AAEF0-5EC7-B1C0-DD4F-89F1F202E99C}"/>
          </ac:spMkLst>
        </pc:spChg>
        <pc:spChg chg="add mod">
          <ac:chgData name="Yvan Lara" userId="50c954862af45d99" providerId="LiveId" clId="{08D4EC1C-A415-40CB-BEEE-E92A604DC451}" dt="2024-08-21T11:30:43.887" v="685"/>
          <ac:spMkLst>
            <pc:docMk/>
            <pc:sldMk cId="2067144477" sldId="503"/>
            <ac:spMk id="32" creationId="{BA3AE21F-7B2C-8E0F-3A47-750D170F315A}"/>
          </ac:spMkLst>
        </pc:spChg>
        <pc:spChg chg="add mod">
          <ac:chgData name="Yvan Lara" userId="50c954862af45d99" providerId="LiveId" clId="{08D4EC1C-A415-40CB-BEEE-E92A604DC451}" dt="2024-08-21T11:30:43.887" v="685"/>
          <ac:spMkLst>
            <pc:docMk/>
            <pc:sldMk cId="2067144477" sldId="503"/>
            <ac:spMk id="33" creationId="{6BB990F5-CA9D-0E18-9B92-7142DCA65F6E}"/>
          </ac:spMkLst>
        </pc:spChg>
        <pc:spChg chg="add mod">
          <ac:chgData name="Yvan Lara" userId="50c954862af45d99" providerId="LiveId" clId="{08D4EC1C-A415-40CB-BEEE-E92A604DC451}" dt="2024-08-21T11:30:43.887" v="685"/>
          <ac:spMkLst>
            <pc:docMk/>
            <pc:sldMk cId="2067144477" sldId="503"/>
            <ac:spMk id="34" creationId="{F251CD25-76B3-A54A-E846-7393385F6337}"/>
          </ac:spMkLst>
        </pc:spChg>
        <pc:spChg chg="add mod">
          <ac:chgData name="Yvan Lara" userId="50c954862af45d99" providerId="LiveId" clId="{08D4EC1C-A415-40CB-BEEE-E92A604DC451}" dt="2024-08-21T11:30:43.887" v="685"/>
          <ac:spMkLst>
            <pc:docMk/>
            <pc:sldMk cId="2067144477" sldId="503"/>
            <ac:spMk id="35" creationId="{AFAD4478-E3B7-0F93-3930-927B866A6777}"/>
          </ac:spMkLst>
        </pc:spChg>
        <pc:spChg chg="add mod">
          <ac:chgData name="Yvan Lara" userId="50c954862af45d99" providerId="LiveId" clId="{08D4EC1C-A415-40CB-BEEE-E92A604DC451}" dt="2024-08-21T11:30:43.887" v="685"/>
          <ac:spMkLst>
            <pc:docMk/>
            <pc:sldMk cId="2067144477" sldId="503"/>
            <ac:spMk id="36" creationId="{0AAB14E2-6A4D-080D-2DA6-E90F1E7C9867}"/>
          </ac:spMkLst>
        </pc:spChg>
        <pc:spChg chg="add mod">
          <ac:chgData name="Yvan Lara" userId="50c954862af45d99" providerId="LiveId" clId="{08D4EC1C-A415-40CB-BEEE-E92A604DC451}" dt="2024-08-21T11:30:43.887" v="685"/>
          <ac:spMkLst>
            <pc:docMk/>
            <pc:sldMk cId="2067144477" sldId="503"/>
            <ac:spMk id="37" creationId="{9407DB5A-78EC-DAA0-0FFF-B82E29953A94}"/>
          </ac:spMkLst>
        </pc:spChg>
        <pc:spChg chg="add mod">
          <ac:chgData name="Yvan Lara" userId="50c954862af45d99" providerId="LiveId" clId="{08D4EC1C-A415-40CB-BEEE-E92A604DC451}" dt="2024-08-21T11:30:43.887" v="685"/>
          <ac:spMkLst>
            <pc:docMk/>
            <pc:sldMk cId="2067144477" sldId="503"/>
            <ac:spMk id="38" creationId="{16C1E293-9A51-2B1C-55AC-2DE5E8D7D97E}"/>
          </ac:spMkLst>
        </pc:spChg>
        <pc:spChg chg="add mod">
          <ac:chgData name="Yvan Lara" userId="50c954862af45d99" providerId="LiveId" clId="{08D4EC1C-A415-40CB-BEEE-E92A604DC451}" dt="2024-08-21T11:30:43.887" v="685"/>
          <ac:spMkLst>
            <pc:docMk/>
            <pc:sldMk cId="2067144477" sldId="503"/>
            <ac:spMk id="39" creationId="{F3A5964C-70E1-E248-B96E-EC08DB3BDB07}"/>
          </ac:spMkLst>
        </pc:spChg>
        <pc:spChg chg="add mod">
          <ac:chgData name="Yvan Lara" userId="50c954862af45d99" providerId="LiveId" clId="{08D4EC1C-A415-40CB-BEEE-E92A604DC451}" dt="2024-08-21T11:30:43.887" v="685"/>
          <ac:spMkLst>
            <pc:docMk/>
            <pc:sldMk cId="2067144477" sldId="503"/>
            <ac:spMk id="40" creationId="{06F56CED-6ED8-5C2B-403C-93B95BF133A8}"/>
          </ac:spMkLst>
        </pc:spChg>
        <pc:spChg chg="add mod">
          <ac:chgData name="Yvan Lara" userId="50c954862af45d99" providerId="LiveId" clId="{08D4EC1C-A415-40CB-BEEE-E92A604DC451}" dt="2024-08-21T11:30:43.887" v="685"/>
          <ac:spMkLst>
            <pc:docMk/>
            <pc:sldMk cId="2067144477" sldId="503"/>
            <ac:spMk id="41" creationId="{1D3625D9-FDEC-6651-863C-C1A1C4424ACA}"/>
          </ac:spMkLst>
        </pc:spChg>
        <pc:spChg chg="add mod">
          <ac:chgData name="Yvan Lara" userId="50c954862af45d99" providerId="LiveId" clId="{08D4EC1C-A415-40CB-BEEE-E92A604DC451}" dt="2024-08-21T11:30:43.887" v="685"/>
          <ac:spMkLst>
            <pc:docMk/>
            <pc:sldMk cId="2067144477" sldId="503"/>
            <ac:spMk id="42" creationId="{2FC76BA1-5C4B-0153-DDC2-81BC99133CDB}"/>
          </ac:spMkLst>
        </pc:spChg>
        <pc:spChg chg="add mod">
          <ac:chgData name="Yvan Lara" userId="50c954862af45d99" providerId="LiveId" clId="{08D4EC1C-A415-40CB-BEEE-E92A604DC451}" dt="2024-08-21T11:30:43.887" v="685"/>
          <ac:spMkLst>
            <pc:docMk/>
            <pc:sldMk cId="2067144477" sldId="503"/>
            <ac:spMk id="43" creationId="{BA311D8E-8D38-067B-8F0C-AF524370A5FC}"/>
          </ac:spMkLst>
        </pc:spChg>
        <pc:spChg chg="add mod">
          <ac:chgData name="Yvan Lara" userId="50c954862af45d99" providerId="LiveId" clId="{08D4EC1C-A415-40CB-BEEE-E92A604DC451}" dt="2024-08-21T11:30:43.887" v="685"/>
          <ac:spMkLst>
            <pc:docMk/>
            <pc:sldMk cId="2067144477" sldId="503"/>
            <ac:spMk id="44" creationId="{2A59884E-F8D2-BBF4-2BFC-38DA8F09AF9C}"/>
          </ac:spMkLst>
        </pc:spChg>
        <pc:spChg chg="add mod">
          <ac:chgData name="Yvan Lara" userId="50c954862af45d99" providerId="LiveId" clId="{08D4EC1C-A415-40CB-BEEE-E92A604DC451}" dt="2024-08-21T11:30:43.887" v="685"/>
          <ac:spMkLst>
            <pc:docMk/>
            <pc:sldMk cId="2067144477" sldId="503"/>
            <ac:spMk id="45" creationId="{9C2FFA84-43F3-6A07-9CCD-517FF6F0BC84}"/>
          </ac:spMkLst>
        </pc:spChg>
        <pc:spChg chg="mod">
          <ac:chgData name="Yvan Lara" userId="50c954862af45d99" providerId="LiveId" clId="{08D4EC1C-A415-40CB-BEEE-E92A604DC451}" dt="2024-08-21T11:30:43.887" v="685"/>
          <ac:spMkLst>
            <pc:docMk/>
            <pc:sldMk cId="2067144477" sldId="503"/>
            <ac:spMk id="47" creationId="{E824FFC0-8DCD-E7FA-5503-801757875342}"/>
          </ac:spMkLst>
        </pc:spChg>
        <pc:spChg chg="mod">
          <ac:chgData name="Yvan Lara" userId="50c954862af45d99" providerId="LiveId" clId="{08D4EC1C-A415-40CB-BEEE-E92A604DC451}" dt="2024-08-21T11:30:43.887" v="685"/>
          <ac:spMkLst>
            <pc:docMk/>
            <pc:sldMk cId="2067144477" sldId="503"/>
            <ac:spMk id="48" creationId="{F47CD2FC-6DD2-3438-DF99-F3B4C4339554}"/>
          </ac:spMkLst>
        </pc:spChg>
        <pc:spChg chg="add mod">
          <ac:chgData name="Yvan Lara" userId="50c954862af45d99" providerId="LiveId" clId="{08D4EC1C-A415-40CB-BEEE-E92A604DC451}" dt="2024-08-21T11:30:43.887" v="685"/>
          <ac:spMkLst>
            <pc:docMk/>
            <pc:sldMk cId="2067144477" sldId="503"/>
            <ac:spMk id="49" creationId="{BD465E3B-A360-ABAC-FDA0-910DB7C45C49}"/>
          </ac:spMkLst>
        </pc:spChg>
        <pc:spChg chg="add mod">
          <ac:chgData name="Yvan Lara" userId="50c954862af45d99" providerId="LiveId" clId="{08D4EC1C-A415-40CB-BEEE-E92A604DC451}" dt="2024-08-21T11:30:43.887" v="685"/>
          <ac:spMkLst>
            <pc:docMk/>
            <pc:sldMk cId="2067144477" sldId="503"/>
            <ac:spMk id="50" creationId="{17907B4E-0B9D-0BFD-D805-985FC7751257}"/>
          </ac:spMkLst>
        </pc:spChg>
        <pc:spChg chg="add mod">
          <ac:chgData name="Yvan Lara" userId="50c954862af45d99" providerId="LiveId" clId="{08D4EC1C-A415-40CB-BEEE-E92A604DC451}" dt="2024-08-21T11:30:43.887" v="685"/>
          <ac:spMkLst>
            <pc:docMk/>
            <pc:sldMk cId="2067144477" sldId="503"/>
            <ac:spMk id="51" creationId="{BAE811F4-EB38-6090-9A4D-F0752E52F66D}"/>
          </ac:spMkLst>
        </pc:spChg>
        <pc:spChg chg="add mod">
          <ac:chgData name="Yvan Lara" userId="50c954862af45d99" providerId="LiveId" clId="{08D4EC1C-A415-40CB-BEEE-E92A604DC451}" dt="2024-08-21T11:30:43.887" v="685"/>
          <ac:spMkLst>
            <pc:docMk/>
            <pc:sldMk cId="2067144477" sldId="503"/>
            <ac:spMk id="52" creationId="{8D41DE8C-066C-8DB0-0ECD-53CC931F3A38}"/>
          </ac:spMkLst>
        </pc:spChg>
        <pc:spChg chg="add mod">
          <ac:chgData name="Yvan Lara" userId="50c954862af45d99" providerId="LiveId" clId="{08D4EC1C-A415-40CB-BEEE-E92A604DC451}" dt="2024-08-21T11:30:43.887" v="685"/>
          <ac:spMkLst>
            <pc:docMk/>
            <pc:sldMk cId="2067144477" sldId="503"/>
            <ac:spMk id="53" creationId="{B47712CF-9C9B-200B-F359-E04BFBCACEA0}"/>
          </ac:spMkLst>
        </pc:spChg>
        <pc:spChg chg="add mod">
          <ac:chgData name="Yvan Lara" userId="50c954862af45d99" providerId="LiveId" clId="{08D4EC1C-A415-40CB-BEEE-E92A604DC451}" dt="2024-08-21T11:30:43.887" v="685"/>
          <ac:spMkLst>
            <pc:docMk/>
            <pc:sldMk cId="2067144477" sldId="503"/>
            <ac:spMk id="54" creationId="{2878F827-CB1D-2910-B123-450A27EC43D7}"/>
          </ac:spMkLst>
        </pc:spChg>
        <pc:spChg chg="add mod">
          <ac:chgData name="Yvan Lara" userId="50c954862af45d99" providerId="LiveId" clId="{08D4EC1C-A415-40CB-BEEE-E92A604DC451}" dt="2024-08-21T11:30:43.887" v="685"/>
          <ac:spMkLst>
            <pc:docMk/>
            <pc:sldMk cId="2067144477" sldId="503"/>
            <ac:spMk id="55" creationId="{6FFD5B8E-7956-CD58-600B-71669D1B5030}"/>
          </ac:spMkLst>
        </pc:spChg>
        <pc:spChg chg="add mod">
          <ac:chgData name="Yvan Lara" userId="50c954862af45d99" providerId="LiveId" clId="{08D4EC1C-A415-40CB-BEEE-E92A604DC451}" dt="2024-08-21T11:30:43.887" v="685"/>
          <ac:spMkLst>
            <pc:docMk/>
            <pc:sldMk cId="2067144477" sldId="503"/>
            <ac:spMk id="145" creationId="{928E0AEA-7E3D-B210-5A3A-075830BC3197}"/>
          </ac:spMkLst>
        </pc:spChg>
        <pc:spChg chg="add mod">
          <ac:chgData name="Yvan Lara" userId="50c954862af45d99" providerId="LiveId" clId="{08D4EC1C-A415-40CB-BEEE-E92A604DC451}" dt="2024-08-21T11:30:43.887" v="685"/>
          <ac:spMkLst>
            <pc:docMk/>
            <pc:sldMk cId="2067144477" sldId="503"/>
            <ac:spMk id="146" creationId="{860A52D7-7315-B66E-8C8C-404904B31F17}"/>
          </ac:spMkLst>
        </pc:spChg>
        <pc:spChg chg="add mod">
          <ac:chgData name="Yvan Lara" userId="50c954862af45d99" providerId="LiveId" clId="{08D4EC1C-A415-40CB-BEEE-E92A604DC451}" dt="2024-08-21T11:30:43.887" v="685"/>
          <ac:spMkLst>
            <pc:docMk/>
            <pc:sldMk cId="2067144477" sldId="503"/>
            <ac:spMk id="147" creationId="{A8A4A3BF-3467-2374-A424-9A3CFB16E9E5}"/>
          </ac:spMkLst>
        </pc:spChg>
        <pc:spChg chg="add mod">
          <ac:chgData name="Yvan Lara" userId="50c954862af45d99" providerId="LiveId" clId="{08D4EC1C-A415-40CB-BEEE-E92A604DC451}" dt="2024-08-21T11:30:43.887" v="685"/>
          <ac:spMkLst>
            <pc:docMk/>
            <pc:sldMk cId="2067144477" sldId="503"/>
            <ac:spMk id="148" creationId="{DA4B83F4-CC1C-C167-27D8-2E8708EF96D1}"/>
          </ac:spMkLst>
        </pc:spChg>
        <pc:spChg chg="add mod">
          <ac:chgData name="Yvan Lara" userId="50c954862af45d99" providerId="LiveId" clId="{08D4EC1C-A415-40CB-BEEE-E92A604DC451}" dt="2024-08-21T11:30:43.887" v="685"/>
          <ac:spMkLst>
            <pc:docMk/>
            <pc:sldMk cId="2067144477" sldId="503"/>
            <ac:spMk id="149" creationId="{DD30ECDC-B136-1ABD-59F4-B39639007A92}"/>
          </ac:spMkLst>
        </pc:spChg>
        <pc:spChg chg="mod">
          <ac:chgData name="Yvan Lara" userId="50c954862af45d99" providerId="LiveId" clId="{08D4EC1C-A415-40CB-BEEE-E92A604DC451}" dt="2024-08-21T11:30:43.887" v="685"/>
          <ac:spMkLst>
            <pc:docMk/>
            <pc:sldMk cId="2067144477" sldId="503"/>
            <ac:spMk id="152" creationId="{D7FA57D8-43AA-59EB-106B-22F19A375FAB}"/>
          </ac:spMkLst>
        </pc:spChg>
        <pc:spChg chg="mod">
          <ac:chgData name="Yvan Lara" userId="50c954862af45d99" providerId="LiveId" clId="{08D4EC1C-A415-40CB-BEEE-E92A604DC451}" dt="2024-08-21T11:30:43.887" v="685"/>
          <ac:spMkLst>
            <pc:docMk/>
            <pc:sldMk cId="2067144477" sldId="503"/>
            <ac:spMk id="156" creationId="{D907A343-CD6B-1B44-FD1C-EFE8541691BB}"/>
          </ac:spMkLst>
        </pc:spChg>
        <pc:spChg chg="mod">
          <ac:chgData name="Yvan Lara" userId="50c954862af45d99" providerId="LiveId" clId="{08D4EC1C-A415-40CB-BEEE-E92A604DC451}" dt="2024-08-21T11:30:43.887" v="685"/>
          <ac:spMkLst>
            <pc:docMk/>
            <pc:sldMk cId="2067144477" sldId="503"/>
            <ac:spMk id="159" creationId="{0849445D-1448-841E-B1A1-9E0DF94FE751}"/>
          </ac:spMkLst>
        </pc:spChg>
        <pc:spChg chg="mod">
          <ac:chgData name="Yvan Lara" userId="50c954862af45d99" providerId="LiveId" clId="{08D4EC1C-A415-40CB-BEEE-E92A604DC451}" dt="2024-08-21T11:30:43.887" v="685"/>
          <ac:spMkLst>
            <pc:docMk/>
            <pc:sldMk cId="2067144477" sldId="503"/>
            <ac:spMk id="162" creationId="{E6C05331-08AD-E9AF-ECBA-756ECC73ADA0}"/>
          </ac:spMkLst>
        </pc:spChg>
        <pc:spChg chg="mod">
          <ac:chgData name="Yvan Lara" userId="50c954862af45d99" providerId="LiveId" clId="{08D4EC1C-A415-40CB-BEEE-E92A604DC451}" dt="2024-08-21T11:30:43.887" v="685"/>
          <ac:spMkLst>
            <pc:docMk/>
            <pc:sldMk cId="2067144477" sldId="503"/>
            <ac:spMk id="166" creationId="{4EB14089-F647-D8DA-6302-C4A223F1E820}"/>
          </ac:spMkLst>
        </pc:spChg>
        <pc:spChg chg="mod">
          <ac:chgData name="Yvan Lara" userId="50c954862af45d99" providerId="LiveId" clId="{08D4EC1C-A415-40CB-BEEE-E92A604DC451}" dt="2024-08-21T11:30:43.887" v="685"/>
          <ac:spMkLst>
            <pc:docMk/>
            <pc:sldMk cId="2067144477" sldId="503"/>
            <ac:spMk id="169" creationId="{436599AD-F936-2FD6-2CDB-BD43B4460C2E}"/>
          </ac:spMkLst>
        </pc:spChg>
        <pc:spChg chg="mod">
          <ac:chgData name="Yvan Lara" userId="50c954862af45d99" providerId="LiveId" clId="{08D4EC1C-A415-40CB-BEEE-E92A604DC451}" dt="2024-08-21T11:30:43.887" v="685"/>
          <ac:spMkLst>
            <pc:docMk/>
            <pc:sldMk cId="2067144477" sldId="503"/>
            <ac:spMk id="174" creationId="{AA8EB4A9-150F-9A24-52CE-19F13F7DC1D8}"/>
          </ac:spMkLst>
        </pc:spChg>
        <pc:spChg chg="mod">
          <ac:chgData name="Yvan Lara" userId="50c954862af45d99" providerId="LiveId" clId="{08D4EC1C-A415-40CB-BEEE-E92A604DC451}" dt="2024-08-21T11:30:43.887" v="685"/>
          <ac:spMkLst>
            <pc:docMk/>
            <pc:sldMk cId="2067144477" sldId="503"/>
            <ac:spMk id="177" creationId="{871D0821-41C4-AFF5-1C4D-3F4EFBE44F74}"/>
          </ac:spMkLst>
        </pc:spChg>
        <pc:spChg chg="mod">
          <ac:chgData name="Yvan Lara" userId="50c954862af45d99" providerId="LiveId" clId="{08D4EC1C-A415-40CB-BEEE-E92A604DC451}" dt="2024-08-21T11:30:43.887" v="685"/>
          <ac:spMkLst>
            <pc:docMk/>
            <pc:sldMk cId="2067144477" sldId="503"/>
            <ac:spMk id="180" creationId="{B8A236C9-7E39-ABD0-C0AE-2D2B60548AC5}"/>
          </ac:spMkLst>
        </pc:spChg>
        <pc:spChg chg="add mod">
          <ac:chgData name="Yvan Lara" userId="50c954862af45d99" providerId="LiveId" clId="{08D4EC1C-A415-40CB-BEEE-E92A604DC451}" dt="2024-08-21T11:30:43.887" v="685"/>
          <ac:spMkLst>
            <pc:docMk/>
            <pc:sldMk cId="2067144477" sldId="503"/>
            <ac:spMk id="183" creationId="{7E5E3F72-5FFD-791D-628B-BF54299DB9B3}"/>
          </ac:spMkLst>
        </pc:spChg>
        <pc:spChg chg="add mod">
          <ac:chgData name="Yvan Lara" userId="50c954862af45d99" providerId="LiveId" clId="{08D4EC1C-A415-40CB-BEEE-E92A604DC451}" dt="2024-08-21T11:30:43.887" v="685"/>
          <ac:spMkLst>
            <pc:docMk/>
            <pc:sldMk cId="2067144477" sldId="503"/>
            <ac:spMk id="187" creationId="{9398C2A9-E733-9F93-4523-767F97FA01F7}"/>
          </ac:spMkLst>
        </pc:spChg>
        <pc:spChg chg="add mod">
          <ac:chgData name="Yvan Lara" userId="50c954862af45d99" providerId="LiveId" clId="{08D4EC1C-A415-40CB-BEEE-E92A604DC451}" dt="2024-08-21T11:30:43.887" v="685"/>
          <ac:spMkLst>
            <pc:docMk/>
            <pc:sldMk cId="2067144477" sldId="503"/>
            <ac:spMk id="193" creationId="{D3F4B692-DE6E-705F-678E-8E28AA0FFFC8}"/>
          </ac:spMkLst>
        </pc:spChg>
        <pc:spChg chg="add mod">
          <ac:chgData name="Yvan Lara" userId="50c954862af45d99" providerId="LiveId" clId="{08D4EC1C-A415-40CB-BEEE-E92A604DC451}" dt="2024-08-21T11:30:43.887" v="685"/>
          <ac:spMkLst>
            <pc:docMk/>
            <pc:sldMk cId="2067144477" sldId="503"/>
            <ac:spMk id="194" creationId="{9E4BAAF2-007D-976A-EA2D-510461E512CE}"/>
          </ac:spMkLst>
        </pc:spChg>
        <pc:spChg chg="add mod">
          <ac:chgData name="Yvan Lara" userId="50c954862af45d99" providerId="LiveId" clId="{08D4EC1C-A415-40CB-BEEE-E92A604DC451}" dt="2024-08-21T11:30:43.887" v="685"/>
          <ac:spMkLst>
            <pc:docMk/>
            <pc:sldMk cId="2067144477" sldId="503"/>
            <ac:spMk id="195" creationId="{082AC312-4DEA-C34E-0741-8A2A46400300}"/>
          </ac:spMkLst>
        </pc:spChg>
        <pc:spChg chg="add mod">
          <ac:chgData name="Yvan Lara" userId="50c954862af45d99" providerId="LiveId" clId="{08D4EC1C-A415-40CB-BEEE-E92A604DC451}" dt="2024-08-21T11:30:43.887" v="685"/>
          <ac:spMkLst>
            <pc:docMk/>
            <pc:sldMk cId="2067144477" sldId="503"/>
            <ac:spMk id="200" creationId="{7B71E0C6-E005-F26E-0595-65F5FF770675}"/>
          </ac:spMkLst>
        </pc:spChg>
        <pc:spChg chg="add mod">
          <ac:chgData name="Yvan Lara" userId="50c954862af45d99" providerId="LiveId" clId="{08D4EC1C-A415-40CB-BEEE-E92A604DC451}" dt="2024-08-21T11:30:43.887" v="685"/>
          <ac:spMkLst>
            <pc:docMk/>
            <pc:sldMk cId="2067144477" sldId="503"/>
            <ac:spMk id="201" creationId="{DDB5B647-9601-3E6E-5D60-0FC718D962B9}"/>
          </ac:spMkLst>
        </pc:spChg>
        <pc:spChg chg="mod">
          <ac:chgData name="Yvan Lara" userId="50c954862af45d99" providerId="LiveId" clId="{08D4EC1C-A415-40CB-BEEE-E92A604DC451}" dt="2024-08-21T11:30:43.887" v="685"/>
          <ac:spMkLst>
            <pc:docMk/>
            <pc:sldMk cId="2067144477" sldId="503"/>
            <ac:spMk id="204" creationId="{9B4A18CB-B860-7184-2D78-F3A338CDF159}"/>
          </ac:spMkLst>
        </pc:spChg>
        <pc:spChg chg="mod">
          <ac:chgData name="Yvan Lara" userId="50c954862af45d99" providerId="LiveId" clId="{08D4EC1C-A415-40CB-BEEE-E92A604DC451}" dt="2024-08-21T11:30:43.887" v="685"/>
          <ac:spMkLst>
            <pc:docMk/>
            <pc:sldMk cId="2067144477" sldId="503"/>
            <ac:spMk id="207" creationId="{AF2DF9DF-E495-207F-C8C6-B53396BC1881}"/>
          </ac:spMkLst>
        </pc:spChg>
        <pc:spChg chg="add mod">
          <ac:chgData name="Yvan Lara" userId="50c954862af45d99" providerId="LiveId" clId="{08D4EC1C-A415-40CB-BEEE-E92A604DC451}" dt="2024-08-21T11:30:43.887" v="685"/>
          <ac:spMkLst>
            <pc:docMk/>
            <pc:sldMk cId="2067144477" sldId="503"/>
            <ac:spMk id="213" creationId="{85A9DF33-240A-8329-A4BE-27092DC9DBBF}"/>
          </ac:spMkLst>
        </pc:spChg>
        <pc:spChg chg="mod">
          <ac:chgData name="Yvan Lara" userId="50c954862af45d99" providerId="LiveId" clId="{08D4EC1C-A415-40CB-BEEE-E92A604DC451}" dt="2024-08-21T11:30:43.887" v="685"/>
          <ac:spMkLst>
            <pc:docMk/>
            <pc:sldMk cId="2067144477" sldId="503"/>
            <ac:spMk id="216" creationId="{62B1FA74-6B07-C7FF-5AE1-A15FEDA1E450}"/>
          </ac:spMkLst>
        </pc:spChg>
        <pc:spChg chg="add mod">
          <ac:chgData name="Yvan Lara" userId="50c954862af45d99" providerId="LiveId" clId="{08D4EC1C-A415-40CB-BEEE-E92A604DC451}" dt="2024-08-21T11:30:43.887" v="685"/>
          <ac:spMkLst>
            <pc:docMk/>
            <pc:sldMk cId="2067144477" sldId="503"/>
            <ac:spMk id="217" creationId="{762C58EC-46A0-057A-C334-765E55A72FE5}"/>
          </ac:spMkLst>
        </pc:spChg>
        <pc:spChg chg="add mod">
          <ac:chgData name="Yvan Lara" userId="50c954862af45d99" providerId="LiveId" clId="{08D4EC1C-A415-40CB-BEEE-E92A604DC451}" dt="2024-08-21T11:30:43.887" v="685"/>
          <ac:spMkLst>
            <pc:docMk/>
            <pc:sldMk cId="2067144477" sldId="503"/>
            <ac:spMk id="218" creationId="{ABA30688-E95E-3943-64CA-D89A7D4B998C}"/>
          </ac:spMkLst>
        </pc:spChg>
        <pc:spChg chg="add mod">
          <ac:chgData name="Yvan Lara" userId="50c954862af45d99" providerId="LiveId" clId="{08D4EC1C-A415-40CB-BEEE-E92A604DC451}" dt="2024-08-21T11:30:43.887" v="685"/>
          <ac:spMkLst>
            <pc:docMk/>
            <pc:sldMk cId="2067144477" sldId="503"/>
            <ac:spMk id="219" creationId="{5320649F-794A-E0DD-DDA1-D7D348AD4D4D}"/>
          </ac:spMkLst>
        </pc:spChg>
        <pc:spChg chg="add mod">
          <ac:chgData name="Yvan Lara" userId="50c954862af45d99" providerId="LiveId" clId="{08D4EC1C-A415-40CB-BEEE-E92A604DC451}" dt="2024-08-21T11:30:43.887" v="685"/>
          <ac:spMkLst>
            <pc:docMk/>
            <pc:sldMk cId="2067144477" sldId="503"/>
            <ac:spMk id="220" creationId="{61904F27-997E-2DAA-533B-6C8035C008A6}"/>
          </ac:spMkLst>
        </pc:spChg>
        <pc:spChg chg="add mod">
          <ac:chgData name="Yvan Lara" userId="50c954862af45d99" providerId="LiveId" clId="{08D4EC1C-A415-40CB-BEEE-E92A604DC451}" dt="2024-08-21T11:30:43.887" v="685"/>
          <ac:spMkLst>
            <pc:docMk/>
            <pc:sldMk cId="2067144477" sldId="503"/>
            <ac:spMk id="221" creationId="{3DBEDA67-93A7-4FE5-EF96-23543BB18113}"/>
          </ac:spMkLst>
        </pc:spChg>
        <pc:spChg chg="add mod">
          <ac:chgData name="Yvan Lara" userId="50c954862af45d99" providerId="LiveId" clId="{08D4EC1C-A415-40CB-BEEE-E92A604DC451}" dt="2024-08-21T11:30:43.887" v="685"/>
          <ac:spMkLst>
            <pc:docMk/>
            <pc:sldMk cId="2067144477" sldId="503"/>
            <ac:spMk id="222" creationId="{22379717-7FE2-0C6B-3A78-9A2F4DB574FF}"/>
          </ac:spMkLst>
        </pc:spChg>
        <pc:spChg chg="add mod">
          <ac:chgData name="Yvan Lara" userId="50c954862af45d99" providerId="LiveId" clId="{08D4EC1C-A415-40CB-BEEE-E92A604DC451}" dt="2024-08-21T11:30:43.887" v="685"/>
          <ac:spMkLst>
            <pc:docMk/>
            <pc:sldMk cId="2067144477" sldId="503"/>
            <ac:spMk id="223" creationId="{A9605AB5-E39C-E6E5-B0BC-FC2F1271ED4D}"/>
          </ac:spMkLst>
        </pc:spChg>
        <pc:spChg chg="add mod">
          <ac:chgData name="Yvan Lara" userId="50c954862af45d99" providerId="LiveId" clId="{08D4EC1C-A415-40CB-BEEE-E92A604DC451}" dt="2024-08-21T11:30:43.887" v="685"/>
          <ac:spMkLst>
            <pc:docMk/>
            <pc:sldMk cId="2067144477" sldId="503"/>
            <ac:spMk id="224" creationId="{3DD42AAC-35D2-9B07-A818-8B4FF841297A}"/>
          </ac:spMkLst>
        </pc:spChg>
        <pc:spChg chg="add mod">
          <ac:chgData name="Yvan Lara" userId="50c954862af45d99" providerId="LiveId" clId="{08D4EC1C-A415-40CB-BEEE-E92A604DC451}" dt="2024-08-21T11:30:43.887" v="685"/>
          <ac:spMkLst>
            <pc:docMk/>
            <pc:sldMk cId="2067144477" sldId="503"/>
            <ac:spMk id="225" creationId="{D3C06AB5-C987-A33D-F1BD-5959F8A43407}"/>
          </ac:spMkLst>
        </pc:spChg>
        <pc:spChg chg="add mod">
          <ac:chgData name="Yvan Lara" userId="50c954862af45d99" providerId="LiveId" clId="{08D4EC1C-A415-40CB-BEEE-E92A604DC451}" dt="2024-08-21T11:30:43.887" v="685"/>
          <ac:spMkLst>
            <pc:docMk/>
            <pc:sldMk cId="2067144477" sldId="503"/>
            <ac:spMk id="226" creationId="{F2643AAA-1008-B74C-89F9-9AE20A71E682}"/>
          </ac:spMkLst>
        </pc:spChg>
        <pc:spChg chg="add mod">
          <ac:chgData name="Yvan Lara" userId="50c954862af45d99" providerId="LiveId" clId="{08D4EC1C-A415-40CB-BEEE-E92A604DC451}" dt="2024-08-21T11:30:43.887" v="685"/>
          <ac:spMkLst>
            <pc:docMk/>
            <pc:sldMk cId="2067144477" sldId="503"/>
            <ac:spMk id="227" creationId="{68AA1A16-858D-6D42-95C7-D9306A22319E}"/>
          </ac:spMkLst>
        </pc:spChg>
        <pc:spChg chg="add mod">
          <ac:chgData name="Yvan Lara" userId="50c954862af45d99" providerId="LiveId" clId="{08D4EC1C-A415-40CB-BEEE-E92A604DC451}" dt="2024-08-21T11:30:43.887" v="685"/>
          <ac:spMkLst>
            <pc:docMk/>
            <pc:sldMk cId="2067144477" sldId="503"/>
            <ac:spMk id="228" creationId="{A02FB543-2743-23C6-13E7-1BEDD9A6BB80}"/>
          </ac:spMkLst>
        </pc:spChg>
        <pc:spChg chg="add mod">
          <ac:chgData name="Yvan Lara" userId="50c954862af45d99" providerId="LiveId" clId="{08D4EC1C-A415-40CB-BEEE-E92A604DC451}" dt="2024-08-21T11:30:43.887" v="685"/>
          <ac:spMkLst>
            <pc:docMk/>
            <pc:sldMk cId="2067144477" sldId="503"/>
            <ac:spMk id="229" creationId="{78C7CBAF-7055-C5CC-5D73-0D7A451EDB8B}"/>
          </ac:spMkLst>
        </pc:spChg>
        <pc:spChg chg="add mod">
          <ac:chgData name="Yvan Lara" userId="50c954862af45d99" providerId="LiveId" clId="{08D4EC1C-A415-40CB-BEEE-E92A604DC451}" dt="2024-08-21T11:30:43.887" v="685"/>
          <ac:spMkLst>
            <pc:docMk/>
            <pc:sldMk cId="2067144477" sldId="503"/>
            <ac:spMk id="230" creationId="{656F6989-F332-D24F-C54A-8B9D6B8D88C1}"/>
          </ac:spMkLst>
        </pc:spChg>
        <pc:spChg chg="add mod">
          <ac:chgData name="Yvan Lara" userId="50c954862af45d99" providerId="LiveId" clId="{08D4EC1C-A415-40CB-BEEE-E92A604DC451}" dt="2024-08-21T11:30:43.887" v="685"/>
          <ac:spMkLst>
            <pc:docMk/>
            <pc:sldMk cId="2067144477" sldId="503"/>
            <ac:spMk id="231" creationId="{C8EACB1A-B787-36CD-9E6F-5FDD74D4D2FB}"/>
          </ac:spMkLst>
        </pc:spChg>
        <pc:spChg chg="add mod">
          <ac:chgData name="Yvan Lara" userId="50c954862af45d99" providerId="LiveId" clId="{08D4EC1C-A415-40CB-BEEE-E92A604DC451}" dt="2024-08-21T11:30:43.887" v="685"/>
          <ac:spMkLst>
            <pc:docMk/>
            <pc:sldMk cId="2067144477" sldId="503"/>
            <ac:spMk id="233" creationId="{2221A538-1E4F-DB35-F6E7-C18AFA495284}"/>
          </ac:spMkLst>
        </pc:spChg>
        <pc:spChg chg="add mod">
          <ac:chgData name="Yvan Lara" userId="50c954862af45d99" providerId="LiveId" clId="{08D4EC1C-A415-40CB-BEEE-E92A604DC451}" dt="2024-08-21T11:30:43.887" v="685"/>
          <ac:spMkLst>
            <pc:docMk/>
            <pc:sldMk cId="2067144477" sldId="503"/>
            <ac:spMk id="235" creationId="{B49426D7-8C37-9083-7379-06E9FF807386}"/>
          </ac:spMkLst>
        </pc:spChg>
        <pc:spChg chg="add mod">
          <ac:chgData name="Yvan Lara" userId="50c954862af45d99" providerId="LiveId" clId="{08D4EC1C-A415-40CB-BEEE-E92A604DC451}" dt="2024-08-21T11:30:43.887" v="685"/>
          <ac:spMkLst>
            <pc:docMk/>
            <pc:sldMk cId="2067144477" sldId="503"/>
            <ac:spMk id="236" creationId="{A608E3E7-E10C-ABE4-2F28-F3FC7C000C3A}"/>
          </ac:spMkLst>
        </pc:spChg>
        <pc:spChg chg="add mod">
          <ac:chgData name="Yvan Lara" userId="50c954862af45d99" providerId="LiveId" clId="{08D4EC1C-A415-40CB-BEEE-E92A604DC451}" dt="2024-08-21T11:30:43.887" v="685"/>
          <ac:spMkLst>
            <pc:docMk/>
            <pc:sldMk cId="2067144477" sldId="503"/>
            <ac:spMk id="237" creationId="{DDF8A5DC-6EBF-E248-0FA6-839040BA1BFA}"/>
          </ac:spMkLst>
        </pc:spChg>
        <pc:spChg chg="add mod">
          <ac:chgData name="Yvan Lara" userId="50c954862af45d99" providerId="LiveId" clId="{08D4EC1C-A415-40CB-BEEE-E92A604DC451}" dt="2024-08-21T11:30:43.887" v="685"/>
          <ac:spMkLst>
            <pc:docMk/>
            <pc:sldMk cId="2067144477" sldId="503"/>
            <ac:spMk id="238" creationId="{C618643B-E536-9375-C384-666AF675DF2A}"/>
          </ac:spMkLst>
        </pc:spChg>
        <pc:spChg chg="add mod">
          <ac:chgData name="Yvan Lara" userId="50c954862af45d99" providerId="LiveId" clId="{08D4EC1C-A415-40CB-BEEE-E92A604DC451}" dt="2024-08-21T11:30:43.887" v="685"/>
          <ac:spMkLst>
            <pc:docMk/>
            <pc:sldMk cId="2067144477" sldId="503"/>
            <ac:spMk id="239" creationId="{458C7D65-2BD5-FF3A-F3A5-C78D97F460A9}"/>
          </ac:spMkLst>
        </pc:spChg>
        <pc:spChg chg="add mod">
          <ac:chgData name="Yvan Lara" userId="50c954862af45d99" providerId="LiveId" clId="{08D4EC1C-A415-40CB-BEEE-E92A604DC451}" dt="2024-08-21T11:30:43.887" v="685"/>
          <ac:spMkLst>
            <pc:docMk/>
            <pc:sldMk cId="2067144477" sldId="503"/>
            <ac:spMk id="241" creationId="{E7A5F286-5A7C-DDDE-3487-2B95FA93C069}"/>
          </ac:spMkLst>
        </pc:spChg>
        <pc:spChg chg="add mod">
          <ac:chgData name="Yvan Lara" userId="50c954862af45d99" providerId="LiveId" clId="{08D4EC1C-A415-40CB-BEEE-E92A604DC451}" dt="2024-08-21T11:30:43.887" v="685"/>
          <ac:spMkLst>
            <pc:docMk/>
            <pc:sldMk cId="2067144477" sldId="503"/>
            <ac:spMk id="242" creationId="{D49629BC-0E59-3C0A-AFC6-85FCCAA4CE3E}"/>
          </ac:spMkLst>
        </pc:spChg>
        <pc:spChg chg="add mod">
          <ac:chgData name="Yvan Lara" userId="50c954862af45d99" providerId="LiveId" clId="{08D4EC1C-A415-40CB-BEEE-E92A604DC451}" dt="2024-08-21T11:30:43.887" v="685"/>
          <ac:spMkLst>
            <pc:docMk/>
            <pc:sldMk cId="2067144477" sldId="503"/>
            <ac:spMk id="244" creationId="{E0A042DF-1E86-9F90-94CD-6B76305C912A}"/>
          </ac:spMkLst>
        </pc:spChg>
        <pc:spChg chg="add mod">
          <ac:chgData name="Yvan Lara" userId="50c954862af45d99" providerId="LiveId" clId="{08D4EC1C-A415-40CB-BEEE-E92A604DC451}" dt="2024-08-21T11:30:43.887" v="685"/>
          <ac:spMkLst>
            <pc:docMk/>
            <pc:sldMk cId="2067144477" sldId="503"/>
            <ac:spMk id="245" creationId="{DC1B6718-C80D-9770-AE46-5FD4D0CDEEDA}"/>
          </ac:spMkLst>
        </pc:spChg>
        <pc:spChg chg="mod">
          <ac:chgData name="Yvan Lara" userId="50c954862af45d99" providerId="LiveId" clId="{08D4EC1C-A415-40CB-BEEE-E92A604DC451}" dt="2024-08-21T11:31:28.939" v="714"/>
          <ac:spMkLst>
            <pc:docMk/>
            <pc:sldMk cId="2067144477" sldId="503"/>
            <ac:spMk id="247" creationId="{A215F909-B276-56B4-32E9-F23698251C37}"/>
          </ac:spMkLst>
        </pc:spChg>
        <pc:spChg chg="mod">
          <ac:chgData name="Yvan Lara" userId="50c954862af45d99" providerId="LiveId" clId="{08D4EC1C-A415-40CB-BEEE-E92A604DC451}" dt="2024-08-21T11:31:28.939" v="714"/>
          <ac:spMkLst>
            <pc:docMk/>
            <pc:sldMk cId="2067144477" sldId="503"/>
            <ac:spMk id="248" creationId="{AE12B8DB-804A-EF1F-F0E8-613AA44DEE76}"/>
          </ac:spMkLst>
        </pc:spChg>
        <pc:spChg chg="mod">
          <ac:chgData name="Yvan Lara" userId="50c954862af45d99" providerId="LiveId" clId="{08D4EC1C-A415-40CB-BEEE-E92A604DC451}" dt="2024-08-21T11:31:28.939" v="714"/>
          <ac:spMkLst>
            <pc:docMk/>
            <pc:sldMk cId="2067144477" sldId="503"/>
            <ac:spMk id="249" creationId="{4D255E97-302D-3A02-F593-2AEDA5C9B9A5}"/>
          </ac:spMkLst>
        </pc:spChg>
        <pc:spChg chg="mod">
          <ac:chgData name="Yvan Lara" userId="50c954862af45d99" providerId="LiveId" clId="{08D4EC1C-A415-40CB-BEEE-E92A604DC451}" dt="2024-08-21T11:31:28.939" v="714"/>
          <ac:spMkLst>
            <pc:docMk/>
            <pc:sldMk cId="2067144477" sldId="503"/>
            <ac:spMk id="250" creationId="{0DB53329-DCE9-307D-B32B-CDC79C4F9435}"/>
          </ac:spMkLst>
        </pc:spChg>
        <pc:spChg chg="mod">
          <ac:chgData name="Yvan Lara" userId="50c954862af45d99" providerId="LiveId" clId="{08D4EC1C-A415-40CB-BEEE-E92A604DC451}" dt="2024-08-21T11:31:28.939" v="714"/>
          <ac:spMkLst>
            <pc:docMk/>
            <pc:sldMk cId="2067144477" sldId="503"/>
            <ac:spMk id="251" creationId="{9A1239C9-9F5C-4F64-EE9B-0AF675C7D1CA}"/>
          </ac:spMkLst>
        </pc:spChg>
        <pc:spChg chg="mod">
          <ac:chgData name="Yvan Lara" userId="50c954862af45d99" providerId="LiveId" clId="{08D4EC1C-A415-40CB-BEEE-E92A604DC451}" dt="2024-08-21T11:31:28.939" v="714"/>
          <ac:spMkLst>
            <pc:docMk/>
            <pc:sldMk cId="2067144477" sldId="503"/>
            <ac:spMk id="252" creationId="{7183E970-DD29-F856-2477-4073D05984BF}"/>
          </ac:spMkLst>
        </pc:spChg>
        <pc:spChg chg="mod">
          <ac:chgData name="Yvan Lara" userId="50c954862af45d99" providerId="LiveId" clId="{08D4EC1C-A415-40CB-BEEE-E92A604DC451}" dt="2024-08-21T11:31:28.939" v="714"/>
          <ac:spMkLst>
            <pc:docMk/>
            <pc:sldMk cId="2067144477" sldId="503"/>
            <ac:spMk id="253" creationId="{B802A4F8-3418-9CF0-F235-19CA371B729B}"/>
          </ac:spMkLst>
        </pc:spChg>
        <pc:spChg chg="mod">
          <ac:chgData name="Yvan Lara" userId="50c954862af45d99" providerId="LiveId" clId="{08D4EC1C-A415-40CB-BEEE-E92A604DC451}" dt="2024-08-21T11:31:28.939" v="714"/>
          <ac:spMkLst>
            <pc:docMk/>
            <pc:sldMk cId="2067144477" sldId="503"/>
            <ac:spMk id="254" creationId="{D95BBA49-F499-6FBE-EFF3-CFFF8AA8EC39}"/>
          </ac:spMkLst>
        </pc:spChg>
        <pc:spChg chg="mod">
          <ac:chgData name="Yvan Lara" userId="50c954862af45d99" providerId="LiveId" clId="{08D4EC1C-A415-40CB-BEEE-E92A604DC451}" dt="2024-08-21T11:31:28.939" v="714"/>
          <ac:spMkLst>
            <pc:docMk/>
            <pc:sldMk cId="2067144477" sldId="503"/>
            <ac:spMk id="255" creationId="{C0FA9973-7AA3-790E-E011-33458825CDE6}"/>
          </ac:spMkLst>
        </pc:spChg>
        <pc:spChg chg="mod">
          <ac:chgData name="Yvan Lara" userId="50c954862af45d99" providerId="LiveId" clId="{08D4EC1C-A415-40CB-BEEE-E92A604DC451}" dt="2024-08-21T11:31:28.939" v="714"/>
          <ac:spMkLst>
            <pc:docMk/>
            <pc:sldMk cId="2067144477" sldId="503"/>
            <ac:spMk id="256" creationId="{2EF5B281-B277-2251-4532-CEF48C1A924D}"/>
          </ac:spMkLst>
        </pc:spChg>
        <pc:spChg chg="mod">
          <ac:chgData name="Yvan Lara" userId="50c954862af45d99" providerId="LiveId" clId="{08D4EC1C-A415-40CB-BEEE-E92A604DC451}" dt="2024-08-21T11:31:28.939" v="714"/>
          <ac:spMkLst>
            <pc:docMk/>
            <pc:sldMk cId="2067144477" sldId="503"/>
            <ac:spMk id="257" creationId="{FBFE9802-C95A-3836-D8E1-5A1A5C89B707}"/>
          </ac:spMkLst>
        </pc:spChg>
        <pc:spChg chg="mod">
          <ac:chgData name="Yvan Lara" userId="50c954862af45d99" providerId="LiveId" clId="{08D4EC1C-A415-40CB-BEEE-E92A604DC451}" dt="2024-08-21T11:31:28.939" v="714"/>
          <ac:spMkLst>
            <pc:docMk/>
            <pc:sldMk cId="2067144477" sldId="503"/>
            <ac:spMk id="258" creationId="{321B7C72-F588-9BE0-6D40-EE4E23E98205}"/>
          </ac:spMkLst>
        </pc:spChg>
        <pc:spChg chg="mod">
          <ac:chgData name="Yvan Lara" userId="50c954862af45d99" providerId="LiveId" clId="{08D4EC1C-A415-40CB-BEEE-E92A604DC451}" dt="2024-08-21T11:31:28.939" v="714"/>
          <ac:spMkLst>
            <pc:docMk/>
            <pc:sldMk cId="2067144477" sldId="503"/>
            <ac:spMk id="259" creationId="{2FFC6F87-8220-CDA1-69EA-F123449F3258}"/>
          </ac:spMkLst>
        </pc:spChg>
        <pc:spChg chg="mod">
          <ac:chgData name="Yvan Lara" userId="50c954862af45d99" providerId="LiveId" clId="{08D4EC1C-A415-40CB-BEEE-E92A604DC451}" dt="2024-08-21T11:31:28.939" v="714"/>
          <ac:spMkLst>
            <pc:docMk/>
            <pc:sldMk cId="2067144477" sldId="503"/>
            <ac:spMk id="260" creationId="{2E72253B-8DD4-5A40-577D-E1BF4EAB0788}"/>
          </ac:spMkLst>
        </pc:spChg>
        <pc:spChg chg="mod">
          <ac:chgData name="Yvan Lara" userId="50c954862af45d99" providerId="LiveId" clId="{08D4EC1C-A415-40CB-BEEE-E92A604DC451}" dt="2024-08-21T11:31:28.939" v="714"/>
          <ac:spMkLst>
            <pc:docMk/>
            <pc:sldMk cId="2067144477" sldId="503"/>
            <ac:spMk id="261" creationId="{422E4C09-C012-6AC1-0DAE-2A614AAFE519}"/>
          </ac:spMkLst>
        </pc:spChg>
        <pc:spChg chg="mod">
          <ac:chgData name="Yvan Lara" userId="50c954862af45d99" providerId="LiveId" clId="{08D4EC1C-A415-40CB-BEEE-E92A604DC451}" dt="2024-08-21T11:31:28.939" v="714"/>
          <ac:spMkLst>
            <pc:docMk/>
            <pc:sldMk cId="2067144477" sldId="503"/>
            <ac:spMk id="262" creationId="{D7011FC7-FE80-931A-287E-C0667B9AC769}"/>
          </ac:spMkLst>
        </pc:spChg>
        <pc:spChg chg="mod">
          <ac:chgData name="Yvan Lara" userId="50c954862af45d99" providerId="LiveId" clId="{08D4EC1C-A415-40CB-BEEE-E92A604DC451}" dt="2024-08-21T11:31:28.939" v="714"/>
          <ac:spMkLst>
            <pc:docMk/>
            <pc:sldMk cId="2067144477" sldId="503"/>
            <ac:spMk id="263" creationId="{1F0341D2-AFB9-E0A4-4322-842CE94D7988}"/>
          </ac:spMkLst>
        </pc:spChg>
        <pc:spChg chg="mod">
          <ac:chgData name="Yvan Lara" userId="50c954862af45d99" providerId="LiveId" clId="{08D4EC1C-A415-40CB-BEEE-E92A604DC451}" dt="2024-08-21T11:31:28.939" v="714"/>
          <ac:spMkLst>
            <pc:docMk/>
            <pc:sldMk cId="2067144477" sldId="503"/>
            <ac:spMk id="264" creationId="{C002746A-5948-DE78-03C7-693B0AA7D9C4}"/>
          </ac:spMkLst>
        </pc:spChg>
        <pc:spChg chg="mod">
          <ac:chgData name="Yvan Lara" userId="50c954862af45d99" providerId="LiveId" clId="{08D4EC1C-A415-40CB-BEEE-E92A604DC451}" dt="2024-08-21T11:31:28.939" v="714"/>
          <ac:spMkLst>
            <pc:docMk/>
            <pc:sldMk cId="2067144477" sldId="503"/>
            <ac:spMk id="265" creationId="{44191CD0-6E68-3617-538C-3C70262FAC1A}"/>
          </ac:spMkLst>
        </pc:spChg>
        <pc:spChg chg="mod">
          <ac:chgData name="Yvan Lara" userId="50c954862af45d99" providerId="LiveId" clId="{08D4EC1C-A415-40CB-BEEE-E92A604DC451}" dt="2024-08-21T11:31:28.939" v="714"/>
          <ac:spMkLst>
            <pc:docMk/>
            <pc:sldMk cId="2067144477" sldId="503"/>
            <ac:spMk id="266" creationId="{2E255506-ABC3-D07C-A074-15CA3D241D6B}"/>
          </ac:spMkLst>
        </pc:spChg>
        <pc:spChg chg="mod">
          <ac:chgData name="Yvan Lara" userId="50c954862af45d99" providerId="LiveId" clId="{08D4EC1C-A415-40CB-BEEE-E92A604DC451}" dt="2024-08-21T11:31:28.939" v="714"/>
          <ac:spMkLst>
            <pc:docMk/>
            <pc:sldMk cId="2067144477" sldId="503"/>
            <ac:spMk id="267" creationId="{848AC834-6550-BBDC-2FBF-ABDBEAA89387}"/>
          </ac:spMkLst>
        </pc:spChg>
        <pc:spChg chg="mod">
          <ac:chgData name="Yvan Lara" userId="50c954862af45d99" providerId="LiveId" clId="{08D4EC1C-A415-40CB-BEEE-E92A604DC451}" dt="2024-08-21T11:31:28.939" v="714"/>
          <ac:spMkLst>
            <pc:docMk/>
            <pc:sldMk cId="2067144477" sldId="503"/>
            <ac:spMk id="268" creationId="{D1B7B65D-10CE-3894-B539-3D3D77BBC9AA}"/>
          </ac:spMkLst>
        </pc:spChg>
        <pc:spChg chg="mod">
          <ac:chgData name="Yvan Lara" userId="50c954862af45d99" providerId="LiveId" clId="{08D4EC1C-A415-40CB-BEEE-E92A604DC451}" dt="2024-08-21T11:31:28.939" v="714"/>
          <ac:spMkLst>
            <pc:docMk/>
            <pc:sldMk cId="2067144477" sldId="503"/>
            <ac:spMk id="269" creationId="{BC955D60-2CA4-C996-6290-ED08191F7746}"/>
          </ac:spMkLst>
        </pc:spChg>
        <pc:spChg chg="mod">
          <ac:chgData name="Yvan Lara" userId="50c954862af45d99" providerId="LiveId" clId="{08D4EC1C-A415-40CB-BEEE-E92A604DC451}" dt="2024-08-21T11:31:28.939" v="714"/>
          <ac:spMkLst>
            <pc:docMk/>
            <pc:sldMk cId="2067144477" sldId="503"/>
            <ac:spMk id="270" creationId="{4AE22853-FA7F-CA4D-2508-930B2144DA84}"/>
          </ac:spMkLst>
        </pc:spChg>
        <pc:spChg chg="mod">
          <ac:chgData name="Yvan Lara" userId="50c954862af45d99" providerId="LiveId" clId="{08D4EC1C-A415-40CB-BEEE-E92A604DC451}" dt="2024-08-21T11:31:28.939" v="714"/>
          <ac:spMkLst>
            <pc:docMk/>
            <pc:sldMk cId="2067144477" sldId="503"/>
            <ac:spMk id="271" creationId="{141B0204-EFD7-9300-14FF-3C36CC8D47BD}"/>
          </ac:spMkLst>
        </pc:spChg>
        <pc:spChg chg="mod">
          <ac:chgData name="Yvan Lara" userId="50c954862af45d99" providerId="LiveId" clId="{08D4EC1C-A415-40CB-BEEE-E92A604DC451}" dt="2024-08-21T11:31:28.939" v="714"/>
          <ac:spMkLst>
            <pc:docMk/>
            <pc:sldMk cId="2067144477" sldId="503"/>
            <ac:spMk id="273" creationId="{FADC23FA-CF50-96DF-24CE-091EF6244891}"/>
          </ac:spMkLst>
        </pc:spChg>
        <pc:spChg chg="mod">
          <ac:chgData name="Yvan Lara" userId="50c954862af45d99" providerId="LiveId" clId="{08D4EC1C-A415-40CB-BEEE-E92A604DC451}" dt="2024-08-21T11:31:28.939" v="714"/>
          <ac:spMkLst>
            <pc:docMk/>
            <pc:sldMk cId="2067144477" sldId="503"/>
            <ac:spMk id="274" creationId="{99AB9733-9848-0B28-1E0C-1BF1A64D9B24}"/>
          </ac:spMkLst>
        </pc:spChg>
        <pc:spChg chg="mod">
          <ac:chgData name="Yvan Lara" userId="50c954862af45d99" providerId="LiveId" clId="{08D4EC1C-A415-40CB-BEEE-E92A604DC451}" dt="2024-08-21T11:31:28.939" v="714"/>
          <ac:spMkLst>
            <pc:docMk/>
            <pc:sldMk cId="2067144477" sldId="503"/>
            <ac:spMk id="275" creationId="{67946B3E-713C-E623-CFE2-23973250831C}"/>
          </ac:spMkLst>
        </pc:spChg>
        <pc:spChg chg="mod">
          <ac:chgData name="Yvan Lara" userId="50c954862af45d99" providerId="LiveId" clId="{08D4EC1C-A415-40CB-BEEE-E92A604DC451}" dt="2024-08-21T11:31:28.939" v="714"/>
          <ac:spMkLst>
            <pc:docMk/>
            <pc:sldMk cId="2067144477" sldId="503"/>
            <ac:spMk id="276" creationId="{88919BED-1EB5-2F5D-8F4A-D48670F0ABFC}"/>
          </ac:spMkLst>
        </pc:spChg>
        <pc:spChg chg="mod">
          <ac:chgData name="Yvan Lara" userId="50c954862af45d99" providerId="LiveId" clId="{08D4EC1C-A415-40CB-BEEE-E92A604DC451}" dt="2024-08-21T11:31:28.939" v="714"/>
          <ac:spMkLst>
            <pc:docMk/>
            <pc:sldMk cId="2067144477" sldId="503"/>
            <ac:spMk id="277" creationId="{86711227-6DF8-53ED-28E7-419D8320D531}"/>
          </ac:spMkLst>
        </pc:spChg>
        <pc:spChg chg="mod">
          <ac:chgData name="Yvan Lara" userId="50c954862af45d99" providerId="LiveId" clId="{08D4EC1C-A415-40CB-BEEE-E92A604DC451}" dt="2024-08-21T11:31:28.939" v="714"/>
          <ac:spMkLst>
            <pc:docMk/>
            <pc:sldMk cId="2067144477" sldId="503"/>
            <ac:spMk id="278" creationId="{37875B5E-4AAD-C30C-F7E5-20A78F1F6DA3}"/>
          </ac:spMkLst>
        </pc:spChg>
        <pc:spChg chg="mod">
          <ac:chgData name="Yvan Lara" userId="50c954862af45d99" providerId="LiveId" clId="{08D4EC1C-A415-40CB-BEEE-E92A604DC451}" dt="2024-08-21T11:31:28.939" v="714"/>
          <ac:spMkLst>
            <pc:docMk/>
            <pc:sldMk cId="2067144477" sldId="503"/>
            <ac:spMk id="279" creationId="{4DC7B453-AF8E-03B0-F300-BF7BB4CC9BA0}"/>
          </ac:spMkLst>
        </pc:spChg>
        <pc:spChg chg="mod">
          <ac:chgData name="Yvan Lara" userId="50c954862af45d99" providerId="LiveId" clId="{08D4EC1C-A415-40CB-BEEE-E92A604DC451}" dt="2024-08-21T11:31:28.939" v="714"/>
          <ac:spMkLst>
            <pc:docMk/>
            <pc:sldMk cId="2067144477" sldId="503"/>
            <ac:spMk id="280" creationId="{8C833AF1-1EB8-A4CC-8E6B-7F6A0769067C}"/>
          </ac:spMkLst>
        </pc:spChg>
        <pc:spChg chg="mod">
          <ac:chgData name="Yvan Lara" userId="50c954862af45d99" providerId="LiveId" clId="{08D4EC1C-A415-40CB-BEEE-E92A604DC451}" dt="2024-08-21T11:31:28.939" v="714"/>
          <ac:spMkLst>
            <pc:docMk/>
            <pc:sldMk cId="2067144477" sldId="503"/>
            <ac:spMk id="281" creationId="{07F3F917-B407-9DBC-EC72-AB83F3FC8E78}"/>
          </ac:spMkLst>
        </pc:spChg>
        <pc:spChg chg="mod">
          <ac:chgData name="Yvan Lara" userId="50c954862af45d99" providerId="LiveId" clId="{08D4EC1C-A415-40CB-BEEE-E92A604DC451}" dt="2024-08-21T11:31:28.939" v="714"/>
          <ac:spMkLst>
            <pc:docMk/>
            <pc:sldMk cId="2067144477" sldId="503"/>
            <ac:spMk id="282" creationId="{140EB4E3-34CF-3DE1-E04C-3E5FD8A0FA4A}"/>
          </ac:spMkLst>
        </pc:spChg>
        <pc:spChg chg="mod">
          <ac:chgData name="Yvan Lara" userId="50c954862af45d99" providerId="LiveId" clId="{08D4EC1C-A415-40CB-BEEE-E92A604DC451}" dt="2024-08-21T11:31:28.939" v="714"/>
          <ac:spMkLst>
            <pc:docMk/>
            <pc:sldMk cId="2067144477" sldId="503"/>
            <ac:spMk id="283" creationId="{A471F858-0EC6-D738-F026-4CA8A53E1B6A}"/>
          </ac:spMkLst>
        </pc:spChg>
        <pc:spChg chg="mod">
          <ac:chgData name="Yvan Lara" userId="50c954862af45d99" providerId="LiveId" clId="{08D4EC1C-A415-40CB-BEEE-E92A604DC451}" dt="2024-08-21T11:31:28.939" v="714"/>
          <ac:spMkLst>
            <pc:docMk/>
            <pc:sldMk cId="2067144477" sldId="503"/>
            <ac:spMk id="284" creationId="{8B08637A-DB32-AC5B-226B-CC441A4DE1AB}"/>
          </ac:spMkLst>
        </pc:spChg>
        <pc:spChg chg="mod">
          <ac:chgData name="Yvan Lara" userId="50c954862af45d99" providerId="LiveId" clId="{08D4EC1C-A415-40CB-BEEE-E92A604DC451}" dt="2024-08-21T11:31:28.939" v="714"/>
          <ac:spMkLst>
            <pc:docMk/>
            <pc:sldMk cId="2067144477" sldId="503"/>
            <ac:spMk id="300" creationId="{EDAF61C9-4972-69D6-66A6-8A961D9F0EEE}"/>
          </ac:spMkLst>
        </pc:spChg>
        <pc:spChg chg="mod">
          <ac:chgData name="Yvan Lara" userId="50c954862af45d99" providerId="LiveId" clId="{08D4EC1C-A415-40CB-BEEE-E92A604DC451}" dt="2024-08-21T11:31:28.939" v="714"/>
          <ac:spMkLst>
            <pc:docMk/>
            <pc:sldMk cId="2067144477" sldId="503"/>
            <ac:spMk id="304" creationId="{75DB8C84-29DC-C822-2B91-81C46625B99A}"/>
          </ac:spMkLst>
        </pc:spChg>
        <pc:spChg chg="mod">
          <ac:chgData name="Yvan Lara" userId="50c954862af45d99" providerId="LiveId" clId="{08D4EC1C-A415-40CB-BEEE-E92A604DC451}" dt="2024-08-21T11:31:28.939" v="714"/>
          <ac:spMkLst>
            <pc:docMk/>
            <pc:sldMk cId="2067144477" sldId="503"/>
            <ac:spMk id="310" creationId="{BAF5D8E0-5D41-4E08-2FF6-8BF236B77E42}"/>
          </ac:spMkLst>
        </pc:spChg>
        <pc:spChg chg="mod">
          <ac:chgData name="Yvan Lara" userId="50c954862af45d99" providerId="LiveId" clId="{08D4EC1C-A415-40CB-BEEE-E92A604DC451}" dt="2024-08-21T11:31:28.939" v="714"/>
          <ac:spMkLst>
            <pc:docMk/>
            <pc:sldMk cId="2067144477" sldId="503"/>
            <ac:spMk id="311" creationId="{DE02E256-A761-B56B-2C2D-D3AAB2F1FF8C}"/>
          </ac:spMkLst>
        </pc:spChg>
        <pc:spChg chg="mod">
          <ac:chgData name="Yvan Lara" userId="50c954862af45d99" providerId="LiveId" clId="{08D4EC1C-A415-40CB-BEEE-E92A604DC451}" dt="2024-08-21T11:31:28.939" v="714"/>
          <ac:spMkLst>
            <pc:docMk/>
            <pc:sldMk cId="2067144477" sldId="503"/>
            <ac:spMk id="312" creationId="{C26A8B74-3963-B6F0-F761-5A338C12A900}"/>
          </ac:spMkLst>
        </pc:spChg>
        <pc:spChg chg="mod">
          <ac:chgData name="Yvan Lara" userId="50c954862af45d99" providerId="LiveId" clId="{08D4EC1C-A415-40CB-BEEE-E92A604DC451}" dt="2024-08-21T11:31:28.939" v="714"/>
          <ac:spMkLst>
            <pc:docMk/>
            <pc:sldMk cId="2067144477" sldId="503"/>
            <ac:spMk id="317" creationId="{AF779274-0F3B-D633-7B50-0EA2D8B11B55}"/>
          </ac:spMkLst>
        </pc:spChg>
        <pc:spChg chg="mod">
          <ac:chgData name="Yvan Lara" userId="50c954862af45d99" providerId="LiveId" clId="{08D4EC1C-A415-40CB-BEEE-E92A604DC451}" dt="2024-08-21T11:31:28.939" v="714"/>
          <ac:spMkLst>
            <pc:docMk/>
            <pc:sldMk cId="2067144477" sldId="503"/>
            <ac:spMk id="318" creationId="{377462E1-99DA-9D6D-BFB9-811715E4CF58}"/>
          </ac:spMkLst>
        </pc:spChg>
        <pc:spChg chg="mod">
          <ac:chgData name="Yvan Lara" userId="50c954862af45d99" providerId="LiveId" clId="{08D4EC1C-A415-40CB-BEEE-E92A604DC451}" dt="2024-08-21T11:31:28.939" v="714"/>
          <ac:spMkLst>
            <pc:docMk/>
            <pc:sldMk cId="2067144477" sldId="503"/>
            <ac:spMk id="326" creationId="{7EAF3C38-853F-90E4-FB1C-917BC477FC43}"/>
          </ac:spMkLst>
        </pc:spChg>
        <pc:spChg chg="mod">
          <ac:chgData name="Yvan Lara" userId="50c954862af45d99" providerId="LiveId" clId="{08D4EC1C-A415-40CB-BEEE-E92A604DC451}" dt="2024-08-21T11:31:28.939" v="714"/>
          <ac:spMkLst>
            <pc:docMk/>
            <pc:sldMk cId="2067144477" sldId="503"/>
            <ac:spMk id="328" creationId="{506539C8-4FE2-FD7D-59DE-2119A377C3E1}"/>
          </ac:spMkLst>
        </pc:spChg>
        <pc:spChg chg="mod">
          <ac:chgData name="Yvan Lara" userId="50c954862af45d99" providerId="LiveId" clId="{08D4EC1C-A415-40CB-BEEE-E92A604DC451}" dt="2024-08-21T11:31:28.939" v="714"/>
          <ac:spMkLst>
            <pc:docMk/>
            <pc:sldMk cId="2067144477" sldId="503"/>
            <ac:spMk id="329" creationId="{20C86163-4E2F-7F36-6958-C5BBA8C7730D}"/>
          </ac:spMkLst>
        </pc:spChg>
        <pc:spChg chg="mod">
          <ac:chgData name="Yvan Lara" userId="50c954862af45d99" providerId="LiveId" clId="{08D4EC1C-A415-40CB-BEEE-E92A604DC451}" dt="2024-08-21T11:31:28.939" v="714"/>
          <ac:spMkLst>
            <pc:docMk/>
            <pc:sldMk cId="2067144477" sldId="503"/>
            <ac:spMk id="330" creationId="{07910356-8705-DC8C-AB04-97E21D36F6C1}"/>
          </ac:spMkLst>
        </pc:spChg>
        <pc:spChg chg="mod">
          <ac:chgData name="Yvan Lara" userId="50c954862af45d99" providerId="LiveId" clId="{08D4EC1C-A415-40CB-BEEE-E92A604DC451}" dt="2024-08-21T11:31:28.939" v="714"/>
          <ac:spMkLst>
            <pc:docMk/>
            <pc:sldMk cId="2067144477" sldId="503"/>
            <ac:spMk id="331" creationId="{951C1678-073E-7D30-6A1A-0932FFC10F49}"/>
          </ac:spMkLst>
        </pc:spChg>
        <pc:spChg chg="mod">
          <ac:chgData name="Yvan Lara" userId="50c954862af45d99" providerId="LiveId" clId="{08D4EC1C-A415-40CB-BEEE-E92A604DC451}" dt="2024-08-21T11:31:28.939" v="714"/>
          <ac:spMkLst>
            <pc:docMk/>
            <pc:sldMk cId="2067144477" sldId="503"/>
            <ac:spMk id="332" creationId="{F7F0E8EA-D367-6D61-D261-33F5EA076B91}"/>
          </ac:spMkLst>
        </pc:spChg>
        <pc:spChg chg="mod">
          <ac:chgData name="Yvan Lara" userId="50c954862af45d99" providerId="LiveId" clId="{08D4EC1C-A415-40CB-BEEE-E92A604DC451}" dt="2024-08-21T11:31:28.939" v="714"/>
          <ac:spMkLst>
            <pc:docMk/>
            <pc:sldMk cId="2067144477" sldId="503"/>
            <ac:spMk id="333" creationId="{9F162EDA-2ABF-B0B2-FEC1-F593C52B0D5E}"/>
          </ac:spMkLst>
        </pc:spChg>
        <pc:spChg chg="mod">
          <ac:chgData name="Yvan Lara" userId="50c954862af45d99" providerId="LiveId" clId="{08D4EC1C-A415-40CB-BEEE-E92A604DC451}" dt="2024-08-21T11:31:28.939" v="714"/>
          <ac:spMkLst>
            <pc:docMk/>
            <pc:sldMk cId="2067144477" sldId="503"/>
            <ac:spMk id="334" creationId="{2F9C7625-55E3-C808-418A-DEF0EF8104E0}"/>
          </ac:spMkLst>
        </pc:spChg>
        <pc:spChg chg="mod">
          <ac:chgData name="Yvan Lara" userId="50c954862af45d99" providerId="LiveId" clId="{08D4EC1C-A415-40CB-BEEE-E92A604DC451}" dt="2024-08-21T11:31:28.939" v="714"/>
          <ac:spMkLst>
            <pc:docMk/>
            <pc:sldMk cId="2067144477" sldId="503"/>
            <ac:spMk id="335" creationId="{4A300A22-8C28-A5F0-CA5F-726E526D8035}"/>
          </ac:spMkLst>
        </pc:spChg>
        <pc:spChg chg="mod">
          <ac:chgData name="Yvan Lara" userId="50c954862af45d99" providerId="LiveId" clId="{08D4EC1C-A415-40CB-BEEE-E92A604DC451}" dt="2024-08-21T11:31:28.939" v="714"/>
          <ac:spMkLst>
            <pc:docMk/>
            <pc:sldMk cId="2067144477" sldId="503"/>
            <ac:spMk id="336" creationId="{15DC4119-BB48-96B5-F44F-050F833C2565}"/>
          </ac:spMkLst>
        </pc:spChg>
        <pc:spChg chg="mod">
          <ac:chgData name="Yvan Lara" userId="50c954862af45d99" providerId="LiveId" clId="{08D4EC1C-A415-40CB-BEEE-E92A604DC451}" dt="2024-08-21T11:31:28.939" v="714"/>
          <ac:spMkLst>
            <pc:docMk/>
            <pc:sldMk cId="2067144477" sldId="503"/>
            <ac:spMk id="337" creationId="{04541E37-A5E6-D0F2-FB83-544B0A6A3B71}"/>
          </ac:spMkLst>
        </pc:spChg>
        <pc:spChg chg="mod">
          <ac:chgData name="Yvan Lara" userId="50c954862af45d99" providerId="LiveId" clId="{08D4EC1C-A415-40CB-BEEE-E92A604DC451}" dt="2024-08-21T11:31:28.939" v="714"/>
          <ac:spMkLst>
            <pc:docMk/>
            <pc:sldMk cId="2067144477" sldId="503"/>
            <ac:spMk id="338" creationId="{00470944-09D5-1DC0-A54B-4317A0ECA393}"/>
          </ac:spMkLst>
        </pc:spChg>
        <pc:spChg chg="mod">
          <ac:chgData name="Yvan Lara" userId="50c954862af45d99" providerId="LiveId" clId="{08D4EC1C-A415-40CB-BEEE-E92A604DC451}" dt="2024-08-21T11:31:28.939" v="714"/>
          <ac:spMkLst>
            <pc:docMk/>
            <pc:sldMk cId="2067144477" sldId="503"/>
            <ac:spMk id="339" creationId="{479B0759-7191-123A-7A6E-D5F3668091BD}"/>
          </ac:spMkLst>
        </pc:spChg>
        <pc:spChg chg="mod">
          <ac:chgData name="Yvan Lara" userId="50c954862af45d99" providerId="LiveId" clId="{08D4EC1C-A415-40CB-BEEE-E92A604DC451}" dt="2024-08-21T11:31:28.939" v="714"/>
          <ac:spMkLst>
            <pc:docMk/>
            <pc:sldMk cId="2067144477" sldId="503"/>
            <ac:spMk id="340" creationId="{3286326D-A7A0-E59C-BE69-075DA2BA93E1}"/>
          </ac:spMkLst>
        </pc:spChg>
        <pc:spChg chg="mod">
          <ac:chgData name="Yvan Lara" userId="50c954862af45d99" providerId="LiveId" clId="{08D4EC1C-A415-40CB-BEEE-E92A604DC451}" dt="2024-08-21T11:31:28.939" v="714"/>
          <ac:spMkLst>
            <pc:docMk/>
            <pc:sldMk cId="2067144477" sldId="503"/>
            <ac:spMk id="341" creationId="{EC865572-28E0-6D37-3506-2367B719BD49}"/>
          </ac:spMkLst>
        </pc:spChg>
        <pc:spChg chg="mod">
          <ac:chgData name="Yvan Lara" userId="50c954862af45d99" providerId="LiveId" clId="{08D4EC1C-A415-40CB-BEEE-E92A604DC451}" dt="2024-08-21T11:31:28.939" v="714"/>
          <ac:spMkLst>
            <pc:docMk/>
            <pc:sldMk cId="2067144477" sldId="503"/>
            <ac:spMk id="342" creationId="{CEF969F7-3F97-0DE9-79C6-0EE945062A9F}"/>
          </ac:spMkLst>
        </pc:spChg>
        <pc:spChg chg="mod">
          <ac:chgData name="Yvan Lara" userId="50c954862af45d99" providerId="LiveId" clId="{08D4EC1C-A415-40CB-BEEE-E92A604DC451}" dt="2024-08-21T11:31:28.939" v="714"/>
          <ac:spMkLst>
            <pc:docMk/>
            <pc:sldMk cId="2067144477" sldId="503"/>
            <ac:spMk id="344" creationId="{6A7178FB-AC4B-E46B-46A3-AF5EFB280CA1}"/>
          </ac:spMkLst>
        </pc:spChg>
        <pc:spChg chg="mod">
          <ac:chgData name="Yvan Lara" userId="50c954862af45d99" providerId="LiveId" clId="{08D4EC1C-A415-40CB-BEEE-E92A604DC451}" dt="2024-08-21T11:31:28.939" v="714"/>
          <ac:spMkLst>
            <pc:docMk/>
            <pc:sldMk cId="2067144477" sldId="503"/>
            <ac:spMk id="346" creationId="{AA9BAD16-EEAB-7A48-F327-F6330CA71303}"/>
          </ac:spMkLst>
        </pc:spChg>
        <pc:spChg chg="mod">
          <ac:chgData name="Yvan Lara" userId="50c954862af45d99" providerId="LiveId" clId="{08D4EC1C-A415-40CB-BEEE-E92A604DC451}" dt="2024-08-21T11:31:28.939" v="714"/>
          <ac:spMkLst>
            <pc:docMk/>
            <pc:sldMk cId="2067144477" sldId="503"/>
            <ac:spMk id="347" creationId="{76B64445-594E-F4C3-8AB5-CA40C4E612AE}"/>
          </ac:spMkLst>
        </pc:spChg>
        <pc:spChg chg="mod">
          <ac:chgData name="Yvan Lara" userId="50c954862af45d99" providerId="LiveId" clId="{08D4EC1C-A415-40CB-BEEE-E92A604DC451}" dt="2024-08-21T11:31:28.939" v="714"/>
          <ac:spMkLst>
            <pc:docMk/>
            <pc:sldMk cId="2067144477" sldId="503"/>
            <ac:spMk id="348" creationId="{17084FCD-BAA8-76D5-4EA9-DAD1BC67CC58}"/>
          </ac:spMkLst>
        </pc:spChg>
        <pc:spChg chg="mod">
          <ac:chgData name="Yvan Lara" userId="50c954862af45d99" providerId="LiveId" clId="{08D4EC1C-A415-40CB-BEEE-E92A604DC451}" dt="2024-08-21T11:31:28.939" v="714"/>
          <ac:spMkLst>
            <pc:docMk/>
            <pc:sldMk cId="2067144477" sldId="503"/>
            <ac:spMk id="349" creationId="{EE56196E-AEEA-DB7D-5B5F-B741BFA517F7}"/>
          </ac:spMkLst>
        </pc:spChg>
        <pc:spChg chg="mod">
          <ac:chgData name="Yvan Lara" userId="50c954862af45d99" providerId="LiveId" clId="{08D4EC1C-A415-40CB-BEEE-E92A604DC451}" dt="2024-08-21T11:31:28.939" v="714"/>
          <ac:spMkLst>
            <pc:docMk/>
            <pc:sldMk cId="2067144477" sldId="503"/>
            <ac:spMk id="350" creationId="{6B82018B-7361-D380-579C-4AEADFFDB360}"/>
          </ac:spMkLst>
        </pc:spChg>
        <pc:spChg chg="mod">
          <ac:chgData name="Yvan Lara" userId="50c954862af45d99" providerId="LiveId" clId="{08D4EC1C-A415-40CB-BEEE-E92A604DC451}" dt="2024-08-21T11:31:28.939" v="714"/>
          <ac:spMkLst>
            <pc:docMk/>
            <pc:sldMk cId="2067144477" sldId="503"/>
            <ac:spMk id="352" creationId="{B88A023E-F9DD-10E5-F232-9E0A099CBBE3}"/>
          </ac:spMkLst>
        </pc:spChg>
        <pc:spChg chg="mod">
          <ac:chgData name="Yvan Lara" userId="50c954862af45d99" providerId="LiveId" clId="{08D4EC1C-A415-40CB-BEEE-E92A604DC451}" dt="2024-08-21T11:31:28.939" v="714"/>
          <ac:spMkLst>
            <pc:docMk/>
            <pc:sldMk cId="2067144477" sldId="503"/>
            <ac:spMk id="353" creationId="{80B73885-706D-8E28-367F-C68318C3AD33}"/>
          </ac:spMkLst>
        </pc:spChg>
        <pc:spChg chg="mod">
          <ac:chgData name="Yvan Lara" userId="50c954862af45d99" providerId="LiveId" clId="{08D4EC1C-A415-40CB-BEEE-E92A604DC451}" dt="2024-08-21T11:31:28.939" v="714"/>
          <ac:spMkLst>
            <pc:docMk/>
            <pc:sldMk cId="2067144477" sldId="503"/>
            <ac:spMk id="355" creationId="{B61F7957-05B0-7723-8799-24124B8E697B}"/>
          </ac:spMkLst>
        </pc:spChg>
        <pc:spChg chg="mod">
          <ac:chgData name="Yvan Lara" userId="50c954862af45d99" providerId="LiveId" clId="{08D4EC1C-A415-40CB-BEEE-E92A604DC451}" dt="2024-08-21T11:31:28.939" v="714"/>
          <ac:spMkLst>
            <pc:docMk/>
            <pc:sldMk cId="2067144477" sldId="503"/>
            <ac:spMk id="356" creationId="{FD73B0AA-7A9C-AA26-BFB1-D90649F3C75C}"/>
          </ac:spMkLst>
        </pc:spChg>
        <pc:spChg chg="mod">
          <ac:chgData name="Yvan Lara" userId="50c954862af45d99" providerId="LiveId" clId="{08D4EC1C-A415-40CB-BEEE-E92A604DC451}" dt="2024-08-21T11:31:28.939" v="714"/>
          <ac:spMkLst>
            <pc:docMk/>
            <pc:sldMk cId="2067144477" sldId="503"/>
            <ac:spMk id="358" creationId="{F87F28DE-1090-ADCC-7573-F44305A3D8B0}"/>
          </ac:spMkLst>
        </pc:spChg>
        <pc:spChg chg="mod">
          <ac:chgData name="Yvan Lara" userId="50c954862af45d99" providerId="LiveId" clId="{08D4EC1C-A415-40CB-BEEE-E92A604DC451}" dt="2024-08-21T11:31:28.939" v="714"/>
          <ac:spMkLst>
            <pc:docMk/>
            <pc:sldMk cId="2067144477" sldId="503"/>
            <ac:spMk id="360" creationId="{D554CB6B-66C3-54A7-FDED-03604F739632}"/>
          </ac:spMkLst>
        </pc:spChg>
        <pc:spChg chg="mod">
          <ac:chgData name="Yvan Lara" userId="50c954862af45d99" providerId="LiveId" clId="{08D4EC1C-A415-40CB-BEEE-E92A604DC451}" dt="2024-08-21T11:31:28.939" v="714"/>
          <ac:spMkLst>
            <pc:docMk/>
            <pc:sldMk cId="2067144477" sldId="503"/>
            <ac:spMk id="362" creationId="{8DF55A08-4BFA-9894-9430-85FC5F768EF2}"/>
          </ac:spMkLst>
        </pc:spChg>
        <pc:spChg chg="mod">
          <ac:chgData name="Yvan Lara" userId="50c954862af45d99" providerId="LiveId" clId="{08D4EC1C-A415-40CB-BEEE-E92A604DC451}" dt="2024-08-21T11:31:28.939" v="714"/>
          <ac:spMkLst>
            <pc:docMk/>
            <pc:sldMk cId="2067144477" sldId="503"/>
            <ac:spMk id="364" creationId="{9A2BF91A-177B-95C9-389B-44BDA07A0FEB}"/>
          </ac:spMkLst>
        </pc:spChg>
        <pc:spChg chg="mod">
          <ac:chgData name="Yvan Lara" userId="50c954862af45d99" providerId="LiveId" clId="{08D4EC1C-A415-40CB-BEEE-E92A604DC451}" dt="2024-08-21T11:31:28.939" v="714"/>
          <ac:spMkLst>
            <pc:docMk/>
            <pc:sldMk cId="2067144477" sldId="503"/>
            <ac:spMk id="366" creationId="{AE4DF979-1CDA-BF58-508E-FEF7F7CE8396}"/>
          </ac:spMkLst>
        </pc:spChg>
        <pc:spChg chg="mod">
          <ac:chgData name="Yvan Lara" userId="50c954862af45d99" providerId="LiveId" clId="{08D4EC1C-A415-40CB-BEEE-E92A604DC451}" dt="2024-08-21T11:31:28.939" v="714"/>
          <ac:spMkLst>
            <pc:docMk/>
            <pc:sldMk cId="2067144477" sldId="503"/>
            <ac:spMk id="368" creationId="{5DC83FF9-4C37-6584-EC98-2D9CB1BDA696}"/>
          </ac:spMkLst>
        </pc:spChg>
        <pc:spChg chg="mod">
          <ac:chgData name="Yvan Lara" userId="50c954862af45d99" providerId="LiveId" clId="{08D4EC1C-A415-40CB-BEEE-E92A604DC451}" dt="2024-08-21T11:31:28.939" v="714"/>
          <ac:spMkLst>
            <pc:docMk/>
            <pc:sldMk cId="2067144477" sldId="503"/>
            <ac:spMk id="370" creationId="{4C345136-67F6-DDA0-9E66-F68E3B0E8A81}"/>
          </ac:spMkLst>
        </pc:spChg>
        <pc:spChg chg="mod">
          <ac:chgData name="Yvan Lara" userId="50c954862af45d99" providerId="LiveId" clId="{08D4EC1C-A415-40CB-BEEE-E92A604DC451}" dt="2024-08-21T11:31:28.939" v="714"/>
          <ac:spMkLst>
            <pc:docMk/>
            <pc:sldMk cId="2067144477" sldId="503"/>
            <ac:spMk id="372" creationId="{D100A0AD-2DD8-7E7C-91E9-E79D49163AD9}"/>
          </ac:spMkLst>
        </pc:spChg>
        <pc:spChg chg="mod">
          <ac:chgData name="Yvan Lara" userId="50c954862af45d99" providerId="LiveId" clId="{08D4EC1C-A415-40CB-BEEE-E92A604DC451}" dt="2024-08-21T11:31:28.939" v="714"/>
          <ac:spMkLst>
            <pc:docMk/>
            <pc:sldMk cId="2067144477" sldId="503"/>
            <ac:spMk id="374" creationId="{AAD74720-6657-A0B5-3BE5-F097AC3DBB20}"/>
          </ac:spMkLst>
        </pc:spChg>
        <pc:spChg chg="mod">
          <ac:chgData name="Yvan Lara" userId="50c954862af45d99" providerId="LiveId" clId="{08D4EC1C-A415-40CB-BEEE-E92A604DC451}" dt="2024-08-21T11:31:28.939" v="714"/>
          <ac:spMkLst>
            <pc:docMk/>
            <pc:sldMk cId="2067144477" sldId="503"/>
            <ac:spMk id="376" creationId="{2C219644-C029-E3F3-DA43-73DF1FFF33DC}"/>
          </ac:spMkLst>
        </pc:spChg>
        <pc:spChg chg="mod">
          <ac:chgData name="Yvan Lara" userId="50c954862af45d99" providerId="LiveId" clId="{08D4EC1C-A415-40CB-BEEE-E92A604DC451}" dt="2024-08-21T11:31:28.939" v="714"/>
          <ac:spMkLst>
            <pc:docMk/>
            <pc:sldMk cId="2067144477" sldId="503"/>
            <ac:spMk id="378" creationId="{986C621B-42BB-A0F1-30D2-D694906DB51C}"/>
          </ac:spMkLst>
        </pc:spChg>
        <pc:spChg chg="mod">
          <ac:chgData name="Yvan Lara" userId="50c954862af45d99" providerId="LiveId" clId="{08D4EC1C-A415-40CB-BEEE-E92A604DC451}" dt="2024-08-21T11:31:28.939" v="714"/>
          <ac:spMkLst>
            <pc:docMk/>
            <pc:sldMk cId="2067144477" sldId="503"/>
            <ac:spMk id="380" creationId="{F41E971D-7D27-7C77-0921-CF80F7F80368}"/>
          </ac:spMkLst>
        </pc:spChg>
        <pc:spChg chg="mod">
          <ac:chgData name="Yvan Lara" userId="50c954862af45d99" providerId="LiveId" clId="{08D4EC1C-A415-40CB-BEEE-E92A604DC451}" dt="2024-08-21T11:31:28.939" v="714"/>
          <ac:spMkLst>
            <pc:docMk/>
            <pc:sldMk cId="2067144477" sldId="503"/>
            <ac:spMk id="381" creationId="{62BB227D-A425-B2E2-3265-40BD20C28254}"/>
          </ac:spMkLst>
        </pc:spChg>
        <pc:spChg chg="mod">
          <ac:chgData name="Yvan Lara" userId="50c954862af45d99" providerId="LiveId" clId="{08D4EC1C-A415-40CB-BEEE-E92A604DC451}" dt="2024-08-21T11:31:28.939" v="714"/>
          <ac:spMkLst>
            <pc:docMk/>
            <pc:sldMk cId="2067144477" sldId="503"/>
            <ac:spMk id="382" creationId="{D053EA21-1A33-687C-44E4-DF012B989743}"/>
          </ac:spMkLst>
        </pc:spChg>
        <pc:spChg chg="add mod">
          <ac:chgData name="Yvan Lara" userId="50c954862af45d99" providerId="LiveId" clId="{08D4EC1C-A415-40CB-BEEE-E92A604DC451}" dt="2024-08-21T11:32:18.594" v="717" actId="1076"/>
          <ac:spMkLst>
            <pc:docMk/>
            <pc:sldMk cId="2067144477" sldId="503"/>
            <ac:spMk id="383" creationId="{02C139F5-05D9-141F-E304-99B02F4E0885}"/>
          </ac:spMkLst>
        </pc:spChg>
        <pc:spChg chg="add mod">
          <ac:chgData name="Yvan Lara" userId="50c954862af45d99" providerId="LiveId" clId="{08D4EC1C-A415-40CB-BEEE-E92A604DC451}" dt="2024-08-21T11:32:23.245" v="718" actId="20577"/>
          <ac:spMkLst>
            <pc:docMk/>
            <pc:sldMk cId="2067144477" sldId="503"/>
            <ac:spMk id="384" creationId="{41F347EC-1C28-FA9E-2CBD-CB54A7F70F9F}"/>
          </ac:spMkLst>
        </pc:spChg>
        <pc:spChg chg="add mod">
          <ac:chgData name="Yvan Lara" userId="50c954862af45d99" providerId="LiveId" clId="{08D4EC1C-A415-40CB-BEEE-E92A604DC451}" dt="2024-08-21T12:00:34.526" v="1490" actId="1076"/>
          <ac:spMkLst>
            <pc:docMk/>
            <pc:sldMk cId="2067144477" sldId="503"/>
            <ac:spMk id="386" creationId="{0E469D11-40A1-F59E-BBD3-7F82380874C1}"/>
          </ac:spMkLst>
        </pc:spChg>
        <pc:spChg chg="add mod">
          <ac:chgData name="Yvan Lara" userId="50c954862af45d99" providerId="LiveId" clId="{08D4EC1C-A415-40CB-BEEE-E92A604DC451}" dt="2024-08-21T11:32:18.594" v="717" actId="1076"/>
          <ac:spMkLst>
            <pc:docMk/>
            <pc:sldMk cId="2067144477" sldId="503"/>
            <ac:spMk id="387" creationId="{984B4ADC-AEDB-E5C4-CCFD-4F5FC309EFEC}"/>
          </ac:spMkLst>
        </pc:spChg>
        <pc:spChg chg="add mod">
          <ac:chgData name="Yvan Lara" userId="50c954862af45d99" providerId="LiveId" clId="{08D4EC1C-A415-40CB-BEEE-E92A604DC451}" dt="2024-08-21T11:32:18.594" v="717" actId="1076"/>
          <ac:spMkLst>
            <pc:docMk/>
            <pc:sldMk cId="2067144477" sldId="503"/>
            <ac:spMk id="388" creationId="{766F0FCA-07B5-96B2-A8FB-DF6DFBF5DFC2}"/>
          </ac:spMkLst>
        </pc:spChg>
        <pc:spChg chg="add mod">
          <ac:chgData name="Yvan Lara" userId="50c954862af45d99" providerId="LiveId" clId="{08D4EC1C-A415-40CB-BEEE-E92A604DC451}" dt="2024-08-21T11:58:24.603" v="1473" actId="1076"/>
          <ac:spMkLst>
            <pc:docMk/>
            <pc:sldMk cId="2067144477" sldId="503"/>
            <ac:spMk id="389" creationId="{B3D66FCA-F48F-0CA0-3277-B1BD357A7D93}"/>
          </ac:spMkLst>
        </pc:spChg>
        <pc:spChg chg="add mod">
          <ac:chgData name="Yvan Lara" userId="50c954862af45d99" providerId="LiveId" clId="{08D4EC1C-A415-40CB-BEEE-E92A604DC451}" dt="2024-08-21T11:59:26.093" v="1486" actId="14100"/>
          <ac:spMkLst>
            <pc:docMk/>
            <pc:sldMk cId="2067144477" sldId="503"/>
            <ac:spMk id="390" creationId="{EA775222-A65F-0B4B-171B-42FB7F63A129}"/>
          </ac:spMkLst>
        </pc:spChg>
        <pc:grpChg chg="del">
          <ac:chgData name="Yvan Lara" userId="50c954862af45d99" providerId="LiveId" clId="{08D4EC1C-A415-40CB-BEEE-E92A604DC451}" dt="2024-08-21T11:30:01.499" v="680" actId="478"/>
          <ac:grpSpMkLst>
            <pc:docMk/>
            <pc:sldMk cId="2067144477" sldId="503"/>
            <ac:grpSpMk id="20" creationId="{6B42A070-2726-6699-DB24-BC21DAA2F81D}"/>
          </ac:grpSpMkLst>
        </pc:grpChg>
        <pc:grpChg chg="add mod">
          <ac:chgData name="Yvan Lara" userId="50c954862af45d99" providerId="LiveId" clId="{08D4EC1C-A415-40CB-BEEE-E92A604DC451}" dt="2024-08-21T11:30:43.887" v="685"/>
          <ac:grpSpMkLst>
            <pc:docMk/>
            <pc:sldMk cId="2067144477" sldId="503"/>
            <ac:grpSpMk id="46" creationId="{85AB4DB1-556E-1FEB-52AB-9B9B11EAA495}"/>
          </ac:grpSpMkLst>
        </pc:grpChg>
        <pc:grpChg chg="add mod">
          <ac:chgData name="Yvan Lara" userId="50c954862af45d99" providerId="LiveId" clId="{08D4EC1C-A415-40CB-BEEE-E92A604DC451}" dt="2024-08-21T11:30:43.887" v="685"/>
          <ac:grpSpMkLst>
            <pc:docMk/>
            <pc:sldMk cId="2067144477" sldId="503"/>
            <ac:grpSpMk id="150" creationId="{D3C0BB8D-BEA5-A7ED-157D-579AF91D73CA}"/>
          </ac:grpSpMkLst>
        </pc:grpChg>
        <pc:grpChg chg="add mod">
          <ac:chgData name="Yvan Lara" userId="50c954862af45d99" providerId="LiveId" clId="{08D4EC1C-A415-40CB-BEEE-E92A604DC451}" dt="2024-08-21T11:30:43.887" v="685"/>
          <ac:grpSpMkLst>
            <pc:docMk/>
            <pc:sldMk cId="2067144477" sldId="503"/>
            <ac:grpSpMk id="154" creationId="{1C62A94B-AC7A-FA59-CC2B-6303371225CE}"/>
          </ac:grpSpMkLst>
        </pc:grpChg>
        <pc:grpChg chg="add mod">
          <ac:chgData name="Yvan Lara" userId="50c954862af45d99" providerId="LiveId" clId="{08D4EC1C-A415-40CB-BEEE-E92A604DC451}" dt="2024-08-21T11:30:43.887" v="685"/>
          <ac:grpSpMkLst>
            <pc:docMk/>
            <pc:sldMk cId="2067144477" sldId="503"/>
            <ac:grpSpMk id="157" creationId="{4836B35C-4E29-C83A-306E-A7CD5D83B7C6}"/>
          </ac:grpSpMkLst>
        </pc:grpChg>
        <pc:grpChg chg="add mod">
          <ac:chgData name="Yvan Lara" userId="50c954862af45d99" providerId="LiveId" clId="{08D4EC1C-A415-40CB-BEEE-E92A604DC451}" dt="2024-08-21T11:30:43.887" v="685"/>
          <ac:grpSpMkLst>
            <pc:docMk/>
            <pc:sldMk cId="2067144477" sldId="503"/>
            <ac:grpSpMk id="160" creationId="{755367FE-2535-DE57-8FA9-42C2579F4FA0}"/>
          </ac:grpSpMkLst>
        </pc:grpChg>
        <pc:grpChg chg="add mod">
          <ac:chgData name="Yvan Lara" userId="50c954862af45d99" providerId="LiveId" clId="{08D4EC1C-A415-40CB-BEEE-E92A604DC451}" dt="2024-08-21T11:30:43.887" v="685"/>
          <ac:grpSpMkLst>
            <pc:docMk/>
            <pc:sldMk cId="2067144477" sldId="503"/>
            <ac:grpSpMk id="164" creationId="{3123565C-C238-7621-C644-3C4BA6595BC8}"/>
          </ac:grpSpMkLst>
        </pc:grpChg>
        <pc:grpChg chg="add mod">
          <ac:chgData name="Yvan Lara" userId="50c954862af45d99" providerId="LiveId" clId="{08D4EC1C-A415-40CB-BEEE-E92A604DC451}" dt="2024-08-21T11:30:43.887" v="685"/>
          <ac:grpSpMkLst>
            <pc:docMk/>
            <pc:sldMk cId="2067144477" sldId="503"/>
            <ac:grpSpMk id="167" creationId="{5D7C782F-1C93-52A7-E1CD-17A4783EB330}"/>
          </ac:grpSpMkLst>
        </pc:grpChg>
        <pc:grpChg chg="add mod">
          <ac:chgData name="Yvan Lara" userId="50c954862af45d99" providerId="LiveId" clId="{08D4EC1C-A415-40CB-BEEE-E92A604DC451}" dt="2024-08-21T11:30:43.887" v="685"/>
          <ac:grpSpMkLst>
            <pc:docMk/>
            <pc:sldMk cId="2067144477" sldId="503"/>
            <ac:grpSpMk id="172" creationId="{26EB27FB-194A-391F-B709-EA7AD7CC1E43}"/>
          </ac:grpSpMkLst>
        </pc:grpChg>
        <pc:grpChg chg="add mod">
          <ac:chgData name="Yvan Lara" userId="50c954862af45d99" providerId="LiveId" clId="{08D4EC1C-A415-40CB-BEEE-E92A604DC451}" dt="2024-08-21T11:30:43.887" v="685"/>
          <ac:grpSpMkLst>
            <pc:docMk/>
            <pc:sldMk cId="2067144477" sldId="503"/>
            <ac:grpSpMk id="175" creationId="{07FD783F-F781-CA42-030C-29832A1356CB}"/>
          </ac:grpSpMkLst>
        </pc:grpChg>
        <pc:grpChg chg="add mod">
          <ac:chgData name="Yvan Lara" userId="50c954862af45d99" providerId="LiveId" clId="{08D4EC1C-A415-40CB-BEEE-E92A604DC451}" dt="2024-08-21T11:30:43.887" v="685"/>
          <ac:grpSpMkLst>
            <pc:docMk/>
            <pc:sldMk cId="2067144477" sldId="503"/>
            <ac:grpSpMk id="178" creationId="{1CD695A1-DD90-E08B-F146-0303768CE861}"/>
          </ac:grpSpMkLst>
        </pc:grpChg>
        <pc:grpChg chg="add mod">
          <ac:chgData name="Yvan Lara" userId="50c954862af45d99" providerId="LiveId" clId="{08D4EC1C-A415-40CB-BEEE-E92A604DC451}" dt="2024-08-21T11:30:43.887" v="685"/>
          <ac:grpSpMkLst>
            <pc:docMk/>
            <pc:sldMk cId="2067144477" sldId="503"/>
            <ac:grpSpMk id="202" creationId="{B4ED300E-0E11-A936-7CAF-9CF804F7C989}"/>
          </ac:grpSpMkLst>
        </pc:grpChg>
        <pc:grpChg chg="add mod">
          <ac:chgData name="Yvan Lara" userId="50c954862af45d99" providerId="LiveId" clId="{08D4EC1C-A415-40CB-BEEE-E92A604DC451}" dt="2024-08-21T11:30:43.887" v="685"/>
          <ac:grpSpMkLst>
            <pc:docMk/>
            <pc:sldMk cId="2067144477" sldId="503"/>
            <ac:grpSpMk id="205" creationId="{6BE078E1-6827-FCC2-76C1-EB5897F9A5DD}"/>
          </ac:grpSpMkLst>
        </pc:grpChg>
        <pc:grpChg chg="add mod">
          <ac:chgData name="Yvan Lara" userId="50c954862af45d99" providerId="LiveId" clId="{08D4EC1C-A415-40CB-BEEE-E92A604DC451}" dt="2024-08-21T11:30:43.887" v="685"/>
          <ac:grpSpMkLst>
            <pc:docMk/>
            <pc:sldMk cId="2067144477" sldId="503"/>
            <ac:grpSpMk id="214" creationId="{A28DC7AB-2D2F-8639-3008-AC7FBD28DFF9}"/>
          </ac:grpSpMkLst>
        </pc:grpChg>
        <pc:grpChg chg="add mod">
          <ac:chgData name="Yvan Lara" userId="50c954862af45d99" providerId="LiveId" clId="{08D4EC1C-A415-40CB-BEEE-E92A604DC451}" dt="2024-08-21T11:31:38.003" v="715" actId="1076"/>
          <ac:grpSpMkLst>
            <pc:docMk/>
            <pc:sldMk cId="2067144477" sldId="503"/>
            <ac:grpSpMk id="246" creationId="{2B386B84-0815-FB72-5EA4-DEF3C3E8DA57}"/>
          </ac:grpSpMkLst>
        </pc:grpChg>
        <pc:grpChg chg="mod">
          <ac:chgData name="Yvan Lara" userId="50c954862af45d99" providerId="LiveId" clId="{08D4EC1C-A415-40CB-BEEE-E92A604DC451}" dt="2024-08-21T11:31:28.939" v="714"/>
          <ac:grpSpMkLst>
            <pc:docMk/>
            <pc:sldMk cId="2067144477" sldId="503"/>
            <ac:grpSpMk id="272" creationId="{EB3842E3-76A5-6B92-771B-8E14D9C2BE41}"/>
          </ac:grpSpMkLst>
        </pc:grpChg>
        <pc:grpChg chg="mod">
          <ac:chgData name="Yvan Lara" userId="50c954862af45d99" providerId="LiveId" clId="{08D4EC1C-A415-40CB-BEEE-E92A604DC451}" dt="2024-08-21T11:31:28.939" v="714"/>
          <ac:grpSpMkLst>
            <pc:docMk/>
            <pc:sldMk cId="2067144477" sldId="503"/>
            <ac:grpSpMk id="285" creationId="{97B92575-43FE-2D6B-9A19-DD13EE37B4A0}"/>
          </ac:grpSpMkLst>
        </pc:grpChg>
        <pc:grpChg chg="mod">
          <ac:chgData name="Yvan Lara" userId="50c954862af45d99" providerId="LiveId" clId="{08D4EC1C-A415-40CB-BEEE-E92A604DC451}" dt="2024-08-21T11:31:28.939" v="714"/>
          <ac:grpSpMkLst>
            <pc:docMk/>
            <pc:sldMk cId="2067144477" sldId="503"/>
            <ac:grpSpMk id="287" creationId="{5EDFA04A-77F5-E1D8-8A40-A1D24876D6B9}"/>
          </ac:grpSpMkLst>
        </pc:grpChg>
        <pc:grpChg chg="mod">
          <ac:chgData name="Yvan Lara" userId="50c954862af45d99" providerId="LiveId" clId="{08D4EC1C-A415-40CB-BEEE-E92A604DC451}" dt="2024-08-21T11:31:28.939" v="714"/>
          <ac:grpSpMkLst>
            <pc:docMk/>
            <pc:sldMk cId="2067144477" sldId="503"/>
            <ac:grpSpMk id="288" creationId="{435C2C67-1490-A2A1-66A1-37E9ED017575}"/>
          </ac:grpSpMkLst>
        </pc:grpChg>
        <pc:grpChg chg="mod">
          <ac:chgData name="Yvan Lara" userId="50c954862af45d99" providerId="LiveId" clId="{08D4EC1C-A415-40CB-BEEE-E92A604DC451}" dt="2024-08-21T11:31:28.939" v="714"/>
          <ac:grpSpMkLst>
            <pc:docMk/>
            <pc:sldMk cId="2067144477" sldId="503"/>
            <ac:grpSpMk id="289" creationId="{3EE726C6-C305-F7A7-EAB0-414280F264A2}"/>
          </ac:grpSpMkLst>
        </pc:grpChg>
        <pc:grpChg chg="mod">
          <ac:chgData name="Yvan Lara" userId="50c954862af45d99" providerId="LiveId" clId="{08D4EC1C-A415-40CB-BEEE-E92A604DC451}" dt="2024-08-21T11:31:28.939" v="714"/>
          <ac:grpSpMkLst>
            <pc:docMk/>
            <pc:sldMk cId="2067144477" sldId="503"/>
            <ac:grpSpMk id="291" creationId="{6947487C-B043-E71A-A80D-367BCD6823E8}"/>
          </ac:grpSpMkLst>
        </pc:grpChg>
        <pc:grpChg chg="mod">
          <ac:chgData name="Yvan Lara" userId="50c954862af45d99" providerId="LiveId" clId="{08D4EC1C-A415-40CB-BEEE-E92A604DC451}" dt="2024-08-21T11:31:28.939" v="714"/>
          <ac:grpSpMkLst>
            <pc:docMk/>
            <pc:sldMk cId="2067144477" sldId="503"/>
            <ac:grpSpMk id="292" creationId="{765E41BA-4B36-FC92-0118-8BD32D88DFC5}"/>
          </ac:grpSpMkLst>
        </pc:grpChg>
        <pc:grpChg chg="mod">
          <ac:chgData name="Yvan Lara" userId="50c954862af45d99" providerId="LiveId" clId="{08D4EC1C-A415-40CB-BEEE-E92A604DC451}" dt="2024-08-21T11:31:28.939" v="714"/>
          <ac:grpSpMkLst>
            <pc:docMk/>
            <pc:sldMk cId="2067144477" sldId="503"/>
            <ac:grpSpMk id="295" creationId="{89AEC471-2D60-F273-5E05-F57EAB2B73FA}"/>
          </ac:grpSpMkLst>
        </pc:grpChg>
        <pc:grpChg chg="mod">
          <ac:chgData name="Yvan Lara" userId="50c954862af45d99" providerId="LiveId" clId="{08D4EC1C-A415-40CB-BEEE-E92A604DC451}" dt="2024-08-21T11:31:28.939" v="714"/>
          <ac:grpSpMkLst>
            <pc:docMk/>
            <pc:sldMk cId="2067144477" sldId="503"/>
            <ac:grpSpMk id="296" creationId="{A1283191-D281-D6A6-0DCC-2DB29B5BBB57}"/>
          </ac:grpSpMkLst>
        </pc:grpChg>
        <pc:grpChg chg="mod">
          <ac:chgData name="Yvan Lara" userId="50c954862af45d99" providerId="LiveId" clId="{08D4EC1C-A415-40CB-BEEE-E92A604DC451}" dt="2024-08-21T11:31:28.939" v="714"/>
          <ac:grpSpMkLst>
            <pc:docMk/>
            <pc:sldMk cId="2067144477" sldId="503"/>
            <ac:grpSpMk id="297" creationId="{A6494191-09A9-5A3D-C247-517276C3EBBD}"/>
          </ac:grpSpMkLst>
        </pc:grpChg>
        <pc:grpChg chg="mod">
          <ac:chgData name="Yvan Lara" userId="50c954862af45d99" providerId="LiveId" clId="{08D4EC1C-A415-40CB-BEEE-E92A604DC451}" dt="2024-08-21T11:31:28.939" v="714"/>
          <ac:grpSpMkLst>
            <pc:docMk/>
            <pc:sldMk cId="2067144477" sldId="503"/>
            <ac:grpSpMk id="319" creationId="{014542D0-2078-A4A9-5529-8DD8D19CB99A}"/>
          </ac:grpSpMkLst>
        </pc:grpChg>
        <pc:grpChg chg="mod">
          <ac:chgData name="Yvan Lara" userId="50c954862af45d99" providerId="LiveId" clId="{08D4EC1C-A415-40CB-BEEE-E92A604DC451}" dt="2024-08-21T11:31:28.939" v="714"/>
          <ac:grpSpMkLst>
            <pc:docMk/>
            <pc:sldMk cId="2067144477" sldId="503"/>
            <ac:grpSpMk id="320" creationId="{114E70BA-9042-AFA8-7B5A-158959F344BA}"/>
          </ac:grpSpMkLst>
        </pc:grpChg>
        <pc:grpChg chg="mod">
          <ac:chgData name="Yvan Lara" userId="50c954862af45d99" providerId="LiveId" clId="{08D4EC1C-A415-40CB-BEEE-E92A604DC451}" dt="2024-08-21T11:31:28.939" v="714"/>
          <ac:grpSpMkLst>
            <pc:docMk/>
            <pc:sldMk cId="2067144477" sldId="503"/>
            <ac:grpSpMk id="327" creationId="{E4DF8EF4-2F91-B9A0-C99D-1DB486208DDB}"/>
          </ac:grpSpMkLst>
        </pc:grpChg>
        <pc:cxnChg chg="mod">
          <ac:chgData name="Yvan Lara" userId="50c954862af45d99" providerId="LiveId" clId="{08D4EC1C-A415-40CB-BEEE-E92A604DC451}" dt="2024-08-21T11:30:01.499" v="680" actId="478"/>
          <ac:cxnSpMkLst>
            <pc:docMk/>
            <pc:sldMk cId="2067144477" sldId="503"/>
            <ac:cxnSpMk id="92" creationId="{9B453316-3034-D859-4C3B-675D8F32DA76}"/>
          </ac:cxnSpMkLst>
        </pc:cxnChg>
        <pc:cxnChg chg="mod">
          <ac:chgData name="Yvan Lara" userId="50c954862af45d99" providerId="LiveId" clId="{08D4EC1C-A415-40CB-BEEE-E92A604DC451}" dt="2024-08-21T11:30:01.499" v="680" actId="478"/>
          <ac:cxnSpMkLst>
            <pc:docMk/>
            <pc:sldMk cId="2067144477" sldId="503"/>
            <ac:cxnSpMk id="116" creationId="{7B3F102C-98A5-EBE4-1843-57F5CE857949}"/>
          </ac:cxnSpMkLst>
        </pc:cxnChg>
        <pc:cxnChg chg="mod">
          <ac:chgData name="Yvan Lara" userId="50c954862af45d99" providerId="LiveId" clId="{08D4EC1C-A415-40CB-BEEE-E92A604DC451}" dt="2024-08-21T11:30:43.887" v="685"/>
          <ac:cxnSpMkLst>
            <pc:docMk/>
            <pc:sldMk cId="2067144477" sldId="503"/>
            <ac:cxnSpMk id="151" creationId="{C70E9E66-1F4F-8CCD-587E-A67ED381C2D6}"/>
          </ac:cxnSpMkLst>
        </pc:cxnChg>
        <pc:cxnChg chg="add mod">
          <ac:chgData name="Yvan Lara" userId="50c954862af45d99" providerId="LiveId" clId="{08D4EC1C-A415-40CB-BEEE-E92A604DC451}" dt="2024-08-21T11:30:43.887" v="685"/>
          <ac:cxnSpMkLst>
            <pc:docMk/>
            <pc:sldMk cId="2067144477" sldId="503"/>
            <ac:cxnSpMk id="153" creationId="{8FCD2C71-EA8C-5A45-5C2B-274CFE50C6A8}"/>
          </ac:cxnSpMkLst>
        </pc:cxnChg>
        <pc:cxnChg chg="mod">
          <ac:chgData name="Yvan Lara" userId="50c954862af45d99" providerId="LiveId" clId="{08D4EC1C-A415-40CB-BEEE-E92A604DC451}" dt="2024-08-21T11:30:43.887" v="685"/>
          <ac:cxnSpMkLst>
            <pc:docMk/>
            <pc:sldMk cId="2067144477" sldId="503"/>
            <ac:cxnSpMk id="155" creationId="{3654D067-4509-315A-D692-911B1CB45F4C}"/>
          </ac:cxnSpMkLst>
        </pc:cxnChg>
        <pc:cxnChg chg="mod">
          <ac:chgData name="Yvan Lara" userId="50c954862af45d99" providerId="LiveId" clId="{08D4EC1C-A415-40CB-BEEE-E92A604DC451}" dt="2024-08-21T11:30:43.887" v="685"/>
          <ac:cxnSpMkLst>
            <pc:docMk/>
            <pc:sldMk cId="2067144477" sldId="503"/>
            <ac:cxnSpMk id="158" creationId="{835AB9C1-2194-BC36-2D8B-110C80CC5CC5}"/>
          </ac:cxnSpMkLst>
        </pc:cxnChg>
        <pc:cxnChg chg="mod">
          <ac:chgData name="Yvan Lara" userId="50c954862af45d99" providerId="LiveId" clId="{08D4EC1C-A415-40CB-BEEE-E92A604DC451}" dt="2024-08-21T11:30:43.887" v="685"/>
          <ac:cxnSpMkLst>
            <pc:docMk/>
            <pc:sldMk cId="2067144477" sldId="503"/>
            <ac:cxnSpMk id="161" creationId="{FEE71681-7104-900F-7753-6819EE7FB22E}"/>
          </ac:cxnSpMkLst>
        </pc:cxnChg>
        <pc:cxnChg chg="add mod">
          <ac:chgData name="Yvan Lara" userId="50c954862af45d99" providerId="LiveId" clId="{08D4EC1C-A415-40CB-BEEE-E92A604DC451}" dt="2024-08-21T11:30:43.887" v="685"/>
          <ac:cxnSpMkLst>
            <pc:docMk/>
            <pc:sldMk cId="2067144477" sldId="503"/>
            <ac:cxnSpMk id="163" creationId="{04C0EC74-BADD-7CF0-AEED-248021641107}"/>
          </ac:cxnSpMkLst>
        </pc:cxnChg>
        <pc:cxnChg chg="mod">
          <ac:chgData name="Yvan Lara" userId="50c954862af45d99" providerId="LiveId" clId="{08D4EC1C-A415-40CB-BEEE-E92A604DC451}" dt="2024-08-21T11:30:43.887" v="685"/>
          <ac:cxnSpMkLst>
            <pc:docMk/>
            <pc:sldMk cId="2067144477" sldId="503"/>
            <ac:cxnSpMk id="165" creationId="{367A0175-60B4-CC90-2ACB-959319965577}"/>
          </ac:cxnSpMkLst>
        </pc:cxnChg>
        <pc:cxnChg chg="mod">
          <ac:chgData name="Yvan Lara" userId="50c954862af45d99" providerId="LiveId" clId="{08D4EC1C-A415-40CB-BEEE-E92A604DC451}" dt="2024-08-21T11:30:43.887" v="685"/>
          <ac:cxnSpMkLst>
            <pc:docMk/>
            <pc:sldMk cId="2067144477" sldId="503"/>
            <ac:cxnSpMk id="168" creationId="{32E92D97-045B-AA3E-6EC2-BB3744D6449D}"/>
          </ac:cxnSpMkLst>
        </pc:cxnChg>
        <pc:cxnChg chg="add mod">
          <ac:chgData name="Yvan Lara" userId="50c954862af45d99" providerId="LiveId" clId="{08D4EC1C-A415-40CB-BEEE-E92A604DC451}" dt="2024-08-21T11:30:43.887" v="685"/>
          <ac:cxnSpMkLst>
            <pc:docMk/>
            <pc:sldMk cId="2067144477" sldId="503"/>
            <ac:cxnSpMk id="170" creationId="{3AD20130-0056-7C48-CE93-8B35A047FA22}"/>
          </ac:cxnSpMkLst>
        </pc:cxnChg>
        <pc:cxnChg chg="add mod">
          <ac:chgData name="Yvan Lara" userId="50c954862af45d99" providerId="LiveId" clId="{08D4EC1C-A415-40CB-BEEE-E92A604DC451}" dt="2024-08-21T11:30:43.887" v="685"/>
          <ac:cxnSpMkLst>
            <pc:docMk/>
            <pc:sldMk cId="2067144477" sldId="503"/>
            <ac:cxnSpMk id="171" creationId="{651BCB7A-A847-589F-AA75-1114688F2A02}"/>
          </ac:cxnSpMkLst>
        </pc:cxnChg>
        <pc:cxnChg chg="mod">
          <ac:chgData name="Yvan Lara" userId="50c954862af45d99" providerId="LiveId" clId="{08D4EC1C-A415-40CB-BEEE-E92A604DC451}" dt="2024-08-21T11:30:43.887" v="685"/>
          <ac:cxnSpMkLst>
            <pc:docMk/>
            <pc:sldMk cId="2067144477" sldId="503"/>
            <ac:cxnSpMk id="173" creationId="{2828A1E6-3953-128F-6AC0-6221262542F3}"/>
          </ac:cxnSpMkLst>
        </pc:cxnChg>
        <pc:cxnChg chg="mod">
          <ac:chgData name="Yvan Lara" userId="50c954862af45d99" providerId="LiveId" clId="{08D4EC1C-A415-40CB-BEEE-E92A604DC451}" dt="2024-08-21T11:30:43.887" v="685"/>
          <ac:cxnSpMkLst>
            <pc:docMk/>
            <pc:sldMk cId="2067144477" sldId="503"/>
            <ac:cxnSpMk id="176" creationId="{2ABD0320-2937-8DF7-FAD9-1546B790DE30}"/>
          </ac:cxnSpMkLst>
        </pc:cxnChg>
        <pc:cxnChg chg="mod">
          <ac:chgData name="Yvan Lara" userId="50c954862af45d99" providerId="LiveId" clId="{08D4EC1C-A415-40CB-BEEE-E92A604DC451}" dt="2024-08-21T11:30:43.887" v="685"/>
          <ac:cxnSpMkLst>
            <pc:docMk/>
            <pc:sldMk cId="2067144477" sldId="503"/>
            <ac:cxnSpMk id="179" creationId="{F9545CB5-B11F-1F0D-9F88-FFF6317A1688}"/>
          </ac:cxnSpMkLst>
        </pc:cxnChg>
        <pc:cxnChg chg="add mod">
          <ac:chgData name="Yvan Lara" userId="50c954862af45d99" providerId="LiveId" clId="{08D4EC1C-A415-40CB-BEEE-E92A604DC451}" dt="2024-08-21T11:30:43.887" v="685"/>
          <ac:cxnSpMkLst>
            <pc:docMk/>
            <pc:sldMk cId="2067144477" sldId="503"/>
            <ac:cxnSpMk id="181" creationId="{80D504DF-7196-13B7-E878-6D4F7EE8D658}"/>
          </ac:cxnSpMkLst>
        </pc:cxnChg>
        <pc:cxnChg chg="add mod">
          <ac:chgData name="Yvan Lara" userId="50c954862af45d99" providerId="LiveId" clId="{08D4EC1C-A415-40CB-BEEE-E92A604DC451}" dt="2024-08-21T11:30:43.887" v="685"/>
          <ac:cxnSpMkLst>
            <pc:docMk/>
            <pc:sldMk cId="2067144477" sldId="503"/>
            <ac:cxnSpMk id="182" creationId="{3DE03973-85A4-5BA3-F05A-8977AC024AF9}"/>
          </ac:cxnSpMkLst>
        </pc:cxnChg>
        <pc:cxnChg chg="add mod">
          <ac:chgData name="Yvan Lara" userId="50c954862af45d99" providerId="LiveId" clId="{08D4EC1C-A415-40CB-BEEE-E92A604DC451}" dt="2024-08-21T11:30:43.887" v="685"/>
          <ac:cxnSpMkLst>
            <pc:docMk/>
            <pc:sldMk cId="2067144477" sldId="503"/>
            <ac:cxnSpMk id="184" creationId="{7E532AAB-24A9-7DF8-8E07-6B4DC954BC8F}"/>
          </ac:cxnSpMkLst>
        </pc:cxnChg>
        <pc:cxnChg chg="add mod">
          <ac:chgData name="Yvan Lara" userId="50c954862af45d99" providerId="LiveId" clId="{08D4EC1C-A415-40CB-BEEE-E92A604DC451}" dt="2024-08-21T11:30:43.887" v="685"/>
          <ac:cxnSpMkLst>
            <pc:docMk/>
            <pc:sldMk cId="2067144477" sldId="503"/>
            <ac:cxnSpMk id="185" creationId="{2DF08BFD-78CA-5A75-8634-01DABA338CBA}"/>
          </ac:cxnSpMkLst>
        </pc:cxnChg>
        <pc:cxnChg chg="add mod">
          <ac:chgData name="Yvan Lara" userId="50c954862af45d99" providerId="LiveId" clId="{08D4EC1C-A415-40CB-BEEE-E92A604DC451}" dt="2024-08-21T11:30:43.887" v="685"/>
          <ac:cxnSpMkLst>
            <pc:docMk/>
            <pc:sldMk cId="2067144477" sldId="503"/>
            <ac:cxnSpMk id="186" creationId="{308F356C-AF3B-8F12-37FD-6AAF7997D2FB}"/>
          </ac:cxnSpMkLst>
        </pc:cxnChg>
        <pc:cxnChg chg="add mod">
          <ac:chgData name="Yvan Lara" userId="50c954862af45d99" providerId="LiveId" clId="{08D4EC1C-A415-40CB-BEEE-E92A604DC451}" dt="2024-08-21T11:30:43.887" v="685"/>
          <ac:cxnSpMkLst>
            <pc:docMk/>
            <pc:sldMk cId="2067144477" sldId="503"/>
            <ac:cxnSpMk id="188" creationId="{74F8A143-B837-BF82-0A4F-D9034C004570}"/>
          </ac:cxnSpMkLst>
        </pc:cxnChg>
        <pc:cxnChg chg="add mod">
          <ac:chgData name="Yvan Lara" userId="50c954862af45d99" providerId="LiveId" clId="{08D4EC1C-A415-40CB-BEEE-E92A604DC451}" dt="2024-08-21T11:30:43.887" v="685"/>
          <ac:cxnSpMkLst>
            <pc:docMk/>
            <pc:sldMk cId="2067144477" sldId="503"/>
            <ac:cxnSpMk id="189" creationId="{0B7D4453-7B30-E244-BE72-9D3860952A9F}"/>
          </ac:cxnSpMkLst>
        </pc:cxnChg>
        <pc:cxnChg chg="add mod">
          <ac:chgData name="Yvan Lara" userId="50c954862af45d99" providerId="LiveId" clId="{08D4EC1C-A415-40CB-BEEE-E92A604DC451}" dt="2024-08-21T11:30:43.887" v="685"/>
          <ac:cxnSpMkLst>
            <pc:docMk/>
            <pc:sldMk cId="2067144477" sldId="503"/>
            <ac:cxnSpMk id="190" creationId="{4645692F-37DD-B362-44BB-2906C6FFB9FB}"/>
          </ac:cxnSpMkLst>
        </pc:cxnChg>
        <pc:cxnChg chg="add mod">
          <ac:chgData name="Yvan Lara" userId="50c954862af45d99" providerId="LiveId" clId="{08D4EC1C-A415-40CB-BEEE-E92A604DC451}" dt="2024-08-21T11:30:43.887" v="685"/>
          <ac:cxnSpMkLst>
            <pc:docMk/>
            <pc:sldMk cId="2067144477" sldId="503"/>
            <ac:cxnSpMk id="191" creationId="{BED2192E-84FC-7F25-9496-C2C5231F267F}"/>
          </ac:cxnSpMkLst>
        </pc:cxnChg>
        <pc:cxnChg chg="add mod">
          <ac:chgData name="Yvan Lara" userId="50c954862af45d99" providerId="LiveId" clId="{08D4EC1C-A415-40CB-BEEE-E92A604DC451}" dt="2024-08-21T11:30:43.887" v="685"/>
          <ac:cxnSpMkLst>
            <pc:docMk/>
            <pc:sldMk cId="2067144477" sldId="503"/>
            <ac:cxnSpMk id="192" creationId="{FC440FA8-4A0C-C4EE-BF0B-7EA9EBF3058A}"/>
          </ac:cxnSpMkLst>
        </pc:cxnChg>
        <pc:cxnChg chg="add mod">
          <ac:chgData name="Yvan Lara" userId="50c954862af45d99" providerId="LiveId" clId="{08D4EC1C-A415-40CB-BEEE-E92A604DC451}" dt="2024-08-21T11:30:43.887" v="685"/>
          <ac:cxnSpMkLst>
            <pc:docMk/>
            <pc:sldMk cId="2067144477" sldId="503"/>
            <ac:cxnSpMk id="196" creationId="{7D787B06-E5AE-5978-D490-DC79B69CF6EF}"/>
          </ac:cxnSpMkLst>
        </pc:cxnChg>
        <pc:cxnChg chg="add mod">
          <ac:chgData name="Yvan Lara" userId="50c954862af45d99" providerId="LiveId" clId="{08D4EC1C-A415-40CB-BEEE-E92A604DC451}" dt="2024-08-21T11:30:43.887" v="685"/>
          <ac:cxnSpMkLst>
            <pc:docMk/>
            <pc:sldMk cId="2067144477" sldId="503"/>
            <ac:cxnSpMk id="197" creationId="{ABB1DB95-85FB-2C25-666D-A8BF48293809}"/>
          </ac:cxnSpMkLst>
        </pc:cxnChg>
        <pc:cxnChg chg="add mod">
          <ac:chgData name="Yvan Lara" userId="50c954862af45d99" providerId="LiveId" clId="{08D4EC1C-A415-40CB-BEEE-E92A604DC451}" dt="2024-08-21T11:30:43.887" v="685"/>
          <ac:cxnSpMkLst>
            <pc:docMk/>
            <pc:sldMk cId="2067144477" sldId="503"/>
            <ac:cxnSpMk id="198" creationId="{8C30C406-69AD-4988-C583-E4758AA530F2}"/>
          </ac:cxnSpMkLst>
        </pc:cxnChg>
        <pc:cxnChg chg="add mod">
          <ac:chgData name="Yvan Lara" userId="50c954862af45d99" providerId="LiveId" clId="{08D4EC1C-A415-40CB-BEEE-E92A604DC451}" dt="2024-08-21T11:30:43.887" v="685"/>
          <ac:cxnSpMkLst>
            <pc:docMk/>
            <pc:sldMk cId="2067144477" sldId="503"/>
            <ac:cxnSpMk id="199" creationId="{04C48B39-57DB-3BDF-8A1C-9BA3F6757BCB}"/>
          </ac:cxnSpMkLst>
        </pc:cxnChg>
        <pc:cxnChg chg="mod">
          <ac:chgData name="Yvan Lara" userId="50c954862af45d99" providerId="LiveId" clId="{08D4EC1C-A415-40CB-BEEE-E92A604DC451}" dt="2024-08-21T11:30:43.887" v="685"/>
          <ac:cxnSpMkLst>
            <pc:docMk/>
            <pc:sldMk cId="2067144477" sldId="503"/>
            <ac:cxnSpMk id="203" creationId="{FF6C97DB-94BD-6147-855E-0CC7525F4498}"/>
          </ac:cxnSpMkLst>
        </pc:cxnChg>
        <pc:cxnChg chg="mod">
          <ac:chgData name="Yvan Lara" userId="50c954862af45d99" providerId="LiveId" clId="{08D4EC1C-A415-40CB-BEEE-E92A604DC451}" dt="2024-08-21T11:30:43.887" v="685"/>
          <ac:cxnSpMkLst>
            <pc:docMk/>
            <pc:sldMk cId="2067144477" sldId="503"/>
            <ac:cxnSpMk id="206" creationId="{9B0C701C-0EF9-6ECF-3839-5C4B4EFB9910}"/>
          </ac:cxnSpMkLst>
        </pc:cxnChg>
        <pc:cxnChg chg="add mod">
          <ac:chgData name="Yvan Lara" userId="50c954862af45d99" providerId="LiveId" clId="{08D4EC1C-A415-40CB-BEEE-E92A604DC451}" dt="2024-08-21T11:30:43.887" v="685"/>
          <ac:cxnSpMkLst>
            <pc:docMk/>
            <pc:sldMk cId="2067144477" sldId="503"/>
            <ac:cxnSpMk id="208" creationId="{F2C892F2-913F-96C4-E861-D8AC081156FE}"/>
          </ac:cxnSpMkLst>
        </pc:cxnChg>
        <pc:cxnChg chg="add mod">
          <ac:chgData name="Yvan Lara" userId="50c954862af45d99" providerId="LiveId" clId="{08D4EC1C-A415-40CB-BEEE-E92A604DC451}" dt="2024-08-21T11:30:43.887" v="685"/>
          <ac:cxnSpMkLst>
            <pc:docMk/>
            <pc:sldMk cId="2067144477" sldId="503"/>
            <ac:cxnSpMk id="209" creationId="{E64C3EA2-1526-5E9E-EDF8-5C62E5D0D627}"/>
          </ac:cxnSpMkLst>
        </pc:cxnChg>
        <pc:cxnChg chg="add mod">
          <ac:chgData name="Yvan Lara" userId="50c954862af45d99" providerId="LiveId" clId="{08D4EC1C-A415-40CB-BEEE-E92A604DC451}" dt="2024-08-21T11:30:43.887" v="685"/>
          <ac:cxnSpMkLst>
            <pc:docMk/>
            <pc:sldMk cId="2067144477" sldId="503"/>
            <ac:cxnSpMk id="210" creationId="{5A2107DF-657C-31D8-E33E-B88705EE5E7E}"/>
          </ac:cxnSpMkLst>
        </pc:cxnChg>
        <pc:cxnChg chg="add mod">
          <ac:chgData name="Yvan Lara" userId="50c954862af45d99" providerId="LiveId" clId="{08D4EC1C-A415-40CB-BEEE-E92A604DC451}" dt="2024-08-21T11:30:43.887" v="685"/>
          <ac:cxnSpMkLst>
            <pc:docMk/>
            <pc:sldMk cId="2067144477" sldId="503"/>
            <ac:cxnSpMk id="211" creationId="{F6802842-C5EB-FEA2-7EB6-83084FA38E15}"/>
          </ac:cxnSpMkLst>
        </pc:cxnChg>
        <pc:cxnChg chg="add mod">
          <ac:chgData name="Yvan Lara" userId="50c954862af45d99" providerId="LiveId" clId="{08D4EC1C-A415-40CB-BEEE-E92A604DC451}" dt="2024-08-21T11:30:43.887" v="685"/>
          <ac:cxnSpMkLst>
            <pc:docMk/>
            <pc:sldMk cId="2067144477" sldId="503"/>
            <ac:cxnSpMk id="212" creationId="{B082A439-3AA6-6932-AB7D-2FDA65E0258F}"/>
          </ac:cxnSpMkLst>
        </pc:cxnChg>
        <pc:cxnChg chg="mod">
          <ac:chgData name="Yvan Lara" userId="50c954862af45d99" providerId="LiveId" clId="{08D4EC1C-A415-40CB-BEEE-E92A604DC451}" dt="2024-08-21T11:30:43.887" v="685"/>
          <ac:cxnSpMkLst>
            <pc:docMk/>
            <pc:sldMk cId="2067144477" sldId="503"/>
            <ac:cxnSpMk id="215" creationId="{FD691D40-66FA-BE3E-43BF-27EE3708C35B}"/>
          </ac:cxnSpMkLst>
        </pc:cxnChg>
        <pc:cxnChg chg="add mod">
          <ac:chgData name="Yvan Lara" userId="50c954862af45d99" providerId="LiveId" clId="{08D4EC1C-A415-40CB-BEEE-E92A604DC451}" dt="2024-08-21T11:30:43.887" v="685"/>
          <ac:cxnSpMkLst>
            <pc:docMk/>
            <pc:sldMk cId="2067144477" sldId="503"/>
            <ac:cxnSpMk id="232" creationId="{4B60944E-D156-D534-F9DC-7BEA489C3F93}"/>
          </ac:cxnSpMkLst>
        </pc:cxnChg>
        <pc:cxnChg chg="add mod">
          <ac:chgData name="Yvan Lara" userId="50c954862af45d99" providerId="LiveId" clId="{08D4EC1C-A415-40CB-BEEE-E92A604DC451}" dt="2024-08-21T11:30:43.887" v="685"/>
          <ac:cxnSpMkLst>
            <pc:docMk/>
            <pc:sldMk cId="2067144477" sldId="503"/>
            <ac:cxnSpMk id="234" creationId="{4495B54A-C693-7C58-0006-EF1D46767A8A}"/>
          </ac:cxnSpMkLst>
        </pc:cxnChg>
        <pc:cxnChg chg="add mod">
          <ac:chgData name="Yvan Lara" userId="50c954862af45d99" providerId="LiveId" clId="{08D4EC1C-A415-40CB-BEEE-E92A604DC451}" dt="2024-08-21T11:30:43.887" v="685"/>
          <ac:cxnSpMkLst>
            <pc:docMk/>
            <pc:sldMk cId="2067144477" sldId="503"/>
            <ac:cxnSpMk id="240" creationId="{661F7F4F-261F-6F74-F237-09BA5E79E6D7}"/>
          </ac:cxnSpMkLst>
        </pc:cxnChg>
        <pc:cxnChg chg="add mod">
          <ac:chgData name="Yvan Lara" userId="50c954862af45d99" providerId="LiveId" clId="{08D4EC1C-A415-40CB-BEEE-E92A604DC451}" dt="2024-08-21T11:30:43.887" v="685"/>
          <ac:cxnSpMkLst>
            <pc:docMk/>
            <pc:sldMk cId="2067144477" sldId="503"/>
            <ac:cxnSpMk id="243" creationId="{7E68A410-9338-F919-94A0-22F9FA5D1072}"/>
          </ac:cxnSpMkLst>
        </pc:cxnChg>
        <pc:cxnChg chg="mod">
          <ac:chgData name="Yvan Lara" userId="50c954862af45d99" providerId="LiveId" clId="{08D4EC1C-A415-40CB-BEEE-E92A604DC451}" dt="2024-08-21T11:31:28.939" v="714"/>
          <ac:cxnSpMkLst>
            <pc:docMk/>
            <pc:sldMk cId="2067144477" sldId="503"/>
            <ac:cxnSpMk id="286" creationId="{54A367A8-35BE-9D67-50DF-F6103EE96DAF}"/>
          </ac:cxnSpMkLst>
        </pc:cxnChg>
        <pc:cxnChg chg="mod">
          <ac:chgData name="Yvan Lara" userId="50c954862af45d99" providerId="LiveId" clId="{08D4EC1C-A415-40CB-BEEE-E92A604DC451}" dt="2024-08-21T11:31:28.939" v="714"/>
          <ac:cxnSpMkLst>
            <pc:docMk/>
            <pc:sldMk cId="2067144477" sldId="503"/>
            <ac:cxnSpMk id="290" creationId="{7C96FE04-83DE-0A59-2A38-0076B007C12C}"/>
          </ac:cxnSpMkLst>
        </pc:cxnChg>
        <pc:cxnChg chg="mod">
          <ac:chgData name="Yvan Lara" userId="50c954862af45d99" providerId="LiveId" clId="{08D4EC1C-A415-40CB-BEEE-E92A604DC451}" dt="2024-08-21T11:31:28.939" v="714"/>
          <ac:cxnSpMkLst>
            <pc:docMk/>
            <pc:sldMk cId="2067144477" sldId="503"/>
            <ac:cxnSpMk id="293" creationId="{BC4B6CFE-A786-D60A-2D73-4DCB3F943F9E}"/>
          </ac:cxnSpMkLst>
        </pc:cxnChg>
        <pc:cxnChg chg="mod">
          <ac:chgData name="Yvan Lara" userId="50c954862af45d99" providerId="LiveId" clId="{08D4EC1C-A415-40CB-BEEE-E92A604DC451}" dt="2024-08-21T11:31:28.939" v="714"/>
          <ac:cxnSpMkLst>
            <pc:docMk/>
            <pc:sldMk cId="2067144477" sldId="503"/>
            <ac:cxnSpMk id="294" creationId="{B6890613-C13D-09B3-DE54-315902A86879}"/>
          </ac:cxnSpMkLst>
        </pc:cxnChg>
        <pc:cxnChg chg="mod">
          <ac:chgData name="Yvan Lara" userId="50c954862af45d99" providerId="LiveId" clId="{08D4EC1C-A415-40CB-BEEE-E92A604DC451}" dt="2024-08-21T11:31:28.939" v="714"/>
          <ac:cxnSpMkLst>
            <pc:docMk/>
            <pc:sldMk cId="2067144477" sldId="503"/>
            <ac:cxnSpMk id="298" creationId="{EDE8AC51-7E91-505C-22DC-6181FE885FCC}"/>
          </ac:cxnSpMkLst>
        </pc:cxnChg>
        <pc:cxnChg chg="mod">
          <ac:chgData name="Yvan Lara" userId="50c954862af45d99" providerId="LiveId" clId="{08D4EC1C-A415-40CB-BEEE-E92A604DC451}" dt="2024-08-21T11:31:28.939" v="714"/>
          <ac:cxnSpMkLst>
            <pc:docMk/>
            <pc:sldMk cId="2067144477" sldId="503"/>
            <ac:cxnSpMk id="299" creationId="{D42E514A-FD79-872B-5154-92788F9031C9}"/>
          </ac:cxnSpMkLst>
        </pc:cxnChg>
        <pc:cxnChg chg="mod">
          <ac:chgData name="Yvan Lara" userId="50c954862af45d99" providerId="LiveId" clId="{08D4EC1C-A415-40CB-BEEE-E92A604DC451}" dt="2024-08-21T11:31:28.939" v="714"/>
          <ac:cxnSpMkLst>
            <pc:docMk/>
            <pc:sldMk cId="2067144477" sldId="503"/>
            <ac:cxnSpMk id="301" creationId="{316EEAA9-9D64-FC80-BAAB-D741DF936C7E}"/>
          </ac:cxnSpMkLst>
        </pc:cxnChg>
        <pc:cxnChg chg="mod">
          <ac:chgData name="Yvan Lara" userId="50c954862af45d99" providerId="LiveId" clId="{08D4EC1C-A415-40CB-BEEE-E92A604DC451}" dt="2024-08-21T11:31:28.939" v="714"/>
          <ac:cxnSpMkLst>
            <pc:docMk/>
            <pc:sldMk cId="2067144477" sldId="503"/>
            <ac:cxnSpMk id="302" creationId="{1C58DD86-573A-F460-8F14-D7177CB669AA}"/>
          </ac:cxnSpMkLst>
        </pc:cxnChg>
        <pc:cxnChg chg="mod">
          <ac:chgData name="Yvan Lara" userId="50c954862af45d99" providerId="LiveId" clId="{08D4EC1C-A415-40CB-BEEE-E92A604DC451}" dt="2024-08-21T11:31:28.939" v="714"/>
          <ac:cxnSpMkLst>
            <pc:docMk/>
            <pc:sldMk cId="2067144477" sldId="503"/>
            <ac:cxnSpMk id="303" creationId="{1912028E-21C8-7C10-A213-311AB54200EE}"/>
          </ac:cxnSpMkLst>
        </pc:cxnChg>
        <pc:cxnChg chg="mod">
          <ac:chgData name="Yvan Lara" userId="50c954862af45d99" providerId="LiveId" clId="{08D4EC1C-A415-40CB-BEEE-E92A604DC451}" dt="2024-08-21T11:31:28.939" v="714"/>
          <ac:cxnSpMkLst>
            <pc:docMk/>
            <pc:sldMk cId="2067144477" sldId="503"/>
            <ac:cxnSpMk id="305" creationId="{D9DEAD4C-25AE-9A17-4D58-2F0A38198901}"/>
          </ac:cxnSpMkLst>
        </pc:cxnChg>
        <pc:cxnChg chg="mod">
          <ac:chgData name="Yvan Lara" userId="50c954862af45d99" providerId="LiveId" clId="{08D4EC1C-A415-40CB-BEEE-E92A604DC451}" dt="2024-08-21T11:31:28.939" v="714"/>
          <ac:cxnSpMkLst>
            <pc:docMk/>
            <pc:sldMk cId="2067144477" sldId="503"/>
            <ac:cxnSpMk id="306" creationId="{A938B007-519F-28A2-0E28-7F57900AF175}"/>
          </ac:cxnSpMkLst>
        </pc:cxnChg>
        <pc:cxnChg chg="mod">
          <ac:chgData name="Yvan Lara" userId="50c954862af45d99" providerId="LiveId" clId="{08D4EC1C-A415-40CB-BEEE-E92A604DC451}" dt="2024-08-21T11:31:28.939" v="714"/>
          <ac:cxnSpMkLst>
            <pc:docMk/>
            <pc:sldMk cId="2067144477" sldId="503"/>
            <ac:cxnSpMk id="307" creationId="{25894D88-5BF9-4A57-39FE-72672A246E66}"/>
          </ac:cxnSpMkLst>
        </pc:cxnChg>
        <pc:cxnChg chg="mod">
          <ac:chgData name="Yvan Lara" userId="50c954862af45d99" providerId="LiveId" clId="{08D4EC1C-A415-40CB-BEEE-E92A604DC451}" dt="2024-08-21T11:31:28.939" v="714"/>
          <ac:cxnSpMkLst>
            <pc:docMk/>
            <pc:sldMk cId="2067144477" sldId="503"/>
            <ac:cxnSpMk id="308" creationId="{E778F43C-2110-1425-8BF2-C7AD29043BD1}"/>
          </ac:cxnSpMkLst>
        </pc:cxnChg>
        <pc:cxnChg chg="mod">
          <ac:chgData name="Yvan Lara" userId="50c954862af45d99" providerId="LiveId" clId="{08D4EC1C-A415-40CB-BEEE-E92A604DC451}" dt="2024-08-21T11:31:28.939" v="714"/>
          <ac:cxnSpMkLst>
            <pc:docMk/>
            <pc:sldMk cId="2067144477" sldId="503"/>
            <ac:cxnSpMk id="309" creationId="{44EB86C6-FE0F-8D4D-201C-6227A030A8AB}"/>
          </ac:cxnSpMkLst>
        </pc:cxnChg>
        <pc:cxnChg chg="mod">
          <ac:chgData name="Yvan Lara" userId="50c954862af45d99" providerId="LiveId" clId="{08D4EC1C-A415-40CB-BEEE-E92A604DC451}" dt="2024-08-21T11:31:28.939" v="714"/>
          <ac:cxnSpMkLst>
            <pc:docMk/>
            <pc:sldMk cId="2067144477" sldId="503"/>
            <ac:cxnSpMk id="313" creationId="{237F2453-498A-9DF2-2811-CB9244F37352}"/>
          </ac:cxnSpMkLst>
        </pc:cxnChg>
        <pc:cxnChg chg="mod">
          <ac:chgData name="Yvan Lara" userId="50c954862af45d99" providerId="LiveId" clId="{08D4EC1C-A415-40CB-BEEE-E92A604DC451}" dt="2024-08-21T11:31:28.939" v="714"/>
          <ac:cxnSpMkLst>
            <pc:docMk/>
            <pc:sldMk cId="2067144477" sldId="503"/>
            <ac:cxnSpMk id="314" creationId="{98F4928D-F8BC-1371-0668-695027604AC7}"/>
          </ac:cxnSpMkLst>
        </pc:cxnChg>
        <pc:cxnChg chg="mod">
          <ac:chgData name="Yvan Lara" userId="50c954862af45d99" providerId="LiveId" clId="{08D4EC1C-A415-40CB-BEEE-E92A604DC451}" dt="2024-08-21T11:31:28.939" v="714"/>
          <ac:cxnSpMkLst>
            <pc:docMk/>
            <pc:sldMk cId="2067144477" sldId="503"/>
            <ac:cxnSpMk id="315" creationId="{F381C76B-E053-F1DB-177F-E0112CE73360}"/>
          </ac:cxnSpMkLst>
        </pc:cxnChg>
        <pc:cxnChg chg="mod">
          <ac:chgData name="Yvan Lara" userId="50c954862af45d99" providerId="LiveId" clId="{08D4EC1C-A415-40CB-BEEE-E92A604DC451}" dt="2024-08-21T11:31:28.939" v="714"/>
          <ac:cxnSpMkLst>
            <pc:docMk/>
            <pc:sldMk cId="2067144477" sldId="503"/>
            <ac:cxnSpMk id="316" creationId="{9C91B3E5-BBA1-2669-9994-FD9AD8A43900}"/>
          </ac:cxnSpMkLst>
        </pc:cxnChg>
        <pc:cxnChg chg="mod">
          <ac:chgData name="Yvan Lara" userId="50c954862af45d99" providerId="LiveId" clId="{08D4EC1C-A415-40CB-BEEE-E92A604DC451}" dt="2024-08-21T11:31:28.939" v="714"/>
          <ac:cxnSpMkLst>
            <pc:docMk/>
            <pc:sldMk cId="2067144477" sldId="503"/>
            <ac:cxnSpMk id="321" creationId="{4E4517D8-91E6-3594-F286-D1906EC9D0A4}"/>
          </ac:cxnSpMkLst>
        </pc:cxnChg>
        <pc:cxnChg chg="mod">
          <ac:chgData name="Yvan Lara" userId="50c954862af45d99" providerId="LiveId" clId="{08D4EC1C-A415-40CB-BEEE-E92A604DC451}" dt="2024-08-21T11:31:28.939" v="714"/>
          <ac:cxnSpMkLst>
            <pc:docMk/>
            <pc:sldMk cId="2067144477" sldId="503"/>
            <ac:cxnSpMk id="322" creationId="{C1D4545F-2846-DD67-589D-1F17C4BDAB0F}"/>
          </ac:cxnSpMkLst>
        </pc:cxnChg>
        <pc:cxnChg chg="mod">
          <ac:chgData name="Yvan Lara" userId="50c954862af45d99" providerId="LiveId" clId="{08D4EC1C-A415-40CB-BEEE-E92A604DC451}" dt="2024-08-21T11:31:28.939" v="714"/>
          <ac:cxnSpMkLst>
            <pc:docMk/>
            <pc:sldMk cId="2067144477" sldId="503"/>
            <ac:cxnSpMk id="323" creationId="{813D0920-082A-5A11-E824-9CF9BB253190}"/>
          </ac:cxnSpMkLst>
        </pc:cxnChg>
        <pc:cxnChg chg="mod">
          <ac:chgData name="Yvan Lara" userId="50c954862af45d99" providerId="LiveId" clId="{08D4EC1C-A415-40CB-BEEE-E92A604DC451}" dt="2024-08-21T11:31:28.939" v="714"/>
          <ac:cxnSpMkLst>
            <pc:docMk/>
            <pc:sldMk cId="2067144477" sldId="503"/>
            <ac:cxnSpMk id="324" creationId="{2907DCC3-791C-32AF-47BF-393B8AEA7145}"/>
          </ac:cxnSpMkLst>
        </pc:cxnChg>
        <pc:cxnChg chg="mod">
          <ac:chgData name="Yvan Lara" userId="50c954862af45d99" providerId="LiveId" clId="{08D4EC1C-A415-40CB-BEEE-E92A604DC451}" dt="2024-08-21T11:31:28.939" v="714"/>
          <ac:cxnSpMkLst>
            <pc:docMk/>
            <pc:sldMk cId="2067144477" sldId="503"/>
            <ac:cxnSpMk id="325" creationId="{020539C6-E800-5DBA-671C-B6F71636B190}"/>
          </ac:cxnSpMkLst>
        </pc:cxnChg>
        <pc:cxnChg chg="mod">
          <ac:chgData name="Yvan Lara" userId="50c954862af45d99" providerId="LiveId" clId="{08D4EC1C-A415-40CB-BEEE-E92A604DC451}" dt="2024-08-21T11:31:28.939" v="714"/>
          <ac:cxnSpMkLst>
            <pc:docMk/>
            <pc:sldMk cId="2067144477" sldId="503"/>
            <ac:cxnSpMk id="343" creationId="{507E000E-9003-DBE1-63F4-F0218EE46F80}"/>
          </ac:cxnSpMkLst>
        </pc:cxnChg>
        <pc:cxnChg chg="mod">
          <ac:chgData name="Yvan Lara" userId="50c954862af45d99" providerId="LiveId" clId="{08D4EC1C-A415-40CB-BEEE-E92A604DC451}" dt="2024-08-21T11:31:28.939" v="714"/>
          <ac:cxnSpMkLst>
            <pc:docMk/>
            <pc:sldMk cId="2067144477" sldId="503"/>
            <ac:cxnSpMk id="345" creationId="{A0E4B14A-7F36-E641-FF63-F7CB255F2927}"/>
          </ac:cxnSpMkLst>
        </pc:cxnChg>
        <pc:cxnChg chg="mod">
          <ac:chgData name="Yvan Lara" userId="50c954862af45d99" providerId="LiveId" clId="{08D4EC1C-A415-40CB-BEEE-E92A604DC451}" dt="2024-08-21T11:31:28.939" v="714"/>
          <ac:cxnSpMkLst>
            <pc:docMk/>
            <pc:sldMk cId="2067144477" sldId="503"/>
            <ac:cxnSpMk id="351" creationId="{C19D037E-9A00-178F-BF4A-AF81F5BAED0E}"/>
          </ac:cxnSpMkLst>
        </pc:cxnChg>
        <pc:cxnChg chg="mod">
          <ac:chgData name="Yvan Lara" userId="50c954862af45d99" providerId="LiveId" clId="{08D4EC1C-A415-40CB-BEEE-E92A604DC451}" dt="2024-08-21T11:31:28.939" v="714"/>
          <ac:cxnSpMkLst>
            <pc:docMk/>
            <pc:sldMk cId="2067144477" sldId="503"/>
            <ac:cxnSpMk id="354" creationId="{D8EB6ADD-AD61-6467-199E-6290875FF570}"/>
          </ac:cxnSpMkLst>
        </pc:cxnChg>
        <pc:cxnChg chg="mod">
          <ac:chgData name="Yvan Lara" userId="50c954862af45d99" providerId="LiveId" clId="{08D4EC1C-A415-40CB-BEEE-E92A604DC451}" dt="2024-08-21T11:31:28.939" v="714"/>
          <ac:cxnSpMkLst>
            <pc:docMk/>
            <pc:sldMk cId="2067144477" sldId="503"/>
            <ac:cxnSpMk id="357" creationId="{81A9F320-FF2F-1D15-1CC6-8861A994BEBA}"/>
          </ac:cxnSpMkLst>
        </pc:cxnChg>
        <pc:cxnChg chg="mod">
          <ac:chgData name="Yvan Lara" userId="50c954862af45d99" providerId="LiveId" clId="{08D4EC1C-A415-40CB-BEEE-E92A604DC451}" dt="2024-08-21T11:31:28.939" v="714"/>
          <ac:cxnSpMkLst>
            <pc:docMk/>
            <pc:sldMk cId="2067144477" sldId="503"/>
            <ac:cxnSpMk id="359" creationId="{3E4C7AB7-CF1B-4A15-A6FE-ECC8A2778B33}"/>
          </ac:cxnSpMkLst>
        </pc:cxnChg>
        <pc:cxnChg chg="mod">
          <ac:chgData name="Yvan Lara" userId="50c954862af45d99" providerId="LiveId" clId="{08D4EC1C-A415-40CB-BEEE-E92A604DC451}" dt="2024-08-21T11:31:28.939" v="714"/>
          <ac:cxnSpMkLst>
            <pc:docMk/>
            <pc:sldMk cId="2067144477" sldId="503"/>
            <ac:cxnSpMk id="361" creationId="{18A86C26-893A-9EF5-65AB-C6B93EE17CAE}"/>
          </ac:cxnSpMkLst>
        </pc:cxnChg>
        <pc:cxnChg chg="mod">
          <ac:chgData name="Yvan Lara" userId="50c954862af45d99" providerId="LiveId" clId="{08D4EC1C-A415-40CB-BEEE-E92A604DC451}" dt="2024-08-21T11:31:28.939" v="714"/>
          <ac:cxnSpMkLst>
            <pc:docMk/>
            <pc:sldMk cId="2067144477" sldId="503"/>
            <ac:cxnSpMk id="363" creationId="{2BDFF936-F3C0-425B-F359-8FA3A5DB4A25}"/>
          </ac:cxnSpMkLst>
        </pc:cxnChg>
        <pc:cxnChg chg="mod">
          <ac:chgData name="Yvan Lara" userId="50c954862af45d99" providerId="LiveId" clId="{08D4EC1C-A415-40CB-BEEE-E92A604DC451}" dt="2024-08-21T11:31:28.939" v="714"/>
          <ac:cxnSpMkLst>
            <pc:docMk/>
            <pc:sldMk cId="2067144477" sldId="503"/>
            <ac:cxnSpMk id="365" creationId="{A762160D-E1B3-583E-7C5D-EFF9E4CEC7B2}"/>
          </ac:cxnSpMkLst>
        </pc:cxnChg>
        <pc:cxnChg chg="mod">
          <ac:chgData name="Yvan Lara" userId="50c954862af45d99" providerId="LiveId" clId="{08D4EC1C-A415-40CB-BEEE-E92A604DC451}" dt="2024-08-21T11:31:28.939" v="714"/>
          <ac:cxnSpMkLst>
            <pc:docMk/>
            <pc:sldMk cId="2067144477" sldId="503"/>
            <ac:cxnSpMk id="367" creationId="{3C336624-95E3-0D39-EF58-C125B97F337E}"/>
          </ac:cxnSpMkLst>
        </pc:cxnChg>
        <pc:cxnChg chg="mod">
          <ac:chgData name="Yvan Lara" userId="50c954862af45d99" providerId="LiveId" clId="{08D4EC1C-A415-40CB-BEEE-E92A604DC451}" dt="2024-08-21T11:31:28.939" v="714"/>
          <ac:cxnSpMkLst>
            <pc:docMk/>
            <pc:sldMk cId="2067144477" sldId="503"/>
            <ac:cxnSpMk id="369" creationId="{4EA1A1FD-1EEF-5E33-64E5-66B884753025}"/>
          </ac:cxnSpMkLst>
        </pc:cxnChg>
        <pc:cxnChg chg="mod">
          <ac:chgData name="Yvan Lara" userId="50c954862af45d99" providerId="LiveId" clId="{08D4EC1C-A415-40CB-BEEE-E92A604DC451}" dt="2024-08-21T11:31:28.939" v="714"/>
          <ac:cxnSpMkLst>
            <pc:docMk/>
            <pc:sldMk cId="2067144477" sldId="503"/>
            <ac:cxnSpMk id="371" creationId="{55068771-8E4C-7859-0865-76C2994E1AD6}"/>
          </ac:cxnSpMkLst>
        </pc:cxnChg>
        <pc:cxnChg chg="mod">
          <ac:chgData name="Yvan Lara" userId="50c954862af45d99" providerId="LiveId" clId="{08D4EC1C-A415-40CB-BEEE-E92A604DC451}" dt="2024-08-21T11:31:28.939" v="714"/>
          <ac:cxnSpMkLst>
            <pc:docMk/>
            <pc:sldMk cId="2067144477" sldId="503"/>
            <ac:cxnSpMk id="373" creationId="{CB7512D7-C0B2-5CAB-9BAB-F623DC0245A9}"/>
          </ac:cxnSpMkLst>
        </pc:cxnChg>
        <pc:cxnChg chg="mod">
          <ac:chgData name="Yvan Lara" userId="50c954862af45d99" providerId="LiveId" clId="{08D4EC1C-A415-40CB-BEEE-E92A604DC451}" dt="2024-08-21T11:31:28.939" v="714"/>
          <ac:cxnSpMkLst>
            <pc:docMk/>
            <pc:sldMk cId="2067144477" sldId="503"/>
            <ac:cxnSpMk id="375" creationId="{385A6FB8-CEAB-2821-BE23-C069358256EF}"/>
          </ac:cxnSpMkLst>
        </pc:cxnChg>
        <pc:cxnChg chg="mod">
          <ac:chgData name="Yvan Lara" userId="50c954862af45d99" providerId="LiveId" clId="{08D4EC1C-A415-40CB-BEEE-E92A604DC451}" dt="2024-08-21T11:31:28.939" v="714"/>
          <ac:cxnSpMkLst>
            <pc:docMk/>
            <pc:sldMk cId="2067144477" sldId="503"/>
            <ac:cxnSpMk id="377" creationId="{56A2AB4F-B280-58E5-6E83-8D766845CC27}"/>
          </ac:cxnSpMkLst>
        </pc:cxnChg>
        <pc:cxnChg chg="mod">
          <ac:chgData name="Yvan Lara" userId="50c954862af45d99" providerId="LiveId" clId="{08D4EC1C-A415-40CB-BEEE-E92A604DC451}" dt="2024-08-21T11:31:28.939" v="714"/>
          <ac:cxnSpMkLst>
            <pc:docMk/>
            <pc:sldMk cId="2067144477" sldId="503"/>
            <ac:cxnSpMk id="379" creationId="{58F87E15-218A-E3DF-6821-683253424A97}"/>
          </ac:cxnSpMkLst>
        </pc:cxnChg>
        <pc:cxnChg chg="add mod">
          <ac:chgData name="Yvan Lara" userId="50c954862af45d99" providerId="LiveId" clId="{08D4EC1C-A415-40CB-BEEE-E92A604DC451}" dt="2024-08-21T11:32:18.594" v="717" actId="1076"/>
          <ac:cxnSpMkLst>
            <pc:docMk/>
            <pc:sldMk cId="2067144477" sldId="503"/>
            <ac:cxnSpMk id="385" creationId="{00C794E9-50FB-6C77-B071-ABA7A7CCC1B6}"/>
          </ac:cxnSpMkLst>
        </pc:cxnChg>
      </pc:sldChg>
      <pc:sldChg chg="addSp delSp modSp new mod">
        <pc:chgData name="Yvan Lara" userId="50c954862af45d99" providerId="LiveId" clId="{08D4EC1C-A415-40CB-BEEE-E92A604DC451}" dt="2024-08-21T12:09:11.691" v="1589" actId="14100"/>
        <pc:sldMkLst>
          <pc:docMk/>
          <pc:sldMk cId="1805756267" sldId="504"/>
        </pc:sldMkLst>
        <pc:spChg chg="add mod">
          <ac:chgData name="Yvan Lara" userId="50c954862af45d99" providerId="LiveId" clId="{08D4EC1C-A415-40CB-BEEE-E92A604DC451}" dt="2024-08-21T12:09:11.691" v="1589" actId="14100"/>
          <ac:spMkLst>
            <pc:docMk/>
            <pc:sldMk cId="1805756267" sldId="504"/>
            <ac:spMk id="4" creationId="{0B6BA8E8-2229-BC8C-0639-0591BB40159E}"/>
          </ac:spMkLst>
        </pc:spChg>
        <pc:spChg chg="add del mod">
          <ac:chgData name="Yvan Lara" userId="50c954862af45d99" providerId="LiveId" clId="{08D4EC1C-A415-40CB-BEEE-E92A604DC451}" dt="2024-08-21T12:07:25.381" v="1512" actId="478"/>
          <ac:spMkLst>
            <pc:docMk/>
            <pc:sldMk cId="1805756267" sldId="504"/>
            <ac:spMk id="5" creationId="{F2326BB9-0226-B3DD-D043-963B6A56E06B}"/>
          </ac:spMkLst>
        </pc:spChg>
        <pc:picChg chg="add mod">
          <ac:chgData name="Yvan Lara" userId="50c954862af45d99" providerId="LiveId" clId="{08D4EC1C-A415-40CB-BEEE-E92A604DC451}" dt="2024-08-21T12:05:49.131" v="1497" actId="1076"/>
          <ac:picMkLst>
            <pc:docMk/>
            <pc:sldMk cId="1805756267" sldId="504"/>
            <ac:picMk id="2" creationId="{9A5BE932-6F52-B01A-E7E1-59B4DCB4F794}"/>
          </ac:picMkLst>
        </pc:picChg>
      </pc:sldChg>
      <pc:sldChg chg="modSp add del mod">
        <pc:chgData name="Yvan Lara" userId="50c954862af45d99" providerId="LiveId" clId="{08D4EC1C-A415-40CB-BEEE-E92A604DC451}" dt="2024-08-21T12:12:09.705" v="1768" actId="47"/>
        <pc:sldMkLst>
          <pc:docMk/>
          <pc:sldMk cId="3595561558" sldId="505"/>
        </pc:sldMkLst>
        <pc:spChg chg="mod">
          <ac:chgData name="Yvan Lara" userId="50c954862af45d99" providerId="LiveId" clId="{08D4EC1C-A415-40CB-BEEE-E92A604DC451}" dt="2024-08-21T12:08:42.825" v="1586" actId="113"/>
          <ac:spMkLst>
            <pc:docMk/>
            <pc:sldMk cId="3595561558" sldId="505"/>
            <ac:spMk id="4" creationId="{0B6BA8E8-2229-BC8C-0639-0591BB40159E}"/>
          </ac:spMkLst>
        </pc:spChg>
      </pc:sldChg>
      <pc:sldChg chg="add del">
        <pc:chgData name="Yvan Lara" userId="50c954862af45d99" providerId="LiveId" clId="{08D4EC1C-A415-40CB-BEEE-E92A604DC451}" dt="2024-08-21T12:10:00.220" v="1592" actId="47"/>
        <pc:sldMkLst>
          <pc:docMk/>
          <pc:sldMk cId="145449416" sldId="506"/>
        </pc:sldMkLst>
      </pc:sldChg>
      <pc:sldChg chg="modSp add mod">
        <pc:chgData name="Yvan Lara" userId="50c954862af45d99" providerId="LiveId" clId="{08D4EC1C-A415-40CB-BEEE-E92A604DC451}" dt="2024-08-21T12:12:04.835" v="1767" actId="1036"/>
        <pc:sldMkLst>
          <pc:docMk/>
          <pc:sldMk cId="4041259775" sldId="507"/>
        </pc:sldMkLst>
        <pc:spChg chg="mod">
          <ac:chgData name="Yvan Lara" userId="50c954862af45d99" providerId="LiveId" clId="{08D4EC1C-A415-40CB-BEEE-E92A604DC451}" dt="2024-08-21T12:12:04.835" v="1767" actId="1036"/>
          <ac:spMkLst>
            <pc:docMk/>
            <pc:sldMk cId="4041259775" sldId="507"/>
            <ac:spMk id="4" creationId="{0B6BA8E8-2229-BC8C-0639-0591BB40159E}"/>
          </ac:spMkLst>
        </pc:spChg>
      </pc:sldChg>
      <pc:sldChg chg="modSp add mod">
        <pc:chgData name="Yvan Lara" userId="50c954862af45d99" providerId="LiveId" clId="{08D4EC1C-A415-40CB-BEEE-E92A604DC451}" dt="2024-08-21T12:13:33.309" v="1902" actId="1036"/>
        <pc:sldMkLst>
          <pc:docMk/>
          <pc:sldMk cId="2746393275" sldId="508"/>
        </pc:sldMkLst>
        <pc:spChg chg="mod">
          <ac:chgData name="Yvan Lara" userId="50c954862af45d99" providerId="LiveId" clId="{08D4EC1C-A415-40CB-BEEE-E92A604DC451}" dt="2024-08-21T12:13:33.309" v="1902" actId="1036"/>
          <ac:spMkLst>
            <pc:docMk/>
            <pc:sldMk cId="2746393275" sldId="508"/>
            <ac:spMk id="4" creationId="{0B6BA8E8-2229-BC8C-0639-0591BB40159E}"/>
          </ac:spMkLst>
        </pc:spChg>
      </pc:sldChg>
      <pc:sldChg chg="modSp add mod">
        <pc:chgData name="Yvan Lara" userId="50c954862af45d99" providerId="LiveId" clId="{08D4EC1C-A415-40CB-BEEE-E92A604DC451}" dt="2024-08-21T12:15:08.283" v="2044" actId="1036"/>
        <pc:sldMkLst>
          <pc:docMk/>
          <pc:sldMk cId="1445789271" sldId="509"/>
        </pc:sldMkLst>
        <pc:spChg chg="mod">
          <ac:chgData name="Yvan Lara" userId="50c954862af45d99" providerId="LiveId" clId="{08D4EC1C-A415-40CB-BEEE-E92A604DC451}" dt="2024-08-21T12:15:08.283" v="2044" actId="1036"/>
          <ac:spMkLst>
            <pc:docMk/>
            <pc:sldMk cId="1445789271" sldId="509"/>
            <ac:spMk id="4" creationId="{0B6BA8E8-2229-BC8C-0639-0591BB40159E}"/>
          </ac:spMkLst>
        </pc:spChg>
      </pc:sldChg>
      <pc:sldChg chg="modSp add mod">
        <pc:chgData name="Yvan Lara" userId="50c954862af45d99" providerId="LiveId" clId="{08D4EC1C-A415-40CB-BEEE-E92A604DC451}" dt="2024-08-21T12:16:04.534" v="2166" actId="1036"/>
        <pc:sldMkLst>
          <pc:docMk/>
          <pc:sldMk cId="3776910584" sldId="510"/>
        </pc:sldMkLst>
        <pc:spChg chg="mod">
          <ac:chgData name="Yvan Lara" userId="50c954862af45d99" providerId="LiveId" clId="{08D4EC1C-A415-40CB-BEEE-E92A604DC451}" dt="2024-08-21T12:16:04.534" v="2166" actId="1036"/>
          <ac:spMkLst>
            <pc:docMk/>
            <pc:sldMk cId="3776910584" sldId="510"/>
            <ac:spMk id="4" creationId="{0B6BA8E8-2229-BC8C-0639-0591BB40159E}"/>
          </ac:spMkLst>
        </pc:spChg>
      </pc:sldChg>
      <pc:sldChg chg="modSp add mod">
        <pc:chgData name="Yvan Lara" userId="50c954862af45d99" providerId="LiveId" clId="{08D4EC1C-A415-40CB-BEEE-E92A604DC451}" dt="2024-08-21T12:17:06.909" v="2280" actId="1036"/>
        <pc:sldMkLst>
          <pc:docMk/>
          <pc:sldMk cId="1782011210" sldId="511"/>
        </pc:sldMkLst>
        <pc:spChg chg="mod">
          <ac:chgData name="Yvan Lara" userId="50c954862af45d99" providerId="LiveId" clId="{08D4EC1C-A415-40CB-BEEE-E92A604DC451}" dt="2024-08-21T12:17:06.909" v="2280" actId="1036"/>
          <ac:spMkLst>
            <pc:docMk/>
            <pc:sldMk cId="1782011210" sldId="511"/>
            <ac:spMk id="4" creationId="{0B6BA8E8-2229-BC8C-0639-0591BB40159E}"/>
          </ac:spMkLst>
        </pc:spChg>
      </pc:sldChg>
      <pc:sldChg chg="addSp delSp modSp add mod">
        <pc:chgData name="Yvan Lara" userId="50c954862af45d99" providerId="LiveId" clId="{08D4EC1C-A415-40CB-BEEE-E92A604DC451}" dt="2024-08-21T13:29:58.096" v="2957"/>
        <pc:sldMkLst>
          <pc:docMk/>
          <pc:sldMk cId="1378792592" sldId="512"/>
        </pc:sldMkLst>
        <pc:spChg chg="mod">
          <ac:chgData name="Yvan Lara" userId="50c954862af45d99" providerId="LiveId" clId="{08D4EC1C-A415-40CB-BEEE-E92A604DC451}" dt="2024-08-21T13:29:28.625" v="2941" actId="20577"/>
          <ac:spMkLst>
            <pc:docMk/>
            <pc:sldMk cId="1378792592" sldId="512"/>
            <ac:spMk id="5" creationId="{B757CC55-1AF2-8C1A-AB2D-DFF2EF8278C9}"/>
          </ac:spMkLst>
        </pc:spChg>
        <pc:graphicFrameChg chg="del">
          <ac:chgData name="Yvan Lara" userId="50c954862af45d99" providerId="LiveId" clId="{08D4EC1C-A415-40CB-BEEE-E92A604DC451}" dt="2024-08-21T13:29:13.144" v="2929" actId="478"/>
          <ac:graphicFrameMkLst>
            <pc:docMk/>
            <pc:sldMk cId="1378792592" sldId="512"/>
            <ac:graphicFrameMk id="2" creationId="{92280B01-E7F4-D085-623F-772EE83F8433}"/>
          </ac:graphicFrameMkLst>
        </pc:graphicFrameChg>
        <pc:graphicFrameChg chg="add mod">
          <ac:chgData name="Yvan Lara" userId="50c954862af45d99" providerId="LiveId" clId="{08D4EC1C-A415-40CB-BEEE-E92A604DC451}" dt="2024-08-21T13:29:58.096" v="2957"/>
          <ac:graphicFrameMkLst>
            <pc:docMk/>
            <pc:sldMk cId="1378792592" sldId="512"/>
            <ac:graphicFrameMk id="3" creationId="{2B7A7686-48AA-9047-B65D-0E829D5747A3}"/>
          </ac:graphicFrameMkLst>
        </pc:graphicFrameChg>
      </pc:sldChg>
      <pc:sldChg chg="addSp modSp add mod">
        <pc:chgData name="Yvan Lara" userId="50c954862af45d99" providerId="LiveId" clId="{08D4EC1C-A415-40CB-BEEE-E92A604DC451}" dt="2024-08-21T13:31:33.334" v="3025" actId="20577"/>
        <pc:sldMkLst>
          <pc:docMk/>
          <pc:sldMk cId="976988630" sldId="513"/>
        </pc:sldMkLst>
        <pc:spChg chg="mod">
          <ac:chgData name="Yvan Lara" userId="50c954862af45d99" providerId="LiveId" clId="{08D4EC1C-A415-40CB-BEEE-E92A604DC451}" dt="2024-08-21T13:31:33.334" v="3025" actId="20577"/>
          <ac:spMkLst>
            <pc:docMk/>
            <pc:sldMk cId="976988630" sldId="513"/>
            <ac:spMk id="5" creationId="{B757CC55-1AF2-8C1A-AB2D-DFF2EF8278C9}"/>
          </ac:spMkLst>
        </pc:spChg>
        <pc:graphicFrameChg chg="add mod">
          <ac:chgData name="Yvan Lara" userId="50c954862af45d99" providerId="LiveId" clId="{08D4EC1C-A415-40CB-BEEE-E92A604DC451}" dt="2024-08-21T13:30:31.764" v="2976"/>
          <ac:graphicFrameMkLst>
            <pc:docMk/>
            <pc:sldMk cId="976988630" sldId="513"/>
            <ac:graphicFrameMk id="2" creationId="{6E411C6C-9F6D-7882-583E-921867BA6599}"/>
          </ac:graphicFrameMkLst>
        </pc:graphicFrameChg>
      </pc:sldChg>
      <pc:sldChg chg="add del">
        <pc:chgData name="Yvan Lara" userId="50c954862af45d99" providerId="LiveId" clId="{08D4EC1C-A415-40CB-BEEE-E92A604DC451}" dt="2024-08-21T13:29:38.384" v="2945"/>
        <pc:sldMkLst>
          <pc:docMk/>
          <pc:sldMk cId="2263235827" sldId="513"/>
        </pc:sldMkLst>
      </pc:sldChg>
      <pc:sldChg chg="add del">
        <pc:chgData name="Yvan Lara" userId="50c954862af45d99" providerId="LiveId" clId="{08D4EC1C-A415-40CB-BEEE-E92A604DC451}" dt="2024-08-21T13:29:38.074" v="2944"/>
        <pc:sldMkLst>
          <pc:docMk/>
          <pc:sldMk cId="1448592584" sldId="514"/>
        </pc:sldMkLst>
      </pc:sldChg>
      <pc:sldChg chg="addSp modSp add mod">
        <pc:chgData name="Yvan Lara" userId="50c954862af45d99" providerId="LiveId" clId="{08D4EC1C-A415-40CB-BEEE-E92A604DC451}" dt="2024-08-21T13:32:22.873" v="3039" actId="20577"/>
        <pc:sldMkLst>
          <pc:docMk/>
          <pc:sldMk cId="3945119140" sldId="514"/>
        </pc:sldMkLst>
        <pc:spChg chg="mod">
          <ac:chgData name="Yvan Lara" userId="50c954862af45d99" providerId="LiveId" clId="{08D4EC1C-A415-40CB-BEEE-E92A604DC451}" dt="2024-08-21T13:32:22.873" v="3039" actId="20577"/>
          <ac:spMkLst>
            <pc:docMk/>
            <pc:sldMk cId="3945119140" sldId="514"/>
            <ac:spMk id="5" creationId="{B757CC55-1AF2-8C1A-AB2D-DFF2EF8278C9}"/>
          </ac:spMkLst>
        </pc:spChg>
        <pc:graphicFrameChg chg="add mod">
          <ac:chgData name="Yvan Lara" userId="50c954862af45d99" providerId="LiveId" clId="{08D4EC1C-A415-40CB-BEEE-E92A604DC451}" dt="2024-08-21T13:31:11.474" v="3010"/>
          <ac:graphicFrameMkLst>
            <pc:docMk/>
            <pc:sldMk cId="3945119140" sldId="514"/>
            <ac:graphicFrameMk id="2" creationId="{C3AAE9B7-EB0E-263A-5F6D-41EE39574A1F}"/>
          </ac:graphicFrameMkLst>
        </pc:graphicFrameChg>
      </pc:sldChg>
      <pc:sldChg chg="addSp modSp add mod">
        <pc:chgData name="Yvan Lara" userId="50c954862af45d99" providerId="LiveId" clId="{08D4EC1C-A415-40CB-BEEE-E92A604DC451}" dt="2024-08-21T13:32:31.803" v="3053" actId="20577"/>
        <pc:sldMkLst>
          <pc:docMk/>
          <pc:sldMk cId="2334567604" sldId="515"/>
        </pc:sldMkLst>
        <pc:spChg chg="mod">
          <ac:chgData name="Yvan Lara" userId="50c954862af45d99" providerId="LiveId" clId="{08D4EC1C-A415-40CB-BEEE-E92A604DC451}" dt="2024-08-21T13:32:31.803" v="3053" actId="20577"/>
          <ac:spMkLst>
            <pc:docMk/>
            <pc:sldMk cId="2334567604" sldId="515"/>
            <ac:spMk id="5" creationId="{B757CC55-1AF2-8C1A-AB2D-DFF2EF8278C9}"/>
          </ac:spMkLst>
        </pc:spChg>
        <pc:graphicFrameChg chg="add mod">
          <ac:chgData name="Yvan Lara" userId="50c954862af45d99" providerId="LiveId" clId="{08D4EC1C-A415-40CB-BEEE-E92A604DC451}" dt="2024-08-21T13:32:12.174" v="3027"/>
          <ac:graphicFrameMkLst>
            <pc:docMk/>
            <pc:sldMk cId="2334567604" sldId="515"/>
            <ac:graphicFrameMk id="2" creationId="{8AFC14F0-6407-8C49-4FE3-EF8C5BC84BB8}"/>
          </ac:graphicFrameMkLst>
        </pc:graphicFrameChg>
      </pc:sldChg>
      <pc:sldChg chg="addSp modSp add mod">
        <pc:chgData name="Yvan Lara" userId="50c954862af45d99" providerId="LiveId" clId="{08D4EC1C-A415-40CB-BEEE-E92A604DC451}" dt="2024-08-21T13:32:58.050" v="3069" actId="20577"/>
        <pc:sldMkLst>
          <pc:docMk/>
          <pc:sldMk cId="2546017881" sldId="516"/>
        </pc:sldMkLst>
        <pc:spChg chg="mod">
          <ac:chgData name="Yvan Lara" userId="50c954862af45d99" providerId="LiveId" clId="{08D4EC1C-A415-40CB-BEEE-E92A604DC451}" dt="2024-08-21T13:32:58.050" v="3069" actId="20577"/>
          <ac:spMkLst>
            <pc:docMk/>
            <pc:sldMk cId="2546017881" sldId="516"/>
            <ac:spMk id="5" creationId="{B757CC55-1AF2-8C1A-AB2D-DFF2EF8278C9}"/>
          </ac:spMkLst>
        </pc:spChg>
        <pc:graphicFrameChg chg="add mod">
          <ac:chgData name="Yvan Lara" userId="50c954862af45d99" providerId="LiveId" clId="{08D4EC1C-A415-40CB-BEEE-E92A604DC451}" dt="2024-08-21T13:32:52.404" v="3055"/>
          <ac:graphicFrameMkLst>
            <pc:docMk/>
            <pc:sldMk cId="2546017881" sldId="516"/>
            <ac:graphicFrameMk id="2" creationId="{5E42C961-CB53-E1E0-70FB-421CD2C092BB}"/>
          </ac:graphicFrameMkLst>
        </pc:graphicFrameChg>
      </pc:sldChg>
      <pc:sldChg chg="addSp modSp add mod">
        <pc:chgData name="Yvan Lara" userId="50c954862af45d99" providerId="LiveId" clId="{08D4EC1C-A415-40CB-BEEE-E92A604DC451}" dt="2024-08-21T13:33:29.353" v="3095" actId="20577"/>
        <pc:sldMkLst>
          <pc:docMk/>
          <pc:sldMk cId="2310954361" sldId="517"/>
        </pc:sldMkLst>
        <pc:spChg chg="mod">
          <ac:chgData name="Yvan Lara" userId="50c954862af45d99" providerId="LiveId" clId="{08D4EC1C-A415-40CB-BEEE-E92A604DC451}" dt="2024-08-21T13:33:29.353" v="3095" actId="20577"/>
          <ac:spMkLst>
            <pc:docMk/>
            <pc:sldMk cId="2310954361" sldId="517"/>
            <ac:spMk id="5" creationId="{B757CC55-1AF2-8C1A-AB2D-DFF2EF8278C9}"/>
          </ac:spMkLst>
        </pc:spChg>
        <pc:graphicFrameChg chg="add mod">
          <ac:chgData name="Yvan Lara" userId="50c954862af45d99" providerId="LiveId" clId="{08D4EC1C-A415-40CB-BEEE-E92A604DC451}" dt="2024-08-21T13:33:20.669" v="3071"/>
          <ac:graphicFrameMkLst>
            <pc:docMk/>
            <pc:sldMk cId="2310954361" sldId="517"/>
            <ac:graphicFrameMk id="2" creationId="{8CCAB1B5-882A-1668-7EF9-58FE7B185D8E}"/>
          </ac:graphicFrameMkLst>
        </pc:graphicFrameChg>
      </pc:sldChg>
      <pc:sldChg chg="addSp modSp add mod">
        <pc:chgData name="Yvan Lara" userId="50c954862af45d99" providerId="LiveId" clId="{08D4EC1C-A415-40CB-BEEE-E92A604DC451}" dt="2024-08-21T13:34:11.294" v="3133"/>
        <pc:sldMkLst>
          <pc:docMk/>
          <pc:sldMk cId="3176496207" sldId="518"/>
        </pc:sldMkLst>
        <pc:spChg chg="mod">
          <ac:chgData name="Yvan Lara" userId="50c954862af45d99" providerId="LiveId" clId="{08D4EC1C-A415-40CB-BEEE-E92A604DC451}" dt="2024-08-21T13:34:05.804" v="3132" actId="20577"/>
          <ac:spMkLst>
            <pc:docMk/>
            <pc:sldMk cId="3176496207" sldId="518"/>
            <ac:spMk id="5" creationId="{B757CC55-1AF2-8C1A-AB2D-DFF2EF8278C9}"/>
          </ac:spMkLst>
        </pc:spChg>
        <pc:graphicFrameChg chg="add mod">
          <ac:chgData name="Yvan Lara" userId="50c954862af45d99" providerId="LiveId" clId="{08D4EC1C-A415-40CB-BEEE-E92A604DC451}" dt="2024-08-21T13:34:11.294" v="3133"/>
          <ac:graphicFrameMkLst>
            <pc:docMk/>
            <pc:sldMk cId="3176496207" sldId="518"/>
            <ac:graphicFrameMk id="2" creationId="{79835A70-735C-542E-0E34-3804BF3EC4AC}"/>
          </ac:graphicFrameMkLst>
        </pc:graphicFrameChg>
      </pc:sldChg>
      <pc:sldChg chg="addSp modSp add mod">
        <pc:chgData name="Yvan Lara" userId="50c954862af45d99" providerId="LiveId" clId="{08D4EC1C-A415-40CB-BEEE-E92A604DC451}" dt="2024-08-21T13:34:35.393" v="3149"/>
        <pc:sldMkLst>
          <pc:docMk/>
          <pc:sldMk cId="2299961638" sldId="519"/>
        </pc:sldMkLst>
        <pc:spChg chg="mod">
          <ac:chgData name="Yvan Lara" userId="50c954862af45d99" providerId="LiveId" clId="{08D4EC1C-A415-40CB-BEEE-E92A604DC451}" dt="2024-08-21T13:34:33.153" v="3148" actId="20577"/>
          <ac:spMkLst>
            <pc:docMk/>
            <pc:sldMk cId="2299961638" sldId="519"/>
            <ac:spMk id="5" creationId="{B757CC55-1AF2-8C1A-AB2D-DFF2EF8278C9}"/>
          </ac:spMkLst>
        </pc:spChg>
        <pc:graphicFrameChg chg="add mod">
          <ac:chgData name="Yvan Lara" userId="50c954862af45d99" providerId="LiveId" clId="{08D4EC1C-A415-40CB-BEEE-E92A604DC451}" dt="2024-08-21T13:34:35.393" v="3149"/>
          <ac:graphicFrameMkLst>
            <pc:docMk/>
            <pc:sldMk cId="2299961638" sldId="519"/>
            <ac:graphicFrameMk id="2" creationId="{CD3C3549-4836-5B5A-038C-D5868D09A07D}"/>
          </ac:graphicFrameMkLst>
        </pc:graphicFrameChg>
      </pc:sldChg>
      <pc:sldChg chg="addSp modSp add mod">
        <pc:chgData name="Yvan Lara" userId="50c954862af45d99" providerId="LiveId" clId="{08D4EC1C-A415-40CB-BEEE-E92A604DC451}" dt="2024-08-21T13:35:38.863" v="3170" actId="1076"/>
        <pc:sldMkLst>
          <pc:docMk/>
          <pc:sldMk cId="2619044126" sldId="520"/>
        </pc:sldMkLst>
        <pc:spChg chg="mod">
          <ac:chgData name="Yvan Lara" userId="50c954862af45d99" providerId="LiveId" clId="{08D4EC1C-A415-40CB-BEEE-E92A604DC451}" dt="2024-08-21T13:35:11.367" v="3168" actId="20577"/>
          <ac:spMkLst>
            <pc:docMk/>
            <pc:sldMk cId="2619044126" sldId="520"/>
            <ac:spMk id="5" creationId="{B757CC55-1AF2-8C1A-AB2D-DFF2EF8278C9}"/>
          </ac:spMkLst>
        </pc:spChg>
        <pc:picChg chg="add mod">
          <ac:chgData name="Yvan Lara" userId="50c954862af45d99" providerId="LiveId" clId="{08D4EC1C-A415-40CB-BEEE-E92A604DC451}" dt="2024-08-21T13:35:38.863" v="3170" actId="1076"/>
          <ac:picMkLst>
            <pc:docMk/>
            <pc:sldMk cId="2619044126" sldId="520"/>
            <ac:picMk id="2" creationId="{8046805C-3081-6811-37A0-64C23A905BCB}"/>
          </ac:picMkLst>
        </pc:picChg>
      </pc:sldChg>
      <pc:sldChg chg="addSp modSp add mod">
        <pc:chgData name="Yvan Lara" userId="50c954862af45d99" providerId="LiveId" clId="{08D4EC1C-A415-40CB-BEEE-E92A604DC451}" dt="2024-08-21T13:38:16.253" v="3259" actId="14100"/>
        <pc:sldMkLst>
          <pc:docMk/>
          <pc:sldMk cId="1972700956" sldId="521"/>
        </pc:sldMkLst>
        <pc:spChg chg="mod">
          <ac:chgData name="Yvan Lara" userId="50c954862af45d99" providerId="LiveId" clId="{08D4EC1C-A415-40CB-BEEE-E92A604DC451}" dt="2024-08-21T13:36:41.213" v="3224"/>
          <ac:spMkLst>
            <pc:docMk/>
            <pc:sldMk cId="1972700956" sldId="521"/>
            <ac:spMk id="3" creationId="{5168A74E-2CFA-6BB2-D928-3EFDD5474736}"/>
          </ac:spMkLst>
        </pc:spChg>
        <pc:spChg chg="mod">
          <ac:chgData name="Yvan Lara" userId="50c954862af45d99" providerId="LiveId" clId="{08D4EC1C-A415-40CB-BEEE-E92A604DC451}" dt="2024-08-21T13:38:01.113" v="3257" actId="113"/>
          <ac:spMkLst>
            <pc:docMk/>
            <pc:sldMk cId="1972700956" sldId="521"/>
            <ac:spMk id="5" creationId="{B757CC55-1AF2-8C1A-AB2D-DFF2EF8278C9}"/>
          </ac:spMkLst>
        </pc:spChg>
        <pc:spChg chg="mod">
          <ac:chgData name="Yvan Lara" userId="50c954862af45d99" providerId="LiveId" clId="{08D4EC1C-A415-40CB-BEEE-E92A604DC451}" dt="2024-08-21T13:38:04.357" v="3258"/>
          <ac:spMkLst>
            <pc:docMk/>
            <pc:sldMk cId="1972700956" sldId="521"/>
            <ac:spMk id="6" creationId="{B17955E2-A347-20E4-C434-6B55C1D348DC}"/>
          </ac:spMkLst>
        </pc:spChg>
        <pc:spChg chg="mod">
          <ac:chgData name="Yvan Lara" userId="50c954862af45d99" providerId="LiveId" clId="{08D4EC1C-A415-40CB-BEEE-E92A604DC451}" dt="2024-08-21T13:38:04.357" v="3258"/>
          <ac:spMkLst>
            <pc:docMk/>
            <pc:sldMk cId="1972700956" sldId="521"/>
            <ac:spMk id="7" creationId="{9C6D0187-EA8C-1B64-218A-3809775E0CAA}"/>
          </ac:spMkLst>
        </pc:spChg>
        <pc:spChg chg="mod">
          <ac:chgData name="Yvan Lara" userId="50c954862af45d99" providerId="LiveId" clId="{08D4EC1C-A415-40CB-BEEE-E92A604DC451}" dt="2024-08-21T13:38:04.357" v="3258"/>
          <ac:spMkLst>
            <pc:docMk/>
            <pc:sldMk cId="1972700956" sldId="521"/>
            <ac:spMk id="9" creationId="{BF62265D-2BB6-8A25-C57E-1CB051877EBC}"/>
          </ac:spMkLst>
        </pc:spChg>
        <pc:spChg chg="mod">
          <ac:chgData name="Yvan Lara" userId="50c954862af45d99" providerId="LiveId" clId="{08D4EC1C-A415-40CB-BEEE-E92A604DC451}" dt="2024-08-21T13:36:41.213" v="3224"/>
          <ac:spMkLst>
            <pc:docMk/>
            <pc:sldMk cId="1972700956" sldId="521"/>
            <ac:spMk id="10" creationId="{00000000-0000-0000-0000-000000000000}"/>
          </ac:spMkLst>
        </pc:spChg>
        <pc:spChg chg="mod">
          <ac:chgData name="Yvan Lara" userId="50c954862af45d99" providerId="LiveId" clId="{08D4EC1C-A415-40CB-BEEE-E92A604DC451}" dt="2024-08-21T13:36:41.213" v="3224"/>
          <ac:spMkLst>
            <pc:docMk/>
            <pc:sldMk cId="1972700956" sldId="521"/>
            <ac:spMk id="12" creationId="{B85798E4-7BFA-ADB6-3D41-0B9B69FECC08}"/>
          </ac:spMkLst>
        </pc:spChg>
        <pc:spChg chg="mod">
          <ac:chgData name="Yvan Lara" userId="50c954862af45d99" providerId="LiveId" clId="{08D4EC1C-A415-40CB-BEEE-E92A604DC451}" dt="2024-08-21T13:38:04.357" v="3258"/>
          <ac:spMkLst>
            <pc:docMk/>
            <pc:sldMk cId="1972700956" sldId="521"/>
            <ac:spMk id="15" creationId="{256B51C9-FA75-D1C9-4893-574F7FE2347B}"/>
          </ac:spMkLst>
        </pc:spChg>
        <pc:spChg chg="mod">
          <ac:chgData name="Yvan Lara" userId="50c954862af45d99" providerId="LiveId" clId="{08D4EC1C-A415-40CB-BEEE-E92A604DC451}" dt="2024-08-21T13:38:04.357" v="3258"/>
          <ac:spMkLst>
            <pc:docMk/>
            <pc:sldMk cId="1972700956" sldId="521"/>
            <ac:spMk id="16" creationId="{33C14A87-D18F-1C4C-86BA-F228035E5D73}"/>
          </ac:spMkLst>
        </pc:spChg>
        <pc:spChg chg="mod">
          <ac:chgData name="Yvan Lara" userId="50c954862af45d99" providerId="LiveId" clId="{08D4EC1C-A415-40CB-BEEE-E92A604DC451}" dt="2024-08-21T13:38:04.357" v="3258"/>
          <ac:spMkLst>
            <pc:docMk/>
            <pc:sldMk cId="1972700956" sldId="521"/>
            <ac:spMk id="18" creationId="{95212754-FB50-A6D8-15CC-D41828CAA5E4}"/>
          </ac:spMkLst>
        </pc:spChg>
        <pc:grpChg chg="add mod">
          <ac:chgData name="Yvan Lara" userId="50c954862af45d99" providerId="LiveId" clId="{08D4EC1C-A415-40CB-BEEE-E92A604DC451}" dt="2024-08-21T13:38:16.253" v="3259" actId="14100"/>
          <ac:grpSpMkLst>
            <pc:docMk/>
            <pc:sldMk cId="1972700956" sldId="521"/>
            <ac:grpSpMk id="2" creationId="{AADBA5B9-5E6F-0A20-428E-64438903E676}"/>
          </ac:grpSpMkLst>
        </pc:grpChg>
        <pc:grpChg chg="mod">
          <ac:chgData name="Yvan Lara" userId="50c954862af45d99" providerId="LiveId" clId="{08D4EC1C-A415-40CB-BEEE-E92A604DC451}" dt="2024-08-21T13:38:04.357" v="3258"/>
          <ac:grpSpMkLst>
            <pc:docMk/>
            <pc:sldMk cId="1972700956" sldId="521"/>
            <ac:grpSpMk id="4" creationId="{F4F17935-262A-50E1-F84D-C6070271A929}"/>
          </ac:grpSpMkLst>
        </pc:grpChg>
        <pc:grpChg chg="mod">
          <ac:chgData name="Yvan Lara" userId="50c954862af45d99" providerId="LiveId" clId="{08D4EC1C-A415-40CB-BEEE-E92A604DC451}" dt="2024-08-21T13:36:41.213" v="3224"/>
          <ac:grpSpMkLst>
            <pc:docMk/>
            <pc:sldMk cId="1972700956" sldId="521"/>
            <ac:grpSpMk id="8" creationId="{00000000-0000-0000-0000-000000000000}"/>
          </ac:grpSpMkLst>
        </pc:grpChg>
        <pc:grpChg chg="mod">
          <ac:chgData name="Yvan Lara" userId="50c954862af45d99" providerId="LiveId" clId="{08D4EC1C-A415-40CB-BEEE-E92A604DC451}" dt="2024-08-21T13:38:04.357" v="3258"/>
          <ac:grpSpMkLst>
            <pc:docMk/>
            <pc:sldMk cId="1972700956" sldId="521"/>
            <ac:grpSpMk id="11" creationId="{5864E900-AC36-FA86-107D-74C3C8BAA401}"/>
          </ac:grpSpMkLst>
        </pc:grpChg>
        <pc:grpChg chg="add mod">
          <ac:chgData name="Yvan Lara" userId="50c954862af45d99" providerId="LiveId" clId="{08D4EC1C-A415-40CB-BEEE-E92A604DC451}" dt="2024-08-21T13:37:15.052" v="3228" actId="14100"/>
          <ac:grpSpMkLst>
            <pc:docMk/>
            <pc:sldMk cId="1972700956" sldId="521"/>
            <ac:grpSpMk id="13" creationId="{2037CCCE-262F-C9DB-CD17-E911E8CDBADC}"/>
          </ac:grpSpMkLst>
        </pc:grpChg>
        <pc:picChg chg="mod">
          <ac:chgData name="Yvan Lara" userId="50c954862af45d99" providerId="LiveId" clId="{08D4EC1C-A415-40CB-BEEE-E92A604DC451}" dt="2024-08-21T13:36:41.213" v="3224"/>
          <ac:picMkLst>
            <pc:docMk/>
            <pc:sldMk cId="1972700956" sldId="521"/>
            <ac:picMk id="14" creationId="{00000000-0000-0000-0000-000000000000}"/>
          </ac:picMkLst>
        </pc:picChg>
        <pc:picChg chg="mod">
          <ac:chgData name="Yvan Lara" userId="50c954862af45d99" providerId="LiveId" clId="{08D4EC1C-A415-40CB-BEEE-E92A604DC451}" dt="2024-08-21T13:38:04.357" v="3258"/>
          <ac:picMkLst>
            <pc:docMk/>
            <pc:sldMk cId="1972700956" sldId="521"/>
            <ac:picMk id="17" creationId="{2D993403-9346-66DC-95A9-3F963994A3A7}"/>
          </ac:picMkLst>
        </pc:picChg>
      </pc:sldChg>
      <pc:sldChg chg="addSp modSp add mod ord">
        <pc:chgData name="Yvan Lara" userId="50c954862af45d99" providerId="LiveId" clId="{08D4EC1C-A415-40CB-BEEE-E92A604DC451}" dt="2024-08-21T13:49:31.497" v="3442"/>
        <pc:sldMkLst>
          <pc:docMk/>
          <pc:sldMk cId="4097524546" sldId="522"/>
        </pc:sldMkLst>
        <pc:spChg chg="mod">
          <ac:chgData name="Yvan Lara" userId="50c954862af45d99" providerId="LiveId" clId="{08D4EC1C-A415-40CB-BEEE-E92A604DC451}" dt="2024-08-21T13:41:12.597" v="3366" actId="20577"/>
          <ac:spMkLst>
            <pc:docMk/>
            <pc:sldMk cId="4097524546" sldId="522"/>
            <ac:spMk id="5" creationId="{B757CC55-1AF2-8C1A-AB2D-DFF2EF8278C9}"/>
          </ac:spMkLst>
        </pc:spChg>
        <pc:picChg chg="add mod">
          <ac:chgData name="Yvan Lara" userId="50c954862af45d99" providerId="LiveId" clId="{08D4EC1C-A415-40CB-BEEE-E92A604DC451}" dt="2024-08-21T13:41:27.212" v="3369" actId="1076"/>
          <ac:picMkLst>
            <pc:docMk/>
            <pc:sldMk cId="4097524546" sldId="522"/>
            <ac:picMk id="2" creationId="{B672AAA0-63EA-FF66-2FF2-0340B2D2B73D}"/>
          </ac:picMkLst>
        </pc:picChg>
        <pc:cxnChg chg="add mod">
          <ac:chgData name="Yvan Lara" userId="50c954862af45d99" providerId="LiveId" clId="{08D4EC1C-A415-40CB-BEEE-E92A604DC451}" dt="2024-08-21T13:42:36.121" v="3373" actId="1076"/>
          <ac:cxnSpMkLst>
            <pc:docMk/>
            <pc:sldMk cId="4097524546" sldId="522"/>
            <ac:cxnSpMk id="4" creationId="{CA9AF225-3653-1357-1E43-477D266C8D36}"/>
          </ac:cxnSpMkLst>
        </pc:cxnChg>
        <pc:cxnChg chg="add mod">
          <ac:chgData name="Yvan Lara" userId="50c954862af45d99" providerId="LiveId" clId="{08D4EC1C-A415-40CB-BEEE-E92A604DC451}" dt="2024-08-21T13:43:30.421" v="3386" actId="1038"/>
          <ac:cxnSpMkLst>
            <pc:docMk/>
            <pc:sldMk cId="4097524546" sldId="522"/>
            <ac:cxnSpMk id="7" creationId="{92D665F8-EA9A-DA35-41FD-ACA5DD7C9CB4}"/>
          </ac:cxnSpMkLst>
        </pc:cxnChg>
        <pc:cxnChg chg="add mod">
          <ac:chgData name="Yvan Lara" userId="50c954862af45d99" providerId="LiveId" clId="{08D4EC1C-A415-40CB-BEEE-E92A604DC451}" dt="2024-08-21T13:43:45.841" v="3387"/>
          <ac:cxnSpMkLst>
            <pc:docMk/>
            <pc:sldMk cId="4097524546" sldId="522"/>
            <ac:cxnSpMk id="11" creationId="{FB6B7469-1B3A-8C0B-A0BF-A6B48A9E1FE3}"/>
          </ac:cxnSpMkLst>
        </pc:cxnChg>
      </pc:sldChg>
      <pc:sldChg chg="add del">
        <pc:chgData name="Yvan Lara" userId="50c954862af45d99" providerId="LiveId" clId="{08D4EC1C-A415-40CB-BEEE-E92A604DC451}" dt="2024-08-21T13:46:56" v="3429" actId="47"/>
        <pc:sldMkLst>
          <pc:docMk/>
          <pc:sldMk cId="4065400098" sldId="523"/>
        </pc:sldMkLst>
      </pc:sldChg>
      <pc:sldChg chg="add del">
        <pc:chgData name="Yvan Lara" userId="50c954862af45d99" providerId="LiveId" clId="{08D4EC1C-A415-40CB-BEEE-E92A604DC451}" dt="2024-08-21T13:33:49.323" v="3098"/>
        <pc:sldMkLst>
          <pc:docMk/>
          <pc:sldMk cId="3208381311" sldId="524"/>
        </pc:sldMkLst>
      </pc:sldChg>
      <pc:sldChg chg="addSp delSp modSp add mod">
        <pc:chgData name="Yvan Lara" userId="50c954862af45d99" providerId="LiveId" clId="{08D4EC1C-A415-40CB-BEEE-E92A604DC451}" dt="2024-08-21T13:39:24.197" v="3315" actId="1035"/>
        <pc:sldMkLst>
          <pc:docMk/>
          <pc:sldMk cId="3782382011" sldId="524"/>
        </pc:sldMkLst>
        <pc:spChg chg="mod">
          <ac:chgData name="Yvan Lara" userId="50c954862af45d99" providerId="LiveId" clId="{08D4EC1C-A415-40CB-BEEE-E92A604DC451}" dt="2024-08-21T13:38:45.737" v="3285" actId="20577"/>
          <ac:spMkLst>
            <pc:docMk/>
            <pc:sldMk cId="3782382011" sldId="524"/>
            <ac:spMk id="5" creationId="{B757CC55-1AF2-8C1A-AB2D-DFF2EF8278C9}"/>
          </ac:spMkLst>
        </pc:spChg>
        <pc:spChg chg="mod">
          <ac:chgData name="Yvan Lara" userId="50c954862af45d99" providerId="LiveId" clId="{08D4EC1C-A415-40CB-BEEE-E92A604DC451}" dt="2024-08-21T13:39:06.772" v="3288"/>
          <ac:spMkLst>
            <pc:docMk/>
            <pc:sldMk cId="3782382011" sldId="524"/>
            <ac:spMk id="13" creationId="{4D48891E-7898-13F8-826F-EE29F6246348}"/>
          </ac:spMkLst>
        </pc:spChg>
        <pc:spChg chg="add mod">
          <ac:chgData name="Yvan Lara" userId="50c954862af45d99" providerId="LiveId" clId="{08D4EC1C-A415-40CB-BEEE-E92A604DC451}" dt="2024-08-21T13:39:24.197" v="3315" actId="1035"/>
          <ac:spMkLst>
            <pc:docMk/>
            <pc:sldMk cId="3782382011" sldId="524"/>
            <ac:spMk id="14" creationId="{72622DFD-B99E-0888-224D-E60F8F32DF78}"/>
          </ac:spMkLst>
        </pc:spChg>
        <pc:spChg chg="add mod">
          <ac:chgData name="Yvan Lara" userId="50c954862af45d99" providerId="LiveId" clId="{08D4EC1C-A415-40CB-BEEE-E92A604DC451}" dt="2024-08-21T13:39:24.197" v="3315" actId="1035"/>
          <ac:spMkLst>
            <pc:docMk/>
            <pc:sldMk cId="3782382011" sldId="524"/>
            <ac:spMk id="19" creationId="{A4898C1E-D59D-B71B-9A0A-89539B4D1707}"/>
          </ac:spMkLst>
        </pc:spChg>
        <pc:grpChg chg="del">
          <ac:chgData name="Yvan Lara" userId="50c954862af45d99" providerId="LiveId" clId="{08D4EC1C-A415-40CB-BEEE-E92A604DC451}" dt="2024-08-21T13:38:51.642" v="3286" actId="478"/>
          <ac:grpSpMkLst>
            <pc:docMk/>
            <pc:sldMk cId="3782382011" sldId="524"/>
            <ac:grpSpMk id="2" creationId="{AADBA5B9-5E6F-0A20-428E-64438903E676}"/>
          </ac:grpSpMkLst>
        </pc:grpChg>
        <pc:grpChg chg="add mod">
          <ac:chgData name="Yvan Lara" userId="50c954862af45d99" providerId="LiveId" clId="{08D4EC1C-A415-40CB-BEEE-E92A604DC451}" dt="2024-08-21T13:39:13.644" v="3290" actId="14100"/>
          <ac:grpSpMkLst>
            <pc:docMk/>
            <pc:sldMk cId="3782382011" sldId="524"/>
            <ac:grpSpMk id="3" creationId="{D6CFF9A9-A80F-D07F-E7EF-4AF1D2FE57CD}"/>
          </ac:grpSpMkLst>
        </pc:grpChg>
        <pc:grpChg chg="mod">
          <ac:chgData name="Yvan Lara" userId="50c954862af45d99" providerId="LiveId" clId="{08D4EC1C-A415-40CB-BEEE-E92A604DC451}" dt="2024-08-21T13:39:06.772" v="3288"/>
          <ac:grpSpMkLst>
            <pc:docMk/>
            <pc:sldMk cId="3782382011" sldId="524"/>
            <ac:grpSpMk id="8" creationId="{90F39E86-8DFB-7C05-9F43-2E8CEB6674AA}"/>
          </ac:grpSpMkLst>
        </pc:grpChg>
        <pc:picChg chg="mod">
          <ac:chgData name="Yvan Lara" userId="50c954862af45d99" providerId="LiveId" clId="{08D4EC1C-A415-40CB-BEEE-E92A604DC451}" dt="2024-08-21T13:39:06.772" v="3288"/>
          <ac:picMkLst>
            <pc:docMk/>
            <pc:sldMk cId="3782382011" sldId="524"/>
            <ac:picMk id="10" creationId="{C4961C14-696A-99FA-345A-CB0DDD4F5C12}"/>
          </ac:picMkLst>
        </pc:picChg>
        <pc:picChg chg="mod">
          <ac:chgData name="Yvan Lara" userId="50c954862af45d99" providerId="LiveId" clId="{08D4EC1C-A415-40CB-BEEE-E92A604DC451}" dt="2024-08-21T13:39:06.772" v="3288"/>
          <ac:picMkLst>
            <pc:docMk/>
            <pc:sldMk cId="3782382011" sldId="524"/>
            <ac:picMk id="12" creationId="{2792F739-586C-3DEF-1453-175D571AE8A0}"/>
          </ac:picMkLst>
        </pc:picChg>
      </pc:sldChg>
      <pc:sldChg chg="addSp delSp modSp add mod">
        <pc:chgData name="Yvan Lara" userId="50c954862af45d99" providerId="LiveId" clId="{08D4EC1C-A415-40CB-BEEE-E92A604DC451}" dt="2024-08-21T13:40:41.442" v="3336" actId="14100"/>
        <pc:sldMkLst>
          <pc:docMk/>
          <pc:sldMk cId="299972182" sldId="525"/>
        </pc:sldMkLst>
        <pc:spChg chg="mod">
          <ac:chgData name="Yvan Lara" userId="50c954862af45d99" providerId="LiveId" clId="{08D4EC1C-A415-40CB-BEEE-E92A604DC451}" dt="2024-08-21T13:40:16.752" v="3330" actId="20577"/>
          <ac:spMkLst>
            <pc:docMk/>
            <pc:sldMk cId="299972182" sldId="525"/>
            <ac:spMk id="5" creationId="{B757CC55-1AF2-8C1A-AB2D-DFF2EF8278C9}"/>
          </ac:spMkLst>
        </pc:spChg>
        <pc:spChg chg="mod">
          <ac:chgData name="Yvan Lara" userId="50c954862af45d99" providerId="LiveId" clId="{08D4EC1C-A415-40CB-BEEE-E92A604DC451}" dt="2024-08-21T13:40:37.289" v="3335"/>
          <ac:spMkLst>
            <pc:docMk/>
            <pc:sldMk cId="299972182" sldId="525"/>
            <ac:spMk id="6" creationId="{C1FBD4D4-4217-2958-BC72-093DC2A8F93A}"/>
          </ac:spMkLst>
        </pc:spChg>
        <pc:spChg chg="del">
          <ac:chgData name="Yvan Lara" userId="50c954862af45d99" providerId="LiveId" clId="{08D4EC1C-A415-40CB-BEEE-E92A604DC451}" dt="2024-08-21T13:40:22.693" v="3332" actId="478"/>
          <ac:spMkLst>
            <pc:docMk/>
            <pc:sldMk cId="299972182" sldId="525"/>
            <ac:spMk id="14" creationId="{72622DFD-B99E-0888-224D-E60F8F32DF78}"/>
          </ac:spMkLst>
        </pc:spChg>
        <pc:spChg chg="del">
          <ac:chgData name="Yvan Lara" userId="50c954862af45d99" providerId="LiveId" clId="{08D4EC1C-A415-40CB-BEEE-E92A604DC451}" dt="2024-08-21T13:40:24.290" v="3333" actId="478"/>
          <ac:spMkLst>
            <pc:docMk/>
            <pc:sldMk cId="299972182" sldId="525"/>
            <ac:spMk id="19" creationId="{A4898C1E-D59D-B71B-9A0A-89539B4D1707}"/>
          </ac:spMkLst>
        </pc:spChg>
        <pc:grpChg chg="add mod">
          <ac:chgData name="Yvan Lara" userId="50c954862af45d99" providerId="LiveId" clId="{08D4EC1C-A415-40CB-BEEE-E92A604DC451}" dt="2024-08-21T13:40:41.442" v="3336" actId="14100"/>
          <ac:grpSpMkLst>
            <pc:docMk/>
            <pc:sldMk cId="299972182" sldId="525"/>
            <ac:grpSpMk id="2" creationId="{2181F433-7292-8766-03BC-F3599AF3AC55}"/>
          </ac:grpSpMkLst>
        </pc:grpChg>
        <pc:grpChg chg="del">
          <ac:chgData name="Yvan Lara" userId="50c954862af45d99" providerId="LiveId" clId="{08D4EC1C-A415-40CB-BEEE-E92A604DC451}" dt="2024-08-21T13:40:19.568" v="3331" actId="478"/>
          <ac:grpSpMkLst>
            <pc:docMk/>
            <pc:sldMk cId="299972182" sldId="525"/>
            <ac:grpSpMk id="3" creationId="{D6CFF9A9-A80F-D07F-E7EF-4AF1D2FE57CD}"/>
          </ac:grpSpMkLst>
        </pc:grpChg>
        <pc:picChg chg="mod">
          <ac:chgData name="Yvan Lara" userId="50c954862af45d99" providerId="LiveId" clId="{08D4EC1C-A415-40CB-BEEE-E92A604DC451}" dt="2024-08-21T13:40:37.289" v="3335"/>
          <ac:picMkLst>
            <pc:docMk/>
            <pc:sldMk cId="299972182" sldId="525"/>
            <ac:picMk id="4" creationId="{87136742-7E77-E4DD-7D3B-1AF950FF4FA1}"/>
          </ac:picMkLst>
        </pc:picChg>
      </pc:sldChg>
      <pc:sldChg chg="addSp delSp modSp add mod ord">
        <pc:chgData name="Yvan Lara" userId="50c954862af45d99" providerId="LiveId" clId="{08D4EC1C-A415-40CB-BEEE-E92A604DC451}" dt="2024-08-21T13:49:33.902" v="3444"/>
        <pc:sldMkLst>
          <pc:docMk/>
          <pc:sldMk cId="2345771992" sldId="526"/>
        </pc:sldMkLst>
        <pc:picChg chg="del">
          <ac:chgData name="Yvan Lara" userId="50c954862af45d99" providerId="LiveId" clId="{08D4EC1C-A415-40CB-BEEE-E92A604DC451}" dt="2024-08-21T13:44:02.601" v="3390" actId="478"/>
          <ac:picMkLst>
            <pc:docMk/>
            <pc:sldMk cId="2345771992" sldId="526"/>
            <ac:picMk id="2" creationId="{B672AAA0-63EA-FF66-2FF2-0340B2D2B73D}"/>
          </ac:picMkLst>
        </pc:picChg>
        <pc:picChg chg="add mod">
          <ac:chgData name="Yvan Lara" userId="50c954862af45d99" providerId="LiveId" clId="{08D4EC1C-A415-40CB-BEEE-E92A604DC451}" dt="2024-08-21T13:45:11.331" v="3402" actId="1037"/>
          <ac:picMkLst>
            <pc:docMk/>
            <pc:sldMk cId="2345771992" sldId="526"/>
            <ac:picMk id="6" creationId="{E60CBD50-21A2-DF99-4AB3-A5EA921B49A8}"/>
          </ac:picMkLst>
        </pc:picChg>
        <pc:cxnChg chg="del">
          <ac:chgData name="Yvan Lara" userId="50c954862af45d99" providerId="LiveId" clId="{08D4EC1C-A415-40CB-BEEE-E92A604DC451}" dt="2024-08-21T13:44:04.911" v="3391" actId="478"/>
          <ac:cxnSpMkLst>
            <pc:docMk/>
            <pc:sldMk cId="2345771992" sldId="526"/>
            <ac:cxnSpMk id="4" creationId="{CA9AF225-3653-1357-1E43-477D266C8D36}"/>
          </ac:cxnSpMkLst>
        </pc:cxnChg>
        <pc:cxnChg chg="del">
          <ac:chgData name="Yvan Lara" userId="50c954862af45d99" providerId="LiveId" clId="{08D4EC1C-A415-40CB-BEEE-E92A604DC451}" dt="2024-08-21T13:44:00.661" v="3389" actId="478"/>
          <ac:cxnSpMkLst>
            <pc:docMk/>
            <pc:sldMk cId="2345771992" sldId="526"/>
            <ac:cxnSpMk id="7" creationId="{92D665F8-EA9A-DA35-41FD-ACA5DD7C9CB4}"/>
          </ac:cxnSpMkLst>
        </pc:cxnChg>
      </pc:sldChg>
      <pc:sldChg chg="addSp delSp modSp add mod">
        <pc:chgData name="Yvan Lara" userId="50c954862af45d99" providerId="LiveId" clId="{08D4EC1C-A415-40CB-BEEE-E92A604DC451}" dt="2024-08-21T13:47:55.770" v="3433" actId="22"/>
        <pc:sldMkLst>
          <pc:docMk/>
          <pc:sldMk cId="4244773512" sldId="527"/>
        </pc:sldMkLst>
        <pc:spChg chg="mod">
          <ac:chgData name="Yvan Lara" userId="50c954862af45d99" providerId="LiveId" clId="{08D4EC1C-A415-40CB-BEEE-E92A604DC451}" dt="2024-08-21T13:46:51.152" v="3427" actId="20577"/>
          <ac:spMkLst>
            <pc:docMk/>
            <pc:sldMk cId="4244773512" sldId="527"/>
            <ac:spMk id="5" creationId="{B757CC55-1AF2-8C1A-AB2D-DFF2EF8278C9}"/>
          </ac:spMkLst>
        </pc:spChg>
        <pc:picChg chg="add mod">
          <ac:chgData name="Yvan Lara" userId="50c954862af45d99" providerId="LiveId" clId="{08D4EC1C-A415-40CB-BEEE-E92A604DC451}" dt="2024-08-21T13:47:37.210" v="3431" actId="14100"/>
          <ac:picMkLst>
            <pc:docMk/>
            <pc:sldMk cId="4244773512" sldId="527"/>
            <ac:picMk id="3" creationId="{4F9E6DB9-62E4-73BC-E4B2-73AF6099AE7B}"/>
          </ac:picMkLst>
        </pc:picChg>
        <pc:picChg chg="del">
          <ac:chgData name="Yvan Lara" userId="50c954862af45d99" providerId="LiveId" clId="{08D4EC1C-A415-40CB-BEEE-E92A604DC451}" dt="2024-08-21T13:46:53.527" v="3428" actId="478"/>
          <ac:picMkLst>
            <pc:docMk/>
            <pc:sldMk cId="4244773512" sldId="527"/>
            <ac:picMk id="6" creationId="{E60CBD50-21A2-DF99-4AB3-A5EA921B49A8}"/>
          </ac:picMkLst>
        </pc:picChg>
        <pc:picChg chg="add del">
          <ac:chgData name="Yvan Lara" userId="50c954862af45d99" providerId="LiveId" clId="{08D4EC1C-A415-40CB-BEEE-E92A604DC451}" dt="2024-08-21T13:47:55.770" v="3433" actId="22"/>
          <ac:picMkLst>
            <pc:docMk/>
            <pc:sldMk cId="4244773512" sldId="527"/>
            <ac:picMk id="7" creationId="{535B4E3F-B183-8430-7BA0-5F259CDCADFC}"/>
          </ac:picMkLst>
        </pc:picChg>
      </pc:sldChg>
      <pc:sldChg chg="addSp delSp modSp add mod">
        <pc:chgData name="Yvan Lara" userId="50c954862af45d99" providerId="LiveId" clId="{08D4EC1C-A415-40CB-BEEE-E92A604DC451}" dt="2024-08-21T13:49:13.701" v="3440" actId="14100"/>
        <pc:sldMkLst>
          <pc:docMk/>
          <pc:sldMk cId="3258331306" sldId="528"/>
        </pc:sldMkLst>
        <pc:picChg chg="del">
          <ac:chgData name="Yvan Lara" userId="50c954862af45d99" providerId="LiveId" clId="{08D4EC1C-A415-40CB-BEEE-E92A604DC451}" dt="2024-08-21T13:48:04.830" v="3435" actId="478"/>
          <ac:picMkLst>
            <pc:docMk/>
            <pc:sldMk cId="3258331306" sldId="528"/>
            <ac:picMk id="3" creationId="{4F9E6DB9-62E4-73BC-E4B2-73AF6099AE7B}"/>
          </ac:picMkLst>
        </pc:picChg>
        <pc:picChg chg="add mod">
          <ac:chgData name="Yvan Lara" userId="50c954862af45d99" providerId="LiveId" clId="{08D4EC1C-A415-40CB-BEEE-E92A604DC451}" dt="2024-08-21T13:49:13.701" v="3440" actId="14100"/>
          <ac:picMkLst>
            <pc:docMk/>
            <pc:sldMk cId="3258331306" sldId="528"/>
            <ac:picMk id="4" creationId="{CFDB6514-2CC9-2C54-3358-2816E6BBADE2}"/>
          </ac:picMkLst>
        </pc:picChg>
      </pc:sldChg>
      <pc:sldChg chg="delSp modSp add mod">
        <pc:chgData name="Yvan Lara" userId="50c954862af45d99" providerId="LiveId" clId="{08D4EC1C-A415-40CB-BEEE-E92A604DC451}" dt="2024-08-21T13:52:05.919" v="3451" actId="1076"/>
        <pc:sldMkLst>
          <pc:docMk/>
          <pc:sldMk cId="43088928" sldId="529"/>
        </pc:sldMkLst>
        <pc:picChg chg="mod">
          <ac:chgData name="Yvan Lara" userId="50c954862af45d99" providerId="LiveId" clId="{08D4EC1C-A415-40CB-BEEE-E92A604DC451}" dt="2024-08-21T13:52:05.919" v="3451" actId="1076"/>
          <ac:picMkLst>
            <pc:docMk/>
            <pc:sldMk cId="43088928" sldId="529"/>
            <ac:picMk id="3" creationId="{2CEDF135-CAAA-9A32-1904-C3E4D79BF276}"/>
          </ac:picMkLst>
        </pc:picChg>
        <pc:picChg chg="del">
          <ac:chgData name="Yvan Lara" userId="50c954862af45d99" providerId="LiveId" clId="{08D4EC1C-A415-40CB-BEEE-E92A604DC451}" dt="2024-08-21T13:51:53.559" v="3450" actId="478"/>
          <ac:picMkLst>
            <pc:docMk/>
            <pc:sldMk cId="43088928" sldId="529"/>
            <ac:picMk id="7" creationId="{74884590-A756-EBF8-9CB2-D1CF5900AEB7}"/>
          </ac:picMkLst>
        </pc:picChg>
      </pc:sldChg>
      <pc:sldChg chg="addSp delSp modSp add mod delAnim">
        <pc:chgData name="Yvan Lara" userId="50c954862af45d99" providerId="LiveId" clId="{08D4EC1C-A415-40CB-BEEE-E92A604DC451}" dt="2024-08-21T13:57:51.533" v="3523" actId="1035"/>
        <pc:sldMkLst>
          <pc:docMk/>
          <pc:sldMk cId="3264859912" sldId="530"/>
        </pc:sldMkLst>
        <pc:spChg chg="add del mod">
          <ac:chgData name="Yvan Lara" userId="50c954862af45d99" providerId="LiveId" clId="{08D4EC1C-A415-40CB-BEEE-E92A604DC451}" dt="2024-08-21T13:55:42.518" v="3483" actId="478"/>
          <ac:spMkLst>
            <pc:docMk/>
            <pc:sldMk cId="3264859912" sldId="530"/>
            <ac:spMk id="3" creationId="{C2641CC6-62B7-9DEC-1B32-2C7FC797929C}"/>
          </ac:spMkLst>
        </pc:spChg>
        <pc:spChg chg="add del mod">
          <ac:chgData name="Yvan Lara" userId="50c954862af45d99" providerId="LiveId" clId="{08D4EC1C-A415-40CB-BEEE-E92A604DC451}" dt="2024-08-21T13:55:44.214" v="3485" actId="478"/>
          <ac:spMkLst>
            <pc:docMk/>
            <pc:sldMk cId="3264859912" sldId="530"/>
            <ac:spMk id="6" creationId="{6FBA4C86-20EE-21B2-1C87-1FABBABFFB76}"/>
          </ac:spMkLst>
        </pc:spChg>
        <pc:spChg chg="add mod">
          <ac:chgData name="Yvan Lara" userId="50c954862af45d99" providerId="LiveId" clId="{08D4EC1C-A415-40CB-BEEE-E92A604DC451}" dt="2024-08-21T13:56:13.172" v="3501" actId="1036"/>
          <ac:spMkLst>
            <pc:docMk/>
            <pc:sldMk cId="3264859912" sldId="530"/>
            <ac:spMk id="8" creationId="{07AFA156-C042-97EE-8F4E-9D8131DB9B5C}"/>
          </ac:spMkLst>
        </pc:spChg>
        <pc:spChg chg="add mod">
          <ac:chgData name="Yvan Lara" userId="50c954862af45d99" providerId="LiveId" clId="{08D4EC1C-A415-40CB-BEEE-E92A604DC451}" dt="2024-08-21T13:56:24.658" v="3503" actId="1076"/>
          <ac:spMkLst>
            <pc:docMk/>
            <pc:sldMk cId="3264859912" sldId="530"/>
            <ac:spMk id="11" creationId="{1C064A96-6E0C-C9F3-0258-AF25E2FC4EC0}"/>
          </ac:spMkLst>
        </pc:spChg>
        <pc:spChg chg="add mod">
          <ac:chgData name="Yvan Lara" userId="50c954862af45d99" providerId="LiveId" clId="{08D4EC1C-A415-40CB-BEEE-E92A604DC451}" dt="2024-08-21T13:56:36.478" v="3506" actId="1036"/>
          <ac:spMkLst>
            <pc:docMk/>
            <pc:sldMk cId="3264859912" sldId="530"/>
            <ac:spMk id="12" creationId="{DB0E828A-6A82-A363-6BDA-DC4FF4CCCAE0}"/>
          </ac:spMkLst>
        </pc:spChg>
        <pc:spChg chg="add mod">
          <ac:chgData name="Yvan Lara" userId="50c954862af45d99" providerId="LiveId" clId="{08D4EC1C-A415-40CB-BEEE-E92A604DC451}" dt="2024-08-21T13:56:51.248" v="3509" actId="1035"/>
          <ac:spMkLst>
            <pc:docMk/>
            <pc:sldMk cId="3264859912" sldId="530"/>
            <ac:spMk id="13" creationId="{295A67B8-0E75-EA1A-E986-0E9A3D07CEB3}"/>
          </ac:spMkLst>
        </pc:spChg>
        <pc:spChg chg="add mod">
          <ac:chgData name="Yvan Lara" userId="50c954862af45d99" providerId="LiveId" clId="{08D4EC1C-A415-40CB-BEEE-E92A604DC451}" dt="2024-08-21T13:57:11.018" v="3512" actId="1036"/>
          <ac:spMkLst>
            <pc:docMk/>
            <pc:sldMk cId="3264859912" sldId="530"/>
            <ac:spMk id="14" creationId="{62350E4B-B355-3D92-4E98-81AD8D124C44}"/>
          </ac:spMkLst>
        </pc:spChg>
        <pc:spChg chg="add mod">
          <ac:chgData name="Yvan Lara" userId="50c954862af45d99" providerId="LiveId" clId="{08D4EC1C-A415-40CB-BEEE-E92A604DC451}" dt="2024-08-21T13:57:18.938" v="3514" actId="1076"/>
          <ac:spMkLst>
            <pc:docMk/>
            <pc:sldMk cId="3264859912" sldId="530"/>
            <ac:spMk id="15" creationId="{D0A2D4F9-4D94-97E2-98C1-2F93AE6105A1}"/>
          </ac:spMkLst>
        </pc:spChg>
        <pc:spChg chg="add mod">
          <ac:chgData name="Yvan Lara" userId="50c954862af45d99" providerId="LiveId" clId="{08D4EC1C-A415-40CB-BEEE-E92A604DC451}" dt="2024-08-21T13:57:26.908" v="3516" actId="1076"/>
          <ac:spMkLst>
            <pc:docMk/>
            <pc:sldMk cId="3264859912" sldId="530"/>
            <ac:spMk id="16" creationId="{18AA3FFF-BE06-94FC-D9E6-526BE41DB9FF}"/>
          </ac:spMkLst>
        </pc:spChg>
        <pc:spChg chg="add mod">
          <ac:chgData name="Yvan Lara" userId="50c954862af45d99" providerId="LiveId" clId="{08D4EC1C-A415-40CB-BEEE-E92A604DC451}" dt="2024-08-21T13:57:34.400" v="3518" actId="1076"/>
          <ac:spMkLst>
            <pc:docMk/>
            <pc:sldMk cId="3264859912" sldId="530"/>
            <ac:spMk id="17" creationId="{C24CDCC3-BC8D-AF73-3819-FA9587ACACB0}"/>
          </ac:spMkLst>
        </pc:spChg>
        <pc:spChg chg="add mod">
          <ac:chgData name="Yvan Lara" userId="50c954862af45d99" providerId="LiveId" clId="{08D4EC1C-A415-40CB-BEEE-E92A604DC451}" dt="2024-08-21T13:57:42.248" v="3520" actId="1076"/>
          <ac:spMkLst>
            <pc:docMk/>
            <pc:sldMk cId="3264859912" sldId="530"/>
            <ac:spMk id="18" creationId="{91016D47-6B2A-F9F2-43D0-B68C5078861A}"/>
          </ac:spMkLst>
        </pc:spChg>
        <pc:spChg chg="add mod">
          <ac:chgData name="Yvan Lara" userId="50c954862af45d99" providerId="LiveId" clId="{08D4EC1C-A415-40CB-BEEE-E92A604DC451}" dt="2024-08-21T13:57:51.533" v="3523" actId="1035"/>
          <ac:spMkLst>
            <pc:docMk/>
            <pc:sldMk cId="3264859912" sldId="530"/>
            <ac:spMk id="19" creationId="{16B98464-F0A0-40CA-F38A-B965AB13136B}"/>
          </ac:spMkLst>
        </pc:spChg>
        <pc:spChg chg="mod">
          <ac:chgData name="Yvan Lara" userId="50c954862af45d99" providerId="LiveId" clId="{08D4EC1C-A415-40CB-BEEE-E92A604DC451}" dt="2024-08-21T13:55:33.558" v="3481" actId="1076"/>
          <ac:spMkLst>
            <pc:docMk/>
            <pc:sldMk cId="3264859912" sldId="530"/>
            <ac:spMk id="21" creationId="{28C9D25F-587F-D1E5-EFE4-E81198FBAEC0}"/>
          </ac:spMkLst>
        </pc:spChg>
        <pc:graphicFrameChg chg="del">
          <ac:chgData name="Yvan Lara" userId="50c954862af45d99" providerId="LiveId" clId="{08D4EC1C-A415-40CB-BEEE-E92A604DC451}" dt="2024-08-21T13:54:05.943" v="3467" actId="478"/>
          <ac:graphicFrameMkLst>
            <pc:docMk/>
            <pc:sldMk cId="3264859912" sldId="530"/>
            <ac:graphicFrameMk id="5" creationId="{A0212C79-E9B4-FE31-D271-16C653A750DE}"/>
          </ac:graphicFrameMkLst>
        </pc:graphicFrameChg>
        <pc:graphicFrameChg chg="del">
          <ac:chgData name="Yvan Lara" userId="50c954862af45d99" providerId="LiveId" clId="{08D4EC1C-A415-40CB-BEEE-E92A604DC451}" dt="2024-08-21T13:54:08.019" v="3469" actId="478"/>
          <ac:graphicFrameMkLst>
            <pc:docMk/>
            <pc:sldMk cId="3264859912" sldId="530"/>
            <ac:graphicFrameMk id="10" creationId="{2A27DE1D-4929-4F2F-4DB5-26753BF01D87}"/>
          </ac:graphicFrameMkLst>
        </pc:graphicFrameChg>
        <pc:picChg chg="add mod">
          <ac:chgData name="Yvan Lara" userId="50c954862af45d99" providerId="LiveId" clId="{08D4EC1C-A415-40CB-BEEE-E92A604DC451}" dt="2024-08-21T13:55:21.304" v="3477" actId="14100"/>
          <ac:picMkLst>
            <pc:docMk/>
            <pc:sldMk cId="3264859912" sldId="530"/>
            <ac:picMk id="2" creationId="{14BEC5CB-E142-7AEA-AFD0-98E55F0A2794}"/>
          </ac:picMkLst>
        </pc:picChg>
        <pc:picChg chg="del">
          <ac:chgData name="Yvan Lara" userId="50c954862af45d99" providerId="LiveId" clId="{08D4EC1C-A415-40CB-BEEE-E92A604DC451}" dt="2024-08-21T13:54:07.238" v="3468" actId="478"/>
          <ac:picMkLst>
            <pc:docMk/>
            <pc:sldMk cId="3264859912" sldId="530"/>
            <ac:picMk id="4" creationId="{6EE2D718-0619-DFC6-5B87-FBC54C77DB46}"/>
          </ac:picMkLst>
        </pc:picChg>
        <pc:picChg chg="del">
          <ac:chgData name="Yvan Lara" userId="50c954862af45d99" providerId="LiveId" clId="{08D4EC1C-A415-40CB-BEEE-E92A604DC451}" dt="2024-08-21T13:54:05.189" v="3466" actId="478"/>
          <ac:picMkLst>
            <pc:docMk/>
            <pc:sldMk cId="3264859912" sldId="530"/>
            <ac:picMk id="7" creationId="{6CAF0D00-1598-6C6A-107F-3B0EB9F41D98}"/>
          </ac:picMkLst>
        </pc:picChg>
        <pc:picChg chg="del">
          <ac:chgData name="Yvan Lara" userId="50c954862af45d99" providerId="LiveId" clId="{08D4EC1C-A415-40CB-BEEE-E92A604DC451}" dt="2024-08-21T13:54:04.449" v="3465" actId="478"/>
          <ac:picMkLst>
            <pc:docMk/>
            <pc:sldMk cId="3264859912" sldId="530"/>
            <ac:picMk id="9" creationId="{A382B97C-7302-5549-E0AA-4E154C0A2886}"/>
          </ac:picMkLst>
        </pc:picChg>
      </pc:sldChg>
      <pc:sldChg chg="addSp delSp modSp add mod modAnim">
        <pc:chgData name="Yvan Lara" userId="50c954862af45d99" providerId="LiveId" clId="{08D4EC1C-A415-40CB-BEEE-E92A604DC451}" dt="2024-08-21T14:10:12.064" v="3948" actId="14100"/>
        <pc:sldMkLst>
          <pc:docMk/>
          <pc:sldMk cId="2052065020" sldId="531"/>
        </pc:sldMkLst>
        <pc:spChg chg="add del mod">
          <ac:chgData name="Yvan Lara" userId="50c954862af45d99" providerId="LiveId" clId="{08D4EC1C-A415-40CB-BEEE-E92A604DC451}" dt="2024-08-21T14:10:12.064" v="3948" actId="14100"/>
          <ac:spMkLst>
            <pc:docMk/>
            <pc:sldMk cId="2052065020" sldId="531"/>
            <ac:spMk id="2" creationId="{C5A5201D-EC7E-BE9A-3F08-0D329C159BC0}"/>
          </ac:spMkLst>
        </pc:spChg>
        <pc:spChg chg="del mod">
          <ac:chgData name="Yvan Lara" userId="50c954862af45d99" providerId="LiveId" clId="{08D4EC1C-A415-40CB-BEEE-E92A604DC451}" dt="2024-08-21T14:09:39.609" v="3921" actId="478"/>
          <ac:spMkLst>
            <pc:docMk/>
            <pc:sldMk cId="2052065020" sldId="531"/>
            <ac:spMk id="5" creationId="{4B3C864B-6CA0-D653-9484-1EBD274D5B97}"/>
          </ac:spMkLst>
        </pc:spChg>
        <pc:spChg chg="del">
          <ac:chgData name="Yvan Lara" userId="50c954862af45d99" providerId="LiveId" clId="{08D4EC1C-A415-40CB-BEEE-E92A604DC451}" dt="2024-08-21T14:09:38.034" v="3920" actId="478"/>
          <ac:spMkLst>
            <pc:docMk/>
            <pc:sldMk cId="2052065020" sldId="531"/>
            <ac:spMk id="6" creationId="{C2C0371C-D043-3064-43F8-9A13A635477C}"/>
          </ac:spMkLst>
        </pc:spChg>
        <pc:spChg chg="del">
          <ac:chgData name="Yvan Lara" userId="50c954862af45d99" providerId="LiveId" clId="{08D4EC1C-A415-40CB-BEEE-E92A604DC451}" dt="2024-08-21T14:09:35.593" v="3918" actId="478"/>
          <ac:spMkLst>
            <pc:docMk/>
            <pc:sldMk cId="2052065020" sldId="531"/>
            <ac:spMk id="7" creationId="{05406C30-EAB9-79E6-56B4-01CBEBD6BB7C}"/>
          </ac:spMkLst>
        </pc:spChg>
        <pc:spChg chg="del">
          <ac:chgData name="Yvan Lara" userId="50c954862af45d99" providerId="LiveId" clId="{08D4EC1C-A415-40CB-BEEE-E92A604DC451}" dt="2024-08-21T14:09:40.952" v="3922" actId="478"/>
          <ac:spMkLst>
            <pc:docMk/>
            <pc:sldMk cId="2052065020" sldId="531"/>
            <ac:spMk id="8" creationId="{8CCAC77D-FCEC-7C56-6AAB-125055DCD1B9}"/>
          </ac:spMkLst>
        </pc:spChg>
        <pc:spChg chg="del">
          <ac:chgData name="Yvan Lara" userId="50c954862af45d99" providerId="LiveId" clId="{08D4EC1C-A415-40CB-BEEE-E92A604DC451}" dt="2024-08-21T14:09:42.488" v="3923" actId="478"/>
          <ac:spMkLst>
            <pc:docMk/>
            <pc:sldMk cId="2052065020" sldId="531"/>
            <ac:spMk id="9" creationId="{AF4E9431-D655-B17B-32B8-3FA5BD884258}"/>
          </ac:spMkLst>
        </pc:spChg>
        <pc:picChg chg="del">
          <ac:chgData name="Yvan Lara" userId="50c954862af45d99" providerId="LiveId" clId="{08D4EC1C-A415-40CB-BEEE-E92A604DC451}" dt="2024-08-21T14:10:00.377" v="3940" actId="478"/>
          <ac:picMkLst>
            <pc:docMk/>
            <pc:sldMk cId="2052065020" sldId="531"/>
            <ac:picMk id="13" creationId="{259DBF1F-7A0F-BFC6-1C9F-A0A5DC471F2C}"/>
          </ac:picMkLst>
        </pc:picChg>
        <pc:picChg chg="del">
          <ac:chgData name="Yvan Lara" userId="50c954862af45d99" providerId="LiveId" clId="{08D4EC1C-A415-40CB-BEEE-E92A604DC451}" dt="2024-08-21T14:10:03.417" v="3942" actId="478"/>
          <ac:picMkLst>
            <pc:docMk/>
            <pc:sldMk cId="2052065020" sldId="531"/>
            <ac:picMk id="15" creationId="{6DB828DD-6DB9-7926-58DF-CE76C652929D}"/>
          </ac:picMkLst>
        </pc:picChg>
        <pc:picChg chg="del">
          <ac:chgData name="Yvan Lara" userId="50c954862af45d99" providerId="LiveId" clId="{08D4EC1C-A415-40CB-BEEE-E92A604DC451}" dt="2024-08-21T14:10:04.448" v="3944" actId="478"/>
          <ac:picMkLst>
            <pc:docMk/>
            <pc:sldMk cId="2052065020" sldId="531"/>
            <ac:picMk id="17" creationId="{E3416553-8708-0891-6B40-D7C52CB7D2EB}"/>
          </ac:picMkLst>
        </pc:picChg>
        <pc:picChg chg="del">
          <ac:chgData name="Yvan Lara" userId="50c954862af45d99" providerId="LiveId" clId="{08D4EC1C-A415-40CB-BEEE-E92A604DC451}" dt="2024-08-21T14:10:04.848" v="3945" actId="478"/>
          <ac:picMkLst>
            <pc:docMk/>
            <pc:sldMk cId="2052065020" sldId="531"/>
            <ac:picMk id="23" creationId="{67D45B16-B082-01C2-808E-6DBFA4C384EB}"/>
          </ac:picMkLst>
        </pc:picChg>
        <pc:picChg chg="del">
          <ac:chgData name="Yvan Lara" userId="50c954862af45d99" providerId="LiveId" clId="{08D4EC1C-A415-40CB-BEEE-E92A604DC451}" dt="2024-08-21T14:10:03.920" v="3943" actId="478"/>
          <ac:picMkLst>
            <pc:docMk/>
            <pc:sldMk cId="2052065020" sldId="531"/>
            <ac:picMk id="25" creationId="{3F717C7E-5317-7988-E9C2-2B599F09F2DF}"/>
          </ac:picMkLst>
        </pc:picChg>
        <pc:picChg chg="del">
          <ac:chgData name="Yvan Lara" userId="50c954862af45d99" providerId="LiveId" clId="{08D4EC1C-A415-40CB-BEEE-E92A604DC451}" dt="2024-08-21T14:10:05.376" v="3946" actId="478"/>
          <ac:picMkLst>
            <pc:docMk/>
            <pc:sldMk cId="2052065020" sldId="531"/>
            <ac:picMk id="27" creationId="{86A1FEE2-9E21-A338-2FC6-ACC7A175B7BD}"/>
          </ac:picMkLst>
        </pc:picChg>
        <pc:picChg chg="del">
          <ac:chgData name="Yvan Lara" userId="50c954862af45d99" providerId="LiveId" clId="{08D4EC1C-A415-40CB-BEEE-E92A604DC451}" dt="2024-08-21T14:10:05.817" v="3947" actId="478"/>
          <ac:picMkLst>
            <pc:docMk/>
            <pc:sldMk cId="2052065020" sldId="531"/>
            <ac:picMk id="29" creationId="{DE120961-948D-56FA-0E46-DA9F59438DEC}"/>
          </ac:picMkLst>
        </pc:picChg>
        <pc:picChg chg="del">
          <ac:chgData name="Yvan Lara" userId="50c954862af45d99" providerId="LiveId" clId="{08D4EC1C-A415-40CB-BEEE-E92A604DC451}" dt="2024-08-21T14:09:59.809" v="3939" actId="478"/>
          <ac:picMkLst>
            <pc:docMk/>
            <pc:sldMk cId="2052065020" sldId="531"/>
            <ac:picMk id="32" creationId="{809EAB30-D1E1-C682-2BA7-5126E907DA21}"/>
          </ac:picMkLst>
        </pc:picChg>
        <pc:picChg chg="del">
          <ac:chgData name="Yvan Lara" userId="50c954862af45d99" providerId="LiveId" clId="{08D4EC1C-A415-40CB-BEEE-E92A604DC451}" dt="2024-08-21T14:09:58.017" v="3937" actId="478"/>
          <ac:picMkLst>
            <pc:docMk/>
            <pc:sldMk cId="2052065020" sldId="531"/>
            <ac:picMk id="35" creationId="{454F57F6-3D84-53FD-A1EA-44BF05B32EBF}"/>
          </ac:picMkLst>
        </pc:picChg>
        <pc:cxnChg chg="del">
          <ac:chgData name="Yvan Lara" userId="50c954862af45d99" providerId="LiveId" clId="{08D4EC1C-A415-40CB-BEEE-E92A604DC451}" dt="2024-08-21T14:09:48.313" v="3927" actId="478"/>
          <ac:cxnSpMkLst>
            <pc:docMk/>
            <pc:sldMk cId="2052065020" sldId="531"/>
            <ac:cxnSpMk id="16" creationId="{C12D089C-319D-FB35-2BEA-5B208A67B6D9}"/>
          </ac:cxnSpMkLst>
        </pc:cxnChg>
        <pc:cxnChg chg="del">
          <ac:chgData name="Yvan Lara" userId="50c954862af45d99" providerId="LiveId" clId="{08D4EC1C-A415-40CB-BEEE-E92A604DC451}" dt="2024-08-21T14:09:49.297" v="3928" actId="478"/>
          <ac:cxnSpMkLst>
            <pc:docMk/>
            <pc:sldMk cId="2052065020" sldId="531"/>
            <ac:cxnSpMk id="24" creationId="{04A09519-CEE7-FBCE-B3E1-6E5B0249F796}"/>
          </ac:cxnSpMkLst>
        </pc:cxnChg>
        <pc:cxnChg chg="del">
          <ac:chgData name="Yvan Lara" userId="50c954862af45d99" providerId="LiveId" clId="{08D4EC1C-A415-40CB-BEEE-E92A604DC451}" dt="2024-08-21T14:09:47.041" v="3926" actId="478"/>
          <ac:cxnSpMkLst>
            <pc:docMk/>
            <pc:sldMk cId="2052065020" sldId="531"/>
            <ac:cxnSpMk id="28" creationId="{EE3ADFED-2B8C-3C31-CDAD-C3C1D90CDB51}"/>
          </ac:cxnSpMkLst>
        </pc:cxnChg>
        <pc:cxnChg chg="del">
          <ac:chgData name="Yvan Lara" userId="50c954862af45d99" providerId="LiveId" clId="{08D4EC1C-A415-40CB-BEEE-E92A604DC451}" dt="2024-08-21T14:09:51.632" v="3929" actId="478"/>
          <ac:cxnSpMkLst>
            <pc:docMk/>
            <pc:sldMk cId="2052065020" sldId="531"/>
            <ac:cxnSpMk id="33" creationId="{A4B814EA-1423-47D0-929F-3B138262586D}"/>
          </ac:cxnSpMkLst>
        </pc:cxnChg>
        <pc:cxnChg chg="del">
          <ac:chgData name="Yvan Lara" userId="50c954862af45d99" providerId="LiveId" clId="{08D4EC1C-A415-40CB-BEEE-E92A604DC451}" dt="2024-08-21T14:09:53.248" v="3931" actId="478"/>
          <ac:cxnSpMkLst>
            <pc:docMk/>
            <pc:sldMk cId="2052065020" sldId="531"/>
            <ac:cxnSpMk id="34" creationId="{A171C7C9-1FC5-D5A8-4952-ACB3D60A6735}"/>
          </ac:cxnSpMkLst>
        </pc:cxnChg>
        <pc:cxnChg chg="del">
          <ac:chgData name="Yvan Lara" userId="50c954862af45d99" providerId="LiveId" clId="{08D4EC1C-A415-40CB-BEEE-E92A604DC451}" dt="2024-08-21T14:09:52.560" v="3930" actId="478"/>
          <ac:cxnSpMkLst>
            <pc:docMk/>
            <pc:sldMk cId="2052065020" sldId="531"/>
            <ac:cxnSpMk id="37" creationId="{28211D75-1E01-20F3-1612-903D01FC047D}"/>
          </ac:cxnSpMkLst>
        </pc:cxnChg>
        <pc:cxnChg chg="del">
          <ac:chgData name="Yvan Lara" userId="50c954862af45d99" providerId="LiveId" clId="{08D4EC1C-A415-40CB-BEEE-E92A604DC451}" dt="2024-08-21T14:09:59.185" v="3938" actId="478"/>
          <ac:cxnSpMkLst>
            <pc:docMk/>
            <pc:sldMk cId="2052065020" sldId="531"/>
            <ac:cxnSpMk id="38" creationId="{CD0F1E55-D4E8-F0BC-F5C3-E254002B8728}"/>
          </ac:cxnSpMkLst>
        </pc:cxnChg>
        <pc:cxnChg chg="del">
          <ac:chgData name="Yvan Lara" userId="50c954862af45d99" providerId="LiveId" clId="{08D4EC1C-A415-40CB-BEEE-E92A604DC451}" dt="2024-08-21T14:09:55.601" v="3934" actId="478"/>
          <ac:cxnSpMkLst>
            <pc:docMk/>
            <pc:sldMk cId="2052065020" sldId="531"/>
            <ac:cxnSpMk id="39" creationId="{5A33D214-5E78-24A4-C9C7-20EBA521FD46}"/>
          </ac:cxnSpMkLst>
        </pc:cxnChg>
        <pc:cxnChg chg="del">
          <ac:chgData name="Yvan Lara" userId="50c954862af45d99" providerId="LiveId" clId="{08D4EC1C-A415-40CB-BEEE-E92A604DC451}" dt="2024-08-21T14:09:56.568" v="3935" actId="478"/>
          <ac:cxnSpMkLst>
            <pc:docMk/>
            <pc:sldMk cId="2052065020" sldId="531"/>
            <ac:cxnSpMk id="40" creationId="{AFD8A724-A735-4E49-CB15-37305ADD4B39}"/>
          </ac:cxnSpMkLst>
        </pc:cxnChg>
        <pc:cxnChg chg="del">
          <ac:chgData name="Yvan Lara" userId="50c954862af45d99" providerId="LiveId" clId="{08D4EC1C-A415-40CB-BEEE-E92A604DC451}" dt="2024-08-21T14:09:54.673" v="3933" actId="478"/>
          <ac:cxnSpMkLst>
            <pc:docMk/>
            <pc:sldMk cId="2052065020" sldId="531"/>
            <ac:cxnSpMk id="41" creationId="{36B811AB-ED47-8E5A-20BA-1CE703902884}"/>
          </ac:cxnSpMkLst>
        </pc:cxnChg>
        <pc:cxnChg chg="del">
          <ac:chgData name="Yvan Lara" userId="50c954862af45d99" providerId="LiveId" clId="{08D4EC1C-A415-40CB-BEEE-E92A604DC451}" dt="2024-08-21T14:09:54.112" v="3932" actId="478"/>
          <ac:cxnSpMkLst>
            <pc:docMk/>
            <pc:sldMk cId="2052065020" sldId="531"/>
            <ac:cxnSpMk id="43" creationId="{AD48D5C2-2560-18A8-6AD4-0993509B1722}"/>
          </ac:cxnSpMkLst>
        </pc:cxnChg>
        <pc:cxnChg chg="del">
          <ac:chgData name="Yvan Lara" userId="50c954862af45d99" providerId="LiveId" clId="{08D4EC1C-A415-40CB-BEEE-E92A604DC451}" dt="2024-08-21T14:09:57.272" v="3936" actId="478"/>
          <ac:cxnSpMkLst>
            <pc:docMk/>
            <pc:sldMk cId="2052065020" sldId="531"/>
            <ac:cxnSpMk id="44" creationId="{92BD1085-2248-C6FC-015C-A04B82C2792E}"/>
          </ac:cxnSpMkLst>
        </pc:cxnChg>
      </pc:sldChg>
      <pc:sldChg chg="addSp delSp modSp add mod delAnim modAnim">
        <pc:chgData name="Yvan Lara" userId="50c954862af45d99" providerId="LiveId" clId="{08D4EC1C-A415-40CB-BEEE-E92A604DC451}" dt="2024-08-21T15:46:58.056" v="4067" actId="14100"/>
        <pc:sldMkLst>
          <pc:docMk/>
          <pc:sldMk cId="656471420" sldId="532"/>
        </pc:sldMkLst>
        <pc:spChg chg="add del mod">
          <ac:chgData name="Yvan Lara" userId="50c954862af45d99" providerId="LiveId" clId="{08D4EC1C-A415-40CB-BEEE-E92A604DC451}" dt="2024-08-21T15:45:14.864" v="4052" actId="478"/>
          <ac:spMkLst>
            <pc:docMk/>
            <pc:sldMk cId="656471420" sldId="532"/>
            <ac:spMk id="2" creationId="{79DBA3B5-6761-8673-4F64-D5440DCA092B}"/>
          </ac:spMkLst>
        </pc:spChg>
        <pc:spChg chg="add del mod">
          <ac:chgData name="Yvan Lara" userId="50c954862af45d99" providerId="LiveId" clId="{08D4EC1C-A415-40CB-BEEE-E92A604DC451}" dt="2024-08-21T15:45:14.864" v="4052" actId="478"/>
          <ac:spMkLst>
            <pc:docMk/>
            <pc:sldMk cId="656471420" sldId="532"/>
            <ac:spMk id="3" creationId="{902A1E9A-CBB1-8262-0956-02256FE2416A}"/>
          </ac:spMkLst>
        </pc:spChg>
        <pc:spChg chg="add del mod">
          <ac:chgData name="Yvan Lara" userId="50c954862af45d99" providerId="LiveId" clId="{08D4EC1C-A415-40CB-BEEE-E92A604DC451}" dt="2024-08-21T15:45:14.864" v="4052" actId="478"/>
          <ac:spMkLst>
            <pc:docMk/>
            <pc:sldMk cId="656471420" sldId="532"/>
            <ac:spMk id="4" creationId="{F008BB14-10A5-E54B-66E0-4FBB664ABEFB}"/>
          </ac:spMkLst>
        </pc:spChg>
        <pc:spChg chg="mod ord">
          <ac:chgData name="Yvan Lara" userId="50c954862af45d99" providerId="LiveId" clId="{08D4EC1C-A415-40CB-BEEE-E92A604DC451}" dt="2024-08-21T15:45:41.254" v="4054" actId="166"/>
          <ac:spMkLst>
            <pc:docMk/>
            <pc:sldMk cId="656471420" sldId="532"/>
            <ac:spMk id="5" creationId="{B757CC55-1AF2-8C1A-AB2D-DFF2EF8278C9}"/>
          </ac:spMkLst>
        </pc:spChg>
        <pc:spChg chg="add del mod">
          <ac:chgData name="Yvan Lara" userId="50c954862af45d99" providerId="LiveId" clId="{08D4EC1C-A415-40CB-BEEE-E92A604DC451}" dt="2024-08-21T15:45:14.864" v="4052" actId="478"/>
          <ac:spMkLst>
            <pc:docMk/>
            <pc:sldMk cId="656471420" sldId="532"/>
            <ac:spMk id="7" creationId="{7285040E-B7CA-C2F4-34A7-97FE4C0D9627}"/>
          </ac:spMkLst>
        </pc:spChg>
        <pc:spChg chg="add del mod">
          <ac:chgData name="Yvan Lara" userId="50c954862af45d99" providerId="LiveId" clId="{08D4EC1C-A415-40CB-BEEE-E92A604DC451}" dt="2024-08-21T15:45:14.864" v="4052" actId="478"/>
          <ac:spMkLst>
            <pc:docMk/>
            <pc:sldMk cId="656471420" sldId="532"/>
            <ac:spMk id="8" creationId="{6EC34544-85CF-7AA8-0D68-CCD272D92591}"/>
          </ac:spMkLst>
        </pc:spChg>
        <pc:spChg chg="add del mod">
          <ac:chgData name="Yvan Lara" userId="50c954862af45d99" providerId="LiveId" clId="{08D4EC1C-A415-40CB-BEEE-E92A604DC451}" dt="2024-08-21T15:45:14.864" v="4052" actId="478"/>
          <ac:spMkLst>
            <pc:docMk/>
            <pc:sldMk cId="656471420" sldId="532"/>
            <ac:spMk id="9" creationId="{D99DB2E0-0BED-A542-C179-72EFAD49A7B2}"/>
          </ac:spMkLst>
        </pc:spChg>
        <pc:spChg chg="add del mod">
          <ac:chgData name="Yvan Lara" userId="50c954862af45d99" providerId="LiveId" clId="{08D4EC1C-A415-40CB-BEEE-E92A604DC451}" dt="2024-08-21T15:45:14.864" v="4052" actId="478"/>
          <ac:spMkLst>
            <pc:docMk/>
            <pc:sldMk cId="656471420" sldId="532"/>
            <ac:spMk id="10" creationId="{D4B64717-5978-9D87-5E88-D2E5057B2F64}"/>
          </ac:spMkLst>
        </pc:spChg>
        <pc:spChg chg="add del mod">
          <ac:chgData name="Yvan Lara" userId="50c954862af45d99" providerId="LiveId" clId="{08D4EC1C-A415-40CB-BEEE-E92A604DC451}" dt="2024-08-21T15:45:14.864" v="4052" actId="478"/>
          <ac:spMkLst>
            <pc:docMk/>
            <pc:sldMk cId="656471420" sldId="532"/>
            <ac:spMk id="11" creationId="{19B0296A-283F-19FC-E7D8-7534834B0D45}"/>
          </ac:spMkLst>
        </pc:spChg>
        <pc:spChg chg="add del mod">
          <ac:chgData name="Yvan Lara" userId="50c954862af45d99" providerId="LiveId" clId="{08D4EC1C-A415-40CB-BEEE-E92A604DC451}" dt="2024-08-21T15:45:14.864" v="4052" actId="478"/>
          <ac:spMkLst>
            <pc:docMk/>
            <pc:sldMk cId="656471420" sldId="532"/>
            <ac:spMk id="12" creationId="{839737D8-1AC3-293E-7CCD-E40563E3318E}"/>
          </ac:spMkLst>
        </pc:spChg>
        <pc:spChg chg="add del mod">
          <ac:chgData name="Yvan Lara" userId="50c954862af45d99" providerId="LiveId" clId="{08D4EC1C-A415-40CB-BEEE-E92A604DC451}" dt="2024-08-21T15:45:14.864" v="4052" actId="478"/>
          <ac:spMkLst>
            <pc:docMk/>
            <pc:sldMk cId="656471420" sldId="532"/>
            <ac:spMk id="13" creationId="{3584AE98-6D92-9A62-66E5-D989EFF326DD}"/>
          </ac:spMkLst>
        </pc:spChg>
        <pc:spChg chg="add del mod">
          <ac:chgData name="Yvan Lara" userId="50c954862af45d99" providerId="LiveId" clId="{08D4EC1C-A415-40CB-BEEE-E92A604DC451}" dt="2024-08-21T15:45:14.864" v="4052" actId="478"/>
          <ac:spMkLst>
            <pc:docMk/>
            <pc:sldMk cId="656471420" sldId="532"/>
            <ac:spMk id="14" creationId="{FBB73FE5-7B36-CB2E-B6B2-81FFD28D216B}"/>
          </ac:spMkLst>
        </pc:spChg>
        <pc:spChg chg="add del mod">
          <ac:chgData name="Yvan Lara" userId="50c954862af45d99" providerId="LiveId" clId="{08D4EC1C-A415-40CB-BEEE-E92A604DC451}" dt="2024-08-21T15:45:14.864" v="4052" actId="478"/>
          <ac:spMkLst>
            <pc:docMk/>
            <pc:sldMk cId="656471420" sldId="532"/>
            <ac:spMk id="15" creationId="{C103821E-25C4-786E-D4EF-D9DF3C821D76}"/>
          </ac:spMkLst>
        </pc:spChg>
        <pc:spChg chg="add del mod">
          <ac:chgData name="Yvan Lara" userId="50c954862af45d99" providerId="LiveId" clId="{08D4EC1C-A415-40CB-BEEE-E92A604DC451}" dt="2024-08-21T15:45:14.864" v="4052" actId="478"/>
          <ac:spMkLst>
            <pc:docMk/>
            <pc:sldMk cId="656471420" sldId="532"/>
            <ac:spMk id="19" creationId="{41B3B746-AC55-DA0C-1D33-6BF580362BD1}"/>
          </ac:spMkLst>
        </pc:spChg>
        <pc:spChg chg="add del mod">
          <ac:chgData name="Yvan Lara" userId="50c954862af45d99" providerId="LiveId" clId="{08D4EC1C-A415-40CB-BEEE-E92A604DC451}" dt="2024-08-21T15:45:14.864" v="4052" actId="478"/>
          <ac:spMkLst>
            <pc:docMk/>
            <pc:sldMk cId="656471420" sldId="532"/>
            <ac:spMk id="20" creationId="{F62E52A0-AA7C-390C-DFC2-81C93A99806D}"/>
          </ac:spMkLst>
        </pc:spChg>
        <pc:spChg chg="add del mod">
          <ac:chgData name="Yvan Lara" userId="50c954862af45d99" providerId="LiveId" clId="{08D4EC1C-A415-40CB-BEEE-E92A604DC451}" dt="2024-08-21T15:45:14.864" v="4052" actId="478"/>
          <ac:spMkLst>
            <pc:docMk/>
            <pc:sldMk cId="656471420" sldId="532"/>
            <ac:spMk id="21" creationId="{56155F66-8ACD-EAA8-8744-1067F65AFAE2}"/>
          </ac:spMkLst>
        </pc:spChg>
        <pc:spChg chg="add del mod">
          <ac:chgData name="Yvan Lara" userId="50c954862af45d99" providerId="LiveId" clId="{08D4EC1C-A415-40CB-BEEE-E92A604DC451}" dt="2024-08-21T15:45:14.864" v="4052" actId="478"/>
          <ac:spMkLst>
            <pc:docMk/>
            <pc:sldMk cId="656471420" sldId="532"/>
            <ac:spMk id="22" creationId="{28BD108D-57BD-D099-2F8E-5015FA912572}"/>
          </ac:spMkLst>
        </pc:spChg>
        <pc:spChg chg="add del mod">
          <ac:chgData name="Yvan Lara" userId="50c954862af45d99" providerId="LiveId" clId="{08D4EC1C-A415-40CB-BEEE-E92A604DC451}" dt="2024-08-21T15:45:14.864" v="4052" actId="478"/>
          <ac:spMkLst>
            <pc:docMk/>
            <pc:sldMk cId="656471420" sldId="532"/>
            <ac:spMk id="23" creationId="{480D4158-4911-F8C4-7BCC-AF3AFE55D6B2}"/>
          </ac:spMkLst>
        </pc:spChg>
        <pc:spChg chg="add mod">
          <ac:chgData name="Yvan Lara" userId="50c954862af45d99" providerId="LiveId" clId="{08D4EC1C-A415-40CB-BEEE-E92A604DC451}" dt="2024-08-21T15:46:46.322" v="4064" actId="14100"/>
          <ac:spMkLst>
            <pc:docMk/>
            <pc:sldMk cId="656471420" sldId="532"/>
            <ac:spMk id="25" creationId="{F91EEBFF-D49C-BE97-1083-C7E5BBB4F492}"/>
          </ac:spMkLst>
        </pc:spChg>
        <pc:spChg chg="add mod">
          <ac:chgData name="Yvan Lara" userId="50c954862af45d99" providerId="LiveId" clId="{08D4EC1C-A415-40CB-BEEE-E92A604DC451}" dt="2024-08-21T15:46:51.097" v="4065" actId="14100"/>
          <ac:spMkLst>
            <pc:docMk/>
            <pc:sldMk cId="656471420" sldId="532"/>
            <ac:spMk id="26" creationId="{7A2319BD-A7D3-F380-5251-20414CAA6325}"/>
          </ac:spMkLst>
        </pc:spChg>
        <pc:spChg chg="add mod">
          <ac:chgData name="Yvan Lara" userId="50c954862af45d99" providerId="LiveId" clId="{08D4EC1C-A415-40CB-BEEE-E92A604DC451}" dt="2024-08-21T15:46:54.284" v="4066" actId="14100"/>
          <ac:spMkLst>
            <pc:docMk/>
            <pc:sldMk cId="656471420" sldId="532"/>
            <ac:spMk id="27" creationId="{4AFD8B9F-7A5A-C6D1-9EA2-79B9F87DD65C}"/>
          </ac:spMkLst>
        </pc:spChg>
        <pc:spChg chg="add mod">
          <ac:chgData name="Yvan Lara" userId="50c954862af45d99" providerId="LiveId" clId="{08D4EC1C-A415-40CB-BEEE-E92A604DC451}" dt="2024-08-21T15:46:58.056" v="4067" actId="14100"/>
          <ac:spMkLst>
            <pc:docMk/>
            <pc:sldMk cId="656471420" sldId="532"/>
            <ac:spMk id="28" creationId="{10D0D623-D070-2D2F-436E-5E15186CAC83}"/>
          </ac:spMkLst>
        </pc:spChg>
        <pc:spChg chg="add mod">
          <ac:chgData name="Yvan Lara" userId="50c954862af45d99" providerId="LiveId" clId="{08D4EC1C-A415-40CB-BEEE-E92A604DC451}" dt="2024-08-21T15:46:13.514" v="4058" actId="14100"/>
          <ac:spMkLst>
            <pc:docMk/>
            <pc:sldMk cId="656471420" sldId="532"/>
            <ac:spMk id="29" creationId="{9CF79902-15BC-6EB7-3EB0-85F29A25E126}"/>
          </ac:spMkLst>
        </pc:spChg>
        <pc:spChg chg="add mod">
          <ac:chgData name="Yvan Lara" userId="50c954862af45d99" providerId="LiveId" clId="{08D4EC1C-A415-40CB-BEEE-E92A604DC451}" dt="2024-08-21T15:46:18.713" v="4059" actId="14100"/>
          <ac:spMkLst>
            <pc:docMk/>
            <pc:sldMk cId="656471420" sldId="532"/>
            <ac:spMk id="30" creationId="{42D8D2C8-D6CE-178A-1064-EE5C8D518256}"/>
          </ac:spMkLst>
        </pc:spChg>
        <pc:spChg chg="add mod">
          <ac:chgData name="Yvan Lara" userId="50c954862af45d99" providerId="LiveId" clId="{08D4EC1C-A415-40CB-BEEE-E92A604DC451}" dt="2024-08-21T15:46:21.617" v="4060" actId="14100"/>
          <ac:spMkLst>
            <pc:docMk/>
            <pc:sldMk cId="656471420" sldId="532"/>
            <ac:spMk id="31" creationId="{92D2443F-EEDC-26D8-E5B0-D364F31D5027}"/>
          </ac:spMkLst>
        </pc:spChg>
        <pc:spChg chg="add mod">
          <ac:chgData name="Yvan Lara" userId="50c954862af45d99" providerId="LiveId" clId="{08D4EC1C-A415-40CB-BEEE-E92A604DC451}" dt="2024-08-21T15:46:24.742" v="4061" actId="14100"/>
          <ac:spMkLst>
            <pc:docMk/>
            <pc:sldMk cId="656471420" sldId="532"/>
            <ac:spMk id="32" creationId="{E40D3723-009C-1016-978A-0503DF88B4D2}"/>
          </ac:spMkLst>
        </pc:spChg>
        <pc:spChg chg="add del mod">
          <ac:chgData name="Yvan Lara" userId="50c954862af45d99" providerId="LiveId" clId="{08D4EC1C-A415-40CB-BEEE-E92A604DC451}" dt="2024-08-21T15:46:33.081" v="4062" actId="14100"/>
          <ac:spMkLst>
            <pc:docMk/>
            <pc:sldMk cId="656471420" sldId="532"/>
            <ac:spMk id="33" creationId="{8A6B553C-98E9-F85B-CE65-D8B0AE15293C}"/>
          </ac:spMkLst>
        </pc:spChg>
        <pc:spChg chg="add mod">
          <ac:chgData name="Yvan Lara" userId="50c954862af45d99" providerId="LiveId" clId="{08D4EC1C-A415-40CB-BEEE-E92A604DC451}" dt="2024-08-21T15:45:33.755" v="4053"/>
          <ac:spMkLst>
            <pc:docMk/>
            <pc:sldMk cId="656471420" sldId="532"/>
            <ac:spMk id="34" creationId="{BC6C1AC9-9ED3-C094-268D-76C1346FDE81}"/>
          </ac:spMkLst>
        </pc:spChg>
        <pc:spChg chg="add mod">
          <ac:chgData name="Yvan Lara" userId="50c954862af45d99" providerId="LiveId" clId="{08D4EC1C-A415-40CB-BEEE-E92A604DC451}" dt="2024-08-21T15:45:33.755" v="4053"/>
          <ac:spMkLst>
            <pc:docMk/>
            <pc:sldMk cId="656471420" sldId="532"/>
            <ac:spMk id="35" creationId="{A819219A-F796-5E5B-C4D3-5BA09FA176FE}"/>
          </ac:spMkLst>
        </pc:spChg>
        <pc:spChg chg="add mod">
          <ac:chgData name="Yvan Lara" userId="50c954862af45d99" providerId="LiveId" clId="{08D4EC1C-A415-40CB-BEEE-E92A604DC451}" dt="2024-08-21T15:45:33.755" v="4053"/>
          <ac:spMkLst>
            <pc:docMk/>
            <pc:sldMk cId="656471420" sldId="532"/>
            <ac:spMk id="36" creationId="{79EA6CB2-E09A-8C8D-ACBF-15207112A805}"/>
          </ac:spMkLst>
        </pc:spChg>
        <pc:spChg chg="add mod">
          <ac:chgData name="Yvan Lara" userId="50c954862af45d99" providerId="LiveId" clId="{08D4EC1C-A415-40CB-BEEE-E92A604DC451}" dt="2024-08-21T15:45:33.755" v="4053"/>
          <ac:spMkLst>
            <pc:docMk/>
            <pc:sldMk cId="656471420" sldId="532"/>
            <ac:spMk id="37" creationId="{3101E8D2-2144-F673-B4D9-ED4215210181}"/>
          </ac:spMkLst>
        </pc:spChg>
        <pc:spChg chg="add mod">
          <ac:chgData name="Yvan Lara" userId="50c954862af45d99" providerId="LiveId" clId="{08D4EC1C-A415-40CB-BEEE-E92A604DC451}" dt="2024-08-21T15:45:33.755" v="4053"/>
          <ac:spMkLst>
            <pc:docMk/>
            <pc:sldMk cId="656471420" sldId="532"/>
            <ac:spMk id="38" creationId="{44F382C3-946B-A275-61CA-2118702FEA61}"/>
          </ac:spMkLst>
        </pc:spChg>
        <pc:spChg chg="add mod">
          <ac:chgData name="Yvan Lara" userId="50c954862af45d99" providerId="LiveId" clId="{08D4EC1C-A415-40CB-BEEE-E92A604DC451}" dt="2024-08-21T15:45:33.755" v="4053"/>
          <ac:spMkLst>
            <pc:docMk/>
            <pc:sldMk cId="656471420" sldId="532"/>
            <ac:spMk id="39" creationId="{0BA583E5-8D53-98D2-FDEA-5B18F74A3A71}"/>
          </ac:spMkLst>
        </pc:spChg>
        <pc:spChg chg="add mod">
          <ac:chgData name="Yvan Lara" userId="50c954862af45d99" providerId="LiveId" clId="{08D4EC1C-A415-40CB-BEEE-E92A604DC451}" dt="2024-08-21T15:45:33.755" v="4053"/>
          <ac:spMkLst>
            <pc:docMk/>
            <pc:sldMk cId="656471420" sldId="532"/>
            <ac:spMk id="40" creationId="{EAB3E325-3FA0-1F1F-0E5F-9971BCB32F2E}"/>
          </ac:spMkLst>
        </pc:spChg>
        <pc:spChg chg="add mod">
          <ac:chgData name="Yvan Lara" userId="50c954862af45d99" providerId="LiveId" clId="{08D4EC1C-A415-40CB-BEEE-E92A604DC451}" dt="2024-08-21T15:45:33.755" v="4053"/>
          <ac:spMkLst>
            <pc:docMk/>
            <pc:sldMk cId="656471420" sldId="532"/>
            <ac:spMk id="41" creationId="{61246F75-7405-A270-E734-A5256A518C99}"/>
          </ac:spMkLst>
        </pc:spChg>
        <pc:spChg chg="add mod">
          <ac:chgData name="Yvan Lara" userId="50c954862af45d99" providerId="LiveId" clId="{08D4EC1C-A415-40CB-BEEE-E92A604DC451}" dt="2024-08-21T15:45:33.755" v="4053"/>
          <ac:spMkLst>
            <pc:docMk/>
            <pc:sldMk cId="656471420" sldId="532"/>
            <ac:spMk id="45" creationId="{7E28F29C-D8C2-53F4-0E70-CE0DB8C35871}"/>
          </ac:spMkLst>
        </pc:spChg>
        <pc:spChg chg="add mod">
          <ac:chgData name="Yvan Lara" userId="50c954862af45d99" providerId="LiveId" clId="{08D4EC1C-A415-40CB-BEEE-E92A604DC451}" dt="2024-08-21T15:45:33.755" v="4053"/>
          <ac:spMkLst>
            <pc:docMk/>
            <pc:sldMk cId="656471420" sldId="532"/>
            <ac:spMk id="46" creationId="{469039AB-F0F6-E810-30A2-7B6550ADB454}"/>
          </ac:spMkLst>
        </pc:spChg>
        <pc:spChg chg="add mod">
          <ac:chgData name="Yvan Lara" userId="50c954862af45d99" providerId="LiveId" clId="{08D4EC1C-A415-40CB-BEEE-E92A604DC451}" dt="2024-08-21T15:45:33.755" v="4053"/>
          <ac:spMkLst>
            <pc:docMk/>
            <pc:sldMk cId="656471420" sldId="532"/>
            <ac:spMk id="47" creationId="{24AE2AA3-212B-EEEB-AD5C-94ABD2D0F66C}"/>
          </ac:spMkLst>
        </pc:spChg>
        <pc:spChg chg="add mod">
          <ac:chgData name="Yvan Lara" userId="50c954862af45d99" providerId="LiveId" clId="{08D4EC1C-A415-40CB-BEEE-E92A604DC451}" dt="2024-08-21T15:45:33.755" v="4053"/>
          <ac:spMkLst>
            <pc:docMk/>
            <pc:sldMk cId="656471420" sldId="532"/>
            <ac:spMk id="48" creationId="{B0CA114C-F512-DE94-2404-BB88DA87BEA8}"/>
          </ac:spMkLst>
        </pc:spChg>
        <pc:spChg chg="add mod">
          <ac:chgData name="Yvan Lara" userId="50c954862af45d99" providerId="LiveId" clId="{08D4EC1C-A415-40CB-BEEE-E92A604DC451}" dt="2024-08-21T15:46:42.052" v="4063" actId="14100"/>
          <ac:spMkLst>
            <pc:docMk/>
            <pc:sldMk cId="656471420" sldId="532"/>
            <ac:spMk id="49" creationId="{A14F907D-420D-41C7-7CBD-A61E1EF3639B}"/>
          </ac:spMkLst>
        </pc:spChg>
        <pc:picChg chg="del">
          <ac:chgData name="Yvan Lara" userId="50c954862af45d99" providerId="LiveId" clId="{08D4EC1C-A415-40CB-BEEE-E92A604DC451}" dt="2024-08-21T15:43:54.888" v="4003" actId="478"/>
          <ac:picMkLst>
            <pc:docMk/>
            <pc:sldMk cId="656471420" sldId="532"/>
            <ac:picMk id="6" creationId="{E60CBD50-21A2-DF99-4AB3-A5EA921B49A8}"/>
          </ac:picMkLst>
        </pc:picChg>
        <pc:picChg chg="add del mod">
          <ac:chgData name="Yvan Lara" userId="50c954862af45d99" providerId="LiveId" clId="{08D4EC1C-A415-40CB-BEEE-E92A604DC451}" dt="2024-08-21T15:45:14.864" v="4052" actId="478"/>
          <ac:picMkLst>
            <pc:docMk/>
            <pc:sldMk cId="656471420" sldId="532"/>
            <ac:picMk id="16" creationId="{80A0B3E3-5BD7-FE61-7B0A-9975686AC28F}"/>
          </ac:picMkLst>
        </pc:picChg>
        <pc:picChg chg="add del mod">
          <ac:chgData name="Yvan Lara" userId="50c954862af45d99" providerId="LiveId" clId="{08D4EC1C-A415-40CB-BEEE-E92A604DC451}" dt="2024-08-21T15:45:14.864" v="4052" actId="478"/>
          <ac:picMkLst>
            <pc:docMk/>
            <pc:sldMk cId="656471420" sldId="532"/>
            <ac:picMk id="17" creationId="{5B19B617-678B-C0C2-0BD1-A738B90179E3}"/>
          </ac:picMkLst>
        </pc:picChg>
        <pc:picChg chg="add del mod">
          <ac:chgData name="Yvan Lara" userId="50c954862af45d99" providerId="LiveId" clId="{08D4EC1C-A415-40CB-BEEE-E92A604DC451}" dt="2024-08-21T15:45:14.864" v="4052" actId="478"/>
          <ac:picMkLst>
            <pc:docMk/>
            <pc:sldMk cId="656471420" sldId="532"/>
            <ac:picMk id="18" creationId="{26292339-08A8-1090-8415-1B1D5CFBA787}"/>
          </ac:picMkLst>
        </pc:picChg>
        <pc:picChg chg="add del mod">
          <ac:chgData name="Yvan Lara" userId="50c954862af45d99" providerId="LiveId" clId="{08D4EC1C-A415-40CB-BEEE-E92A604DC451}" dt="2024-08-21T15:45:14.864" v="4052" actId="478"/>
          <ac:picMkLst>
            <pc:docMk/>
            <pc:sldMk cId="656471420" sldId="532"/>
            <ac:picMk id="24" creationId="{AB2C792F-DCC6-4055-6280-94F7E14F627E}"/>
          </ac:picMkLst>
        </pc:picChg>
        <pc:picChg chg="add mod">
          <ac:chgData name="Yvan Lara" userId="50c954862af45d99" providerId="LiveId" clId="{08D4EC1C-A415-40CB-BEEE-E92A604DC451}" dt="2024-08-21T15:45:33.755" v="4053"/>
          <ac:picMkLst>
            <pc:docMk/>
            <pc:sldMk cId="656471420" sldId="532"/>
            <ac:picMk id="42" creationId="{B1345B2F-9D82-19E1-2E61-5C3ADE3026D1}"/>
          </ac:picMkLst>
        </pc:picChg>
        <pc:picChg chg="add mod">
          <ac:chgData name="Yvan Lara" userId="50c954862af45d99" providerId="LiveId" clId="{08D4EC1C-A415-40CB-BEEE-E92A604DC451}" dt="2024-08-21T15:45:33.755" v="4053"/>
          <ac:picMkLst>
            <pc:docMk/>
            <pc:sldMk cId="656471420" sldId="532"/>
            <ac:picMk id="43" creationId="{3486E86E-3686-AEAF-E311-565C7A3837D8}"/>
          </ac:picMkLst>
        </pc:picChg>
        <pc:picChg chg="add mod">
          <ac:chgData name="Yvan Lara" userId="50c954862af45d99" providerId="LiveId" clId="{08D4EC1C-A415-40CB-BEEE-E92A604DC451}" dt="2024-08-21T15:45:33.755" v="4053"/>
          <ac:picMkLst>
            <pc:docMk/>
            <pc:sldMk cId="656471420" sldId="532"/>
            <ac:picMk id="44" creationId="{90C86B77-27E7-2761-58E5-3434FF5B1012}"/>
          </ac:picMkLst>
        </pc:picChg>
        <pc:picChg chg="add mod">
          <ac:chgData name="Yvan Lara" userId="50c954862af45d99" providerId="LiveId" clId="{08D4EC1C-A415-40CB-BEEE-E92A604DC451}" dt="2024-08-21T15:45:33.755" v="4053"/>
          <ac:picMkLst>
            <pc:docMk/>
            <pc:sldMk cId="656471420" sldId="532"/>
            <ac:picMk id="50" creationId="{1FBD7996-EA5C-A5C8-90A9-0FA129A12BE5}"/>
          </ac:picMkLst>
        </pc:picChg>
      </pc:sldChg>
      <pc:sldChg chg="addSp modSp add mod modAnim">
        <pc:chgData name="Yvan Lara" userId="50c954862af45d99" providerId="LiveId" clId="{08D4EC1C-A415-40CB-BEEE-E92A604DC451}" dt="2024-08-21T15:48:26.942" v="4077"/>
        <pc:sldMkLst>
          <pc:docMk/>
          <pc:sldMk cId="3484330387" sldId="533"/>
        </pc:sldMkLst>
        <pc:spChg chg="add mod">
          <ac:chgData name="Yvan Lara" userId="50c954862af45d99" providerId="LiveId" clId="{08D4EC1C-A415-40CB-BEEE-E92A604DC451}" dt="2024-08-21T15:47:29.040" v="4070" actId="14100"/>
          <ac:spMkLst>
            <pc:docMk/>
            <pc:sldMk cId="3484330387" sldId="533"/>
            <ac:spMk id="3" creationId="{BB75C6D5-72CE-F049-7E6D-1D6B7349FAD5}"/>
          </ac:spMkLst>
        </pc:spChg>
        <pc:spChg chg="add mod">
          <ac:chgData name="Yvan Lara" userId="50c954862af45d99" providerId="LiveId" clId="{08D4EC1C-A415-40CB-BEEE-E92A604DC451}" dt="2024-08-21T15:47:29.040" v="4070" actId="14100"/>
          <ac:spMkLst>
            <pc:docMk/>
            <pc:sldMk cId="3484330387" sldId="533"/>
            <ac:spMk id="4" creationId="{E335BFDF-1CDB-A79B-2678-4EFF5032221A}"/>
          </ac:spMkLst>
        </pc:spChg>
        <pc:spChg chg="ord">
          <ac:chgData name="Yvan Lara" userId="50c954862af45d99" providerId="LiveId" clId="{08D4EC1C-A415-40CB-BEEE-E92A604DC451}" dt="2024-08-21T15:47:38.059" v="4071" actId="166"/>
          <ac:spMkLst>
            <pc:docMk/>
            <pc:sldMk cId="3484330387" sldId="533"/>
            <ac:spMk id="5" creationId="{B757CC55-1AF2-8C1A-AB2D-DFF2EF8278C9}"/>
          </ac:spMkLst>
        </pc:spChg>
        <pc:spChg chg="add mod">
          <ac:chgData name="Yvan Lara" userId="50c954862af45d99" providerId="LiveId" clId="{08D4EC1C-A415-40CB-BEEE-E92A604DC451}" dt="2024-08-21T15:47:29.040" v="4070" actId="14100"/>
          <ac:spMkLst>
            <pc:docMk/>
            <pc:sldMk cId="3484330387" sldId="533"/>
            <ac:spMk id="6" creationId="{4E1F771D-9AE2-BF08-826A-BD6726FA2846}"/>
          </ac:spMkLst>
        </pc:spChg>
        <pc:spChg chg="add mod">
          <ac:chgData name="Yvan Lara" userId="50c954862af45d99" providerId="LiveId" clId="{08D4EC1C-A415-40CB-BEEE-E92A604DC451}" dt="2024-08-21T15:47:29.040" v="4070" actId="14100"/>
          <ac:spMkLst>
            <pc:docMk/>
            <pc:sldMk cId="3484330387" sldId="533"/>
            <ac:spMk id="7" creationId="{1E0515F4-C201-2919-FA8B-0FEE137B229C}"/>
          </ac:spMkLst>
        </pc:spChg>
        <pc:spChg chg="add mod">
          <ac:chgData name="Yvan Lara" userId="50c954862af45d99" providerId="LiveId" clId="{08D4EC1C-A415-40CB-BEEE-E92A604DC451}" dt="2024-08-21T15:47:29.040" v="4070" actId="14100"/>
          <ac:spMkLst>
            <pc:docMk/>
            <pc:sldMk cId="3484330387" sldId="533"/>
            <ac:spMk id="8" creationId="{9E746330-3935-F020-66DB-E3D5368C4770}"/>
          </ac:spMkLst>
        </pc:spChg>
        <pc:spChg chg="add mod">
          <ac:chgData name="Yvan Lara" userId="50c954862af45d99" providerId="LiveId" clId="{08D4EC1C-A415-40CB-BEEE-E92A604DC451}" dt="2024-08-21T15:47:29.040" v="4070" actId="14100"/>
          <ac:spMkLst>
            <pc:docMk/>
            <pc:sldMk cId="3484330387" sldId="533"/>
            <ac:spMk id="9" creationId="{F876E70F-5C77-9582-306C-56CF730645D0}"/>
          </ac:spMkLst>
        </pc:spChg>
        <pc:spChg chg="add mod">
          <ac:chgData name="Yvan Lara" userId="50c954862af45d99" providerId="LiveId" clId="{08D4EC1C-A415-40CB-BEEE-E92A604DC451}" dt="2024-08-21T15:47:29.040" v="4070" actId="14100"/>
          <ac:spMkLst>
            <pc:docMk/>
            <pc:sldMk cId="3484330387" sldId="533"/>
            <ac:spMk id="10" creationId="{D5509CAB-C091-D904-1CA2-568C72942073}"/>
          </ac:spMkLst>
        </pc:spChg>
        <pc:spChg chg="add mod">
          <ac:chgData name="Yvan Lara" userId="50c954862af45d99" providerId="LiveId" clId="{08D4EC1C-A415-40CB-BEEE-E92A604DC451}" dt="2024-08-21T15:47:29.040" v="4070" actId="14100"/>
          <ac:spMkLst>
            <pc:docMk/>
            <pc:sldMk cId="3484330387" sldId="533"/>
            <ac:spMk id="11" creationId="{23D8F164-C017-A06A-33BE-0D8FA342DD70}"/>
          </ac:spMkLst>
        </pc:spChg>
        <pc:spChg chg="add mod">
          <ac:chgData name="Yvan Lara" userId="50c954862af45d99" providerId="LiveId" clId="{08D4EC1C-A415-40CB-BEEE-E92A604DC451}" dt="2024-08-21T15:47:29.040" v="4070" actId="14100"/>
          <ac:spMkLst>
            <pc:docMk/>
            <pc:sldMk cId="3484330387" sldId="533"/>
            <ac:spMk id="12" creationId="{AACEFFA4-A6C6-643E-8E5A-F9D4C11C6E47}"/>
          </ac:spMkLst>
        </pc:spChg>
        <pc:spChg chg="add mod">
          <ac:chgData name="Yvan Lara" userId="50c954862af45d99" providerId="LiveId" clId="{08D4EC1C-A415-40CB-BEEE-E92A604DC451}" dt="2024-08-21T15:47:29.040" v="4070" actId="14100"/>
          <ac:spMkLst>
            <pc:docMk/>
            <pc:sldMk cId="3484330387" sldId="533"/>
            <ac:spMk id="13" creationId="{565718B0-F521-E261-4045-6E278FC1E135}"/>
          </ac:spMkLst>
        </pc:spChg>
        <pc:spChg chg="add mod">
          <ac:chgData name="Yvan Lara" userId="50c954862af45d99" providerId="LiveId" clId="{08D4EC1C-A415-40CB-BEEE-E92A604DC451}" dt="2024-08-21T15:47:29.040" v="4070" actId="14100"/>
          <ac:spMkLst>
            <pc:docMk/>
            <pc:sldMk cId="3484330387" sldId="533"/>
            <ac:spMk id="14" creationId="{B188F236-F32A-B5B8-6562-704FAC8598BC}"/>
          </ac:spMkLst>
        </pc:spChg>
        <pc:spChg chg="add mod">
          <ac:chgData name="Yvan Lara" userId="50c954862af45d99" providerId="LiveId" clId="{08D4EC1C-A415-40CB-BEEE-E92A604DC451}" dt="2024-08-21T15:47:29.040" v="4070" actId="14100"/>
          <ac:spMkLst>
            <pc:docMk/>
            <pc:sldMk cId="3484330387" sldId="533"/>
            <ac:spMk id="15" creationId="{0C2B9CB0-D432-B7BB-7BE5-4187676EAF11}"/>
          </ac:spMkLst>
        </pc:spChg>
        <pc:spChg chg="add mod">
          <ac:chgData name="Yvan Lara" userId="50c954862af45d99" providerId="LiveId" clId="{08D4EC1C-A415-40CB-BEEE-E92A604DC451}" dt="2024-08-21T15:47:29.040" v="4070" actId="14100"/>
          <ac:spMkLst>
            <pc:docMk/>
            <pc:sldMk cId="3484330387" sldId="533"/>
            <ac:spMk id="16" creationId="{62F199A1-4CBE-2E28-BBC6-09C925EAC8F8}"/>
          </ac:spMkLst>
        </pc:spChg>
        <pc:spChg chg="add mod">
          <ac:chgData name="Yvan Lara" userId="50c954862af45d99" providerId="LiveId" clId="{08D4EC1C-A415-40CB-BEEE-E92A604DC451}" dt="2024-08-21T15:47:29.040" v="4070" actId="14100"/>
          <ac:spMkLst>
            <pc:docMk/>
            <pc:sldMk cId="3484330387" sldId="533"/>
            <ac:spMk id="17" creationId="{84561D5A-8B74-9EBB-C1F7-A099D5154CCD}"/>
          </ac:spMkLst>
        </pc:spChg>
        <pc:spChg chg="add mod">
          <ac:chgData name="Yvan Lara" userId="50c954862af45d99" providerId="LiveId" clId="{08D4EC1C-A415-40CB-BEEE-E92A604DC451}" dt="2024-08-21T15:47:29.040" v="4070" actId="14100"/>
          <ac:spMkLst>
            <pc:docMk/>
            <pc:sldMk cId="3484330387" sldId="533"/>
            <ac:spMk id="18" creationId="{1C64BFEF-28BB-711D-AF33-5B8C564C716D}"/>
          </ac:spMkLst>
        </pc:spChg>
        <pc:spChg chg="add mod">
          <ac:chgData name="Yvan Lara" userId="50c954862af45d99" providerId="LiveId" clId="{08D4EC1C-A415-40CB-BEEE-E92A604DC451}" dt="2024-08-21T15:47:29.040" v="4070" actId="14100"/>
          <ac:spMkLst>
            <pc:docMk/>
            <pc:sldMk cId="3484330387" sldId="533"/>
            <ac:spMk id="19" creationId="{854B25E3-F2CA-99E5-AEFF-7FBEDCAD8DC9}"/>
          </ac:spMkLst>
        </pc:spChg>
        <pc:spChg chg="add mod">
          <ac:chgData name="Yvan Lara" userId="50c954862af45d99" providerId="LiveId" clId="{08D4EC1C-A415-40CB-BEEE-E92A604DC451}" dt="2024-08-21T15:47:29.040" v="4070" actId="14100"/>
          <ac:spMkLst>
            <pc:docMk/>
            <pc:sldMk cId="3484330387" sldId="533"/>
            <ac:spMk id="20" creationId="{81E5A8EE-D1B1-4FAB-9F32-768FBE571D80}"/>
          </ac:spMkLst>
        </pc:spChg>
        <pc:spChg chg="add mod">
          <ac:chgData name="Yvan Lara" userId="50c954862af45d99" providerId="LiveId" clId="{08D4EC1C-A415-40CB-BEEE-E92A604DC451}" dt="2024-08-21T15:47:29.040" v="4070" actId="14100"/>
          <ac:spMkLst>
            <pc:docMk/>
            <pc:sldMk cId="3484330387" sldId="533"/>
            <ac:spMk id="21" creationId="{B243EE3C-52B0-7F4C-0617-20D4E8C71483}"/>
          </ac:spMkLst>
        </pc:spChg>
        <pc:spChg chg="add mod">
          <ac:chgData name="Yvan Lara" userId="50c954862af45d99" providerId="LiveId" clId="{08D4EC1C-A415-40CB-BEEE-E92A604DC451}" dt="2024-08-21T15:47:29.040" v="4070" actId="14100"/>
          <ac:spMkLst>
            <pc:docMk/>
            <pc:sldMk cId="3484330387" sldId="533"/>
            <ac:spMk id="22" creationId="{B9DBC888-F6FC-9AA5-D83E-DC6FAE2ECABA}"/>
          </ac:spMkLst>
        </pc:spChg>
        <pc:spChg chg="add mod">
          <ac:chgData name="Yvan Lara" userId="50c954862af45d99" providerId="LiveId" clId="{08D4EC1C-A415-40CB-BEEE-E92A604DC451}" dt="2024-08-21T15:47:29.040" v="4070" actId="14100"/>
          <ac:spMkLst>
            <pc:docMk/>
            <pc:sldMk cId="3484330387" sldId="533"/>
            <ac:spMk id="23" creationId="{135E6E72-C628-A3E5-B7FF-E466A99F755C}"/>
          </ac:spMkLst>
        </pc:spChg>
        <pc:spChg chg="add mod">
          <ac:chgData name="Yvan Lara" userId="50c954862af45d99" providerId="LiveId" clId="{08D4EC1C-A415-40CB-BEEE-E92A604DC451}" dt="2024-08-21T15:47:29.040" v="4070" actId="14100"/>
          <ac:spMkLst>
            <pc:docMk/>
            <pc:sldMk cId="3484330387" sldId="533"/>
            <ac:spMk id="24" creationId="{9792DFDA-5EC1-C804-6E34-9A18817CE293}"/>
          </ac:spMkLst>
        </pc:spChg>
        <pc:spChg chg="add mod">
          <ac:chgData name="Yvan Lara" userId="50c954862af45d99" providerId="LiveId" clId="{08D4EC1C-A415-40CB-BEEE-E92A604DC451}" dt="2024-08-21T15:47:29.040" v="4070" actId="14100"/>
          <ac:spMkLst>
            <pc:docMk/>
            <pc:sldMk cId="3484330387" sldId="533"/>
            <ac:spMk id="25" creationId="{F7AAD0C2-6A3D-826F-AAD5-41725DD5E6FF}"/>
          </ac:spMkLst>
        </pc:spChg>
        <pc:picChg chg="add mod">
          <ac:chgData name="Yvan Lara" userId="50c954862af45d99" providerId="LiveId" clId="{08D4EC1C-A415-40CB-BEEE-E92A604DC451}" dt="2024-08-21T15:47:29.040" v="4070" actId="14100"/>
          <ac:picMkLst>
            <pc:docMk/>
            <pc:sldMk cId="3484330387" sldId="533"/>
            <ac:picMk id="2" creationId="{A15A669E-D4BC-741B-E7CB-6A42F57A6EEA}"/>
          </ac:picMkLst>
        </pc:picChg>
        <pc:picChg chg="add mod">
          <ac:chgData name="Yvan Lara" userId="50c954862af45d99" providerId="LiveId" clId="{08D4EC1C-A415-40CB-BEEE-E92A604DC451}" dt="2024-08-21T15:47:29.040" v="4070" actId="14100"/>
          <ac:picMkLst>
            <pc:docMk/>
            <pc:sldMk cId="3484330387" sldId="533"/>
            <ac:picMk id="26" creationId="{DC9114DC-BEDD-1B1E-F673-03416C886576}"/>
          </ac:picMkLst>
        </pc:picChg>
        <pc:picChg chg="add mod">
          <ac:chgData name="Yvan Lara" userId="50c954862af45d99" providerId="LiveId" clId="{08D4EC1C-A415-40CB-BEEE-E92A604DC451}" dt="2024-08-21T15:47:29.040" v="4070" actId="14100"/>
          <ac:picMkLst>
            <pc:docMk/>
            <pc:sldMk cId="3484330387" sldId="533"/>
            <ac:picMk id="27" creationId="{77B477C8-CF95-F06C-CE0B-33CF856FFA7F}"/>
          </ac:picMkLst>
        </pc:picChg>
        <pc:picChg chg="add mod">
          <ac:chgData name="Yvan Lara" userId="50c954862af45d99" providerId="LiveId" clId="{08D4EC1C-A415-40CB-BEEE-E92A604DC451}" dt="2024-08-21T15:47:29.040" v="4070" actId="14100"/>
          <ac:picMkLst>
            <pc:docMk/>
            <pc:sldMk cId="3484330387" sldId="533"/>
            <ac:picMk id="28" creationId="{0A337AED-EB41-E63E-9BC2-D0E440DF9F64}"/>
          </ac:picMkLst>
        </pc:picChg>
      </pc:sldChg>
    </pc:docChg>
  </pc:docChgLst>
  <pc:docChgLst>
    <pc:chgData name="Yvan Lara" userId="50c954862af45d99" providerId="LiveId" clId="{AD6BFCFE-DAF4-4C38-BAB2-6B035F5F1FF2}"/>
    <pc:docChg chg="undo custSel addSld delSld modSld">
      <pc:chgData name="Yvan Lara" userId="50c954862af45d99" providerId="LiveId" clId="{AD6BFCFE-DAF4-4C38-BAB2-6B035F5F1FF2}" dt="2024-05-16T08:18:55.890" v="216"/>
      <pc:docMkLst>
        <pc:docMk/>
      </pc:docMkLst>
      <pc:sldChg chg="addSp delSp modSp new mod">
        <pc:chgData name="Yvan Lara" userId="50c954862af45d99" providerId="LiveId" clId="{AD6BFCFE-DAF4-4C38-BAB2-6B035F5F1FF2}" dt="2024-05-16T08:01:18.005" v="40" actId="1076"/>
        <pc:sldMkLst>
          <pc:docMk/>
          <pc:sldMk cId="2630798960" sldId="256"/>
        </pc:sldMkLst>
        <pc:spChg chg="del">
          <ac:chgData name="Yvan Lara" userId="50c954862af45d99" providerId="LiveId" clId="{AD6BFCFE-DAF4-4C38-BAB2-6B035F5F1FF2}" dt="2024-05-16T07:50:44.076" v="1" actId="478"/>
          <ac:spMkLst>
            <pc:docMk/>
            <pc:sldMk cId="2630798960" sldId="256"/>
            <ac:spMk id="2" creationId="{CDC4524F-84CA-0B95-AEC4-9CDD45D64264}"/>
          </ac:spMkLst>
        </pc:spChg>
        <pc:spChg chg="del">
          <ac:chgData name="Yvan Lara" userId="50c954862af45d99" providerId="LiveId" clId="{AD6BFCFE-DAF4-4C38-BAB2-6B035F5F1FF2}" dt="2024-05-16T07:50:47.847" v="2" actId="478"/>
          <ac:spMkLst>
            <pc:docMk/>
            <pc:sldMk cId="2630798960" sldId="256"/>
            <ac:spMk id="3" creationId="{95C64CA9-6147-62B1-4F98-6D183E8F611D}"/>
          </ac:spMkLst>
        </pc:spChg>
        <pc:spChg chg="add mod">
          <ac:chgData name="Yvan Lara" userId="50c954862af45d99" providerId="LiveId" clId="{AD6BFCFE-DAF4-4C38-BAB2-6B035F5F1FF2}" dt="2024-05-16T08:01:10.967" v="39" actId="1076"/>
          <ac:spMkLst>
            <pc:docMk/>
            <pc:sldMk cId="2630798960" sldId="256"/>
            <ac:spMk id="4" creationId="{1846F499-000B-6291-7C7C-8DEC6C166080}"/>
          </ac:spMkLst>
        </pc:spChg>
        <pc:spChg chg="add mod">
          <ac:chgData name="Yvan Lara" userId="50c954862af45d99" providerId="LiveId" clId="{AD6BFCFE-DAF4-4C38-BAB2-6B035F5F1FF2}" dt="2024-05-16T08:01:18.005" v="40" actId="1076"/>
          <ac:spMkLst>
            <pc:docMk/>
            <pc:sldMk cId="2630798960" sldId="256"/>
            <ac:spMk id="5" creationId="{B178C4C5-F80C-D46C-3D0A-3892AAB807A0}"/>
          </ac:spMkLst>
        </pc:spChg>
      </pc:sldChg>
      <pc:sldChg chg="addSp modSp add del mod">
        <pc:chgData name="Yvan Lara" userId="50c954862af45d99" providerId="LiveId" clId="{AD6BFCFE-DAF4-4C38-BAB2-6B035F5F1FF2}" dt="2024-05-16T08:02:09.626" v="87" actId="47"/>
        <pc:sldMkLst>
          <pc:docMk/>
          <pc:sldMk cId="1547787622" sldId="257"/>
        </pc:sldMkLst>
        <pc:spChg chg="add mod">
          <ac:chgData name="Yvan Lara" userId="50c954862af45d99" providerId="LiveId" clId="{AD6BFCFE-DAF4-4C38-BAB2-6B035F5F1FF2}" dt="2024-05-16T08:00:40.497" v="37" actId="14100"/>
          <ac:spMkLst>
            <pc:docMk/>
            <pc:sldMk cId="1547787622" sldId="257"/>
            <ac:spMk id="2" creationId="{73D8F81E-F104-80AB-3A50-FE84681B6BD5}"/>
          </ac:spMkLst>
        </pc:spChg>
        <pc:spChg chg="add mod">
          <ac:chgData name="Yvan Lara" userId="50c954862af45d99" providerId="LiveId" clId="{AD6BFCFE-DAF4-4C38-BAB2-6B035F5F1FF2}" dt="2024-05-16T08:00:35.676" v="36" actId="14100"/>
          <ac:spMkLst>
            <pc:docMk/>
            <pc:sldMk cId="1547787622" sldId="257"/>
            <ac:spMk id="3" creationId="{26052048-614B-7E0B-6FE8-5B0D1AFED406}"/>
          </ac:spMkLst>
        </pc:spChg>
        <pc:spChg chg="mod">
          <ac:chgData name="Yvan Lara" userId="50c954862af45d99" providerId="LiveId" clId="{AD6BFCFE-DAF4-4C38-BAB2-6B035F5F1FF2}" dt="2024-05-16T07:58:44.126" v="20" actId="14100"/>
          <ac:spMkLst>
            <pc:docMk/>
            <pc:sldMk cId="1547787622" sldId="257"/>
            <ac:spMk id="4" creationId="{1846F499-000B-6291-7C7C-8DEC6C166080}"/>
          </ac:spMkLst>
        </pc:spChg>
      </pc:sldChg>
      <pc:sldChg chg="addSp delSp modSp add mod">
        <pc:chgData name="Yvan Lara" userId="50c954862af45d99" providerId="LiveId" clId="{AD6BFCFE-DAF4-4C38-BAB2-6B035F5F1FF2}" dt="2024-05-16T08:06:47.506" v="139" actId="478"/>
        <pc:sldMkLst>
          <pc:docMk/>
          <pc:sldMk cId="24850716" sldId="258"/>
        </pc:sldMkLst>
        <pc:spChg chg="add mod ord">
          <ac:chgData name="Yvan Lara" userId="50c954862af45d99" providerId="LiveId" clId="{AD6BFCFE-DAF4-4C38-BAB2-6B035F5F1FF2}" dt="2024-05-16T08:06:44.617" v="138" actId="167"/>
          <ac:spMkLst>
            <pc:docMk/>
            <pc:sldMk cId="24850716" sldId="258"/>
            <ac:spMk id="2" creationId="{EF1A27AF-8DA5-BADB-1F7D-2608EF587BB9}"/>
          </ac:spMkLst>
        </pc:spChg>
        <pc:spChg chg="add mod ord">
          <ac:chgData name="Yvan Lara" userId="50c954862af45d99" providerId="LiveId" clId="{AD6BFCFE-DAF4-4C38-BAB2-6B035F5F1FF2}" dt="2024-05-16T08:06:36.734" v="136" actId="167"/>
          <ac:spMkLst>
            <pc:docMk/>
            <pc:sldMk cId="24850716" sldId="258"/>
            <ac:spMk id="3" creationId="{4331D7E4-C2C4-CED0-7066-5606720EA62B}"/>
          </ac:spMkLst>
        </pc:spChg>
        <pc:spChg chg="del">
          <ac:chgData name="Yvan Lara" userId="50c954862af45d99" providerId="LiveId" clId="{AD6BFCFE-DAF4-4C38-BAB2-6B035F5F1FF2}" dt="2024-05-16T08:06:47.506" v="139" actId="478"/>
          <ac:spMkLst>
            <pc:docMk/>
            <pc:sldMk cId="24850716" sldId="258"/>
            <ac:spMk id="4" creationId="{1846F499-000B-6291-7C7C-8DEC6C166080}"/>
          </ac:spMkLst>
        </pc:spChg>
        <pc:spChg chg="del">
          <ac:chgData name="Yvan Lara" userId="50c954862af45d99" providerId="LiveId" clId="{AD6BFCFE-DAF4-4C38-BAB2-6B035F5F1FF2}" dt="2024-05-16T08:06:40.442" v="137" actId="478"/>
          <ac:spMkLst>
            <pc:docMk/>
            <pc:sldMk cId="24850716" sldId="258"/>
            <ac:spMk id="5" creationId="{B178C4C5-F80C-D46C-3D0A-3892AAB807A0}"/>
          </ac:spMkLst>
        </pc:spChg>
      </pc:sldChg>
      <pc:sldChg chg="delSp modSp add mod">
        <pc:chgData name="Yvan Lara" userId="50c954862af45d99" providerId="LiveId" clId="{AD6BFCFE-DAF4-4C38-BAB2-6B035F5F1FF2}" dt="2024-05-16T08:06:59.843" v="143" actId="478"/>
        <pc:sldMkLst>
          <pc:docMk/>
          <pc:sldMk cId="2530700727" sldId="259"/>
        </pc:sldMkLst>
        <pc:spChg chg="mod ord">
          <ac:chgData name="Yvan Lara" userId="50c954862af45d99" providerId="LiveId" clId="{AD6BFCFE-DAF4-4C38-BAB2-6B035F5F1FF2}" dt="2024-05-16T08:06:57.709" v="142" actId="167"/>
          <ac:spMkLst>
            <pc:docMk/>
            <pc:sldMk cId="2530700727" sldId="259"/>
            <ac:spMk id="2" creationId="{EF1A27AF-8DA5-BADB-1F7D-2608EF587BB9}"/>
          </ac:spMkLst>
        </pc:spChg>
        <pc:spChg chg="mod ord">
          <ac:chgData name="Yvan Lara" userId="50c954862af45d99" providerId="LiveId" clId="{AD6BFCFE-DAF4-4C38-BAB2-6B035F5F1FF2}" dt="2024-05-16T08:06:52.072" v="140" actId="167"/>
          <ac:spMkLst>
            <pc:docMk/>
            <pc:sldMk cId="2530700727" sldId="259"/>
            <ac:spMk id="3" creationId="{4331D7E4-C2C4-CED0-7066-5606720EA62B}"/>
          </ac:spMkLst>
        </pc:spChg>
        <pc:spChg chg="del">
          <ac:chgData name="Yvan Lara" userId="50c954862af45d99" providerId="LiveId" clId="{AD6BFCFE-DAF4-4C38-BAB2-6B035F5F1FF2}" dt="2024-05-16T08:06:59.843" v="143" actId="478"/>
          <ac:spMkLst>
            <pc:docMk/>
            <pc:sldMk cId="2530700727" sldId="259"/>
            <ac:spMk id="4" creationId="{1846F499-000B-6291-7C7C-8DEC6C166080}"/>
          </ac:spMkLst>
        </pc:spChg>
        <pc:spChg chg="del">
          <ac:chgData name="Yvan Lara" userId="50c954862af45d99" providerId="LiveId" clId="{AD6BFCFE-DAF4-4C38-BAB2-6B035F5F1FF2}" dt="2024-05-16T08:06:54.475" v="141" actId="478"/>
          <ac:spMkLst>
            <pc:docMk/>
            <pc:sldMk cId="2530700727" sldId="259"/>
            <ac:spMk id="5" creationId="{B178C4C5-F80C-D46C-3D0A-3892AAB807A0}"/>
          </ac:spMkLst>
        </pc:spChg>
      </pc:sldChg>
      <pc:sldChg chg="delSp modSp add mod">
        <pc:chgData name="Yvan Lara" userId="50c954862af45d99" providerId="LiveId" clId="{AD6BFCFE-DAF4-4C38-BAB2-6B035F5F1FF2}" dt="2024-05-16T08:07:15.933" v="147" actId="478"/>
        <pc:sldMkLst>
          <pc:docMk/>
          <pc:sldMk cId="4031895795" sldId="260"/>
        </pc:sldMkLst>
        <pc:spChg chg="mod ord">
          <ac:chgData name="Yvan Lara" userId="50c954862af45d99" providerId="LiveId" clId="{AD6BFCFE-DAF4-4C38-BAB2-6B035F5F1FF2}" dt="2024-05-16T08:07:11.481" v="146" actId="167"/>
          <ac:spMkLst>
            <pc:docMk/>
            <pc:sldMk cId="4031895795" sldId="260"/>
            <ac:spMk id="2" creationId="{EF1A27AF-8DA5-BADB-1F7D-2608EF587BB9}"/>
          </ac:spMkLst>
        </pc:spChg>
        <pc:spChg chg="mod ord">
          <ac:chgData name="Yvan Lara" userId="50c954862af45d99" providerId="LiveId" clId="{AD6BFCFE-DAF4-4C38-BAB2-6B035F5F1FF2}" dt="2024-05-16T08:07:04.901" v="144" actId="167"/>
          <ac:spMkLst>
            <pc:docMk/>
            <pc:sldMk cId="4031895795" sldId="260"/>
            <ac:spMk id="3" creationId="{4331D7E4-C2C4-CED0-7066-5606720EA62B}"/>
          </ac:spMkLst>
        </pc:spChg>
        <pc:spChg chg="del">
          <ac:chgData name="Yvan Lara" userId="50c954862af45d99" providerId="LiveId" clId="{AD6BFCFE-DAF4-4C38-BAB2-6B035F5F1FF2}" dt="2024-05-16T08:07:15.933" v="147" actId="478"/>
          <ac:spMkLst>
            <pc:docMk/>
            <pc:sldMk cId="4031895795" sldId="260"/>
            <ac:spMk id="4" creationId="{1846F499-000B-6291-7C7C-8DEC6C166080}"/>
          </ac:spMkLst>
        </pc:spChg>
        <pc:spChg chg="del">
          <ac:chgData name="Yvan Lara" userId="50c954862af45d99" providerId="LiveId" clId="{AD6BFCFE-DAF4-4C38-BAB2-6B035F5F1FF2}" dt="2024-05-16T08:07:07.209" v="145" actId="478"/>
          <ac:spMkLst>
            <pc:docMk/>
            <pc:sldMk cId="4031895795" sldId="260"/>
            <ac:spMk id="5" creationId="{B178C4C5-F80C-D46C-3D0A-3892AAB807A0}"/>
          </ac:spMkLst>
        </pc:spChg>
      </pc:sldChg>
      <pc:sldChg chg="addSp modSp new mod modAnim">
        <pc:chgData name="Yvan Lara" userId="50c954862af45d99" providerId="LiveId" clId="{AD6BFCFE-DAF4-4C38-BAB2-6B035F5F1FF2}" dt="2024-05-16T08:18:47.027" v="215"/>
        <pc:sldMkLst>
          <pc:docMk/>
          <pc:sldMk cId="3436015887" sldId="261"/>
        </pc:sldMkLst>
        <pc:spChg chg="add mod">
          <ac:chgData name="Yvan Lara" userId="50c954862af45d99" providerId="LiveId" clId="{AD6BFCFE-DAF4-4C38-BAB2-6B035F5F1FF2}" dt="2024-05-16T08:12:59.010" v="176" actId="207"/>
          <ac:spMkLst>
            <pc:docMk/>
            <pc:sldMk cId="3436015887" sldId="261"/>
            <ac:spMk id="2" creationId="{1A8BB6A5-8E3F-E8A5-DEF5-00D9947943F2}"/>
          </ac:spMkLst>
        </pc:spChg>
        <pc:spChg chg="add mod">
          <ac:chgData name="Yvan Lara" userId="50c954862af45d99" providerId="LiveId" clId="{AD6BFCFE-DAF4-4C38-BAB2-6B035F5F1FF2}" dt="2024-05-16T08:15:54.751" v="205" actId="207"/>
          <ac:spMkLst>
            <pc:docMk/>
            <pc:sldMk cId="3436015887" sldId="261"/>
            <ac:spMk id="5" creationId="{BF1F7ED8-0D7D-D693-E56C-396F2919DD2D}"/>
          </ac:spMkLst>
        </pc:spChg>
        <pc:cxnChg chg="add mod">
          <ac:chgData name="Yvan Lara" userId="50c954862af45d99" providerId="LiveId" clId="{AD6BFCFE-DAF4-4C38-BAB2-6B035F5F1FF2}" dt="2024-05-16T08:13:49.139" v="192" actId="692"/>
          <ac:cxnSpMkLst>
            <pc:docMk/>
            <pc:sldMk cId="3436015887" sldId="261"/>
            <ac:cxnSpMk id="4" creationId="{7F693153-75E4-37BF-B367-20EC40E55B45}"/>
          </ac:cxnSpMkLst>
        </pc:cxnChg>
      </pc:sldChg>
      <pc:sldChg chg="modSp add mod modAnim">
        <pc:chgData name="Yvan Lara" userId="50c954862af45d99" providerId="LiveId" clId="{AD6BFCFE-DAF4-4C38-BAB2-6B035F5F1FF2}" dt="2024-05-16T08:18:55.890" v="216"/>
        <pc:sldMkLst>
          <pc:docMk/>
          <pc:sldMk cId="2840968876" sldId="262"/>
        </pc:sldMkLst>
        <pc:spChg chg="mod">
          <ac:chgData name="Yvan Lara" userId="50c954862af45d99" providerId="LiveId" clId="{AD6BFCFE-DAF4-4C38-BAB2-6B035F5F1FF2}" dt="2024-05-16T08:17:38.882" v="212" actId="207"/>
          <ac:spMkLst>
            <pc:docMk/>
            <pc:sldMk cId="2840968876" sldId="262"/>
            <ac:spMk id="2" creationId="{1A8BB6A5-8E3F-E8A5-DEF5-00D9947943F2}"/>
          </ac:spMkLst>
        </pc:spChg>
        <pc:spChg chg="mod">
          <ac:chgData name="Yvan Lara" userId="50c954862af45d99" providerId="LiveId" clId="{AD6BFCFE-DAF4-4C38-BAB2-6B035F5F1FF2}" dt="2024-05-16T08:17:02.392" v="209" actId="207"/>
          <ac:spMkLst>
            <pc:docMk/>
            <pc:sldMk cId="2840968876" sldId="262"/>
            <ac:spMk id="5" creationId="{BF1F7ED8-0D7D-D693-E56C-396F2919DD2D}"/>
          </ac:spMkLst>
        </pc:spChg>
        <pc:cxnChg chg="mod ord">
          <ac:chgData name="Yvan Lara" userId="50c954862af45d99" providerId="LiveId" clId="{AD6BFCFE-DAF4-4C38-BAB2-6B035F5F1FF2}" dt="2024-05-16T08:18:07.811" v="214" actId="166"/>
          <ac:cxnSpMkLst>
            <pc:docMk/>
            <pc:sldMk cId="2840968876" sldId="262"/>
            <ac:cxnSpMk id="4" creationId="{7F693153-75E4-37BF-B367-20EC40E55B45}"/>
          </ac:cxnSpMkLst>
        </pc:cxnChg>
      </pc:sldChg>
    </pc:docChg>
  </pc:docChgLst>
  <pc:docChgLst>
    <pc:chgData name="Yvan Lara" userId="50c954862af45d99" providerId="LiveId" clId="{35F1DF03-5C81-49CD-892E-434DF9985136}"/>
    <pc:docChg chg="undo custSel addSld delSld modSld sldOrd">
      <pc:chgData name="Yvan Lara" userId="50c954862af45d99" providerId="LiveId" clId="{35F1DF03-5C81-49CD-892E-434DF9985136}" dt="2024-07-19T15:28:58.970" v="628" actId="729"/>
      <pc:docMkLst>
        <pc:docMk/>
      </pc:docMkLst>
      <pc:sldChg chg="mod modShow">
        <pc:chgData name="Yvan Lara" userId="50c954862af45d99" providerId="LiveId" clId="{35F1DF03-5C81-49CD-892E-434DF9985136}" dt="2024-07-19T15:28:58.970" v="628" actId="729"/>
        <pc:sldMkLst>
          <pc:docMk/>
          <pc:sldMk cId="492668426" sldId="257"/>
        </pc:sldMkLst>
      </pc:sldChg>
      <pc:sldChg chg="delSp modSp mod">
        <pc:chgData name="Yvan Lara" userId="50c954862af45d99" providerId="LiveId" clId="{35F1DF03-5C81-49CD-892E-434DF9985136}" dt="2024-07-16T01:54:57.830" v="433" actId="478"/>
        <pc:sldMkLst>
          <pc:docMk/>
          <pc:sldMk cId="4129666089" sldId="258"/>
        </pc:sldMkLst>
        <pc:spChg chg="del mod">
          <ac:chgData name="Yvan Lara" userId="50c954862af45d99" providerId="LiveId" clId="{35F1DF03-5C81-49CD-892E-434DF9985136}" dt="2024-07-16T01:54:57.830" v="433" actId="478"/>
          <ac:spMkLst>
            <pc:docMk/>
            <pc:sldMk cId="4129666089" sldId="258"/>
            <ac:spMk id="7" creationId="{00000000-0000-0000-0000-000000000000}"/>
          </ac:spMkLst>
        </pc:spChg>
      </pc:sldChg>
      <pc:sldChg chg="add del">
        <pc:chgData name="Yvan Lara" userId="50c954862af45d99" providerId="LiveId" clId="{35F1DF03-5C81-49CD-892E-434DF9985136}" dt="2024-07-16T01:53:15.765" v="395"/>
        <pc:sldMkLst>
          <pc:docMk/>
          <pc:sldMk cId="2278143651" sldId="269"/>
        </pc:sldMkLst>
      </pc:sldChg>
      <pc:sldChg chg="addSp delSp modSp add del mod">
        <pc:chgData name="Yvan Lara" userId="50c954862af45d99" providerId="LiveId" clId="{35F1DF03-5C81-49CD-892E-434DF9985136}" dt="2024-07-16T01:54:41.384" v="431" actId="478"/>
        <pc:sldMkLst>
          <pc:docMk/>
          <pc:sldMk cId="1926601926" sldId="270"/>
        </pc:sldMkLst>
        <pc:spChg chg="add del">
          <ac:chgData name="Yvan Lara" userId="50c954862af45d99" providerId="LiveId" clId="{35F1DF03-5C81-49CD-892E-434DF9985136}" dt="2024-07-16T01:53:12.890" v="392" actId="478"/>
          <ac:spMkLst>
            <pc:docMk/>
            <pc:sldMk cId="1926601926" sldId="270"/>
            <ac:spMk id="4" creationId="{00000000-0000-0000-0000-000000000000}"/>
          </ac:spMkLst>
        </pc:spChg>
        <pc:spChg chg="del mod">
          <ac:chgData name="Yvan Lara" userId="50c954862af45d99" providerId="LiveId" clId="{35F1DF03-5C81-49CD-892E-434DF9985136}" dt="2024-07-16T01:54:41.384" v="431" actId="478"/>
          <ac:spMkLst>
            <pc:docMk/>
            <pc:sldMk cId="1926601926" sldId="270"/>
            <ac:spMk id="6" creationId="{00000000-0000-0000-0000-000000000000}"/>
          </ac:spMkLst>
        </pc:spChg>
      </pc:sldChg>
      <pc:sldChg chg="add del">
        <pc:chgData name="Yvan Lara" userId="50c954862af45d99" providerId="LiveId" clId="{35F1DF03-5C81-49CD-892E-434DF9985136}" dt="2024-07-16T01:53:15.765" v="395"/>
        <pc:sldMkLst>
          <pc:docMk/>
          <pc:sldMk cId="3506576404" sldId="271"/>
        </pc:sldMkLst>
      </pc:sldChg>
      <pc:sldChg chg="add del">
        <pc:chgData name="Yvan Lara" userId="50c954862af45d99" providerId="LiveId" clId="{35F1DF03-5C81-49CD-892E-434DF9985136}" dt="2024-07-16T01:53:15.765" v="395"/>
        <pc:sldMkLst>
          <pc:docMk/>
          <pc:sldMk cId="2879929811" sldId="272"/>
        </pc:sldMkLst>
      </pc:sldChg>
      <pc:sldChg chg="add del">
        <pc:chgData name="Yvan Lara" userId="50c954862af45d99" providerId="LiveId" clId="{35F1DF03-5C81-49CD-892E-434DF9985136}" dt="2024-07-16T01:53:15.765" v="395"/>
        <pc:sldMkLst>
          <pc:docMk/>
          <pc:sldMk cId="1825608117" sldId="273"/>
        </pc:sldMkLst>
      </pc:sldChg>
      <pc:sldChg chg="add del">
        <pc:chgData name="Yvan Lara" userId="50c954862af45d99" providerId="LiveId" clId="{35F1DF03-5C81-49CD-892E-434DF9985136}" dt="2024-07-16T01:53:15.765" v="395"/>
        <pc:sldMkLst>
          <pc:docMk/>
          <pc:sldMk cId="2494678373" sldId="274"/>
        </pc:sldMkLst>
      </pc:sldChg>
      <pc:sldChg chg="add del">
        <pc:chgData name="Yvan Lara" userId="50c954862af45d99" providerId="LiveId" clId="{35F1DF03-5C81-49CD-892E-434DF9985136}" dt="2024-07-16T01:53:15.765" v="395"/>
        <pc:sldMkLst>
          <pc:docMk/>
          <pc:sldMk cId="2448389857" sldId="275"/>
        </pc:sldMkLst>
      </pc:sldChg>
      <pc:sldChg chg="add del">
        <pc:chgData name="Yvan Lara" userId="50c954862af45d99" providerId="LiveId" clId="{35F1DF03-5C81-49CD-892E-434DF9985136}" dt="2024-07-16T01:53:15.765" v="395"/>
        <pc:sldMkLst>
          <pc:docMk/>
          <pc:sldMk cId="776896129" sldId="276"/>
        </pc:sldMkLst>
      </pc:sldChg>
      <pc:sldChg chg="add del">
        <pc:chgData name="Yvan Lara" userId="50c954862af45d99" providerId="LiveId" clId="{35F1DF03-5C81-49CD-892E-434DF9985136}" dt="2024-07-16T01:53:15.765" v="395"/>
        <pc:sldMkLst>
          <pc:docMk/>
          <pc:sldMk cId="3571357707" sldId="277"/>
        </pc:sldMkLst>
      </pc:sldChg>
      <pc:sldChg chg="add del">
        <pc:chgData name="Yvan Lara" userId="50c954862af45d99" providerId="LiveId" clId="{35F1DF03-5C81-49CD-892E-434DF9985136}" dt="2024-07-16T01:53:15.765" v="395"/>
        <pc:sldMkLst>
          <pc:docMk/>
          <pc:sldMk cId="3445105884" sldId="278"/>
        </pc:sldMkLst>
      </pc:sldChg>
      <pc:sldChg chg="add del">
        <pc:chgData name="Yvan Lara" userId="50c954862af45d99" providerId="LiveId" clId="{35F1DF03-5C81-49CD-892E-434DF9985136}" dt="2024-07-16T01:53:15.765" v="395"/>
        <pc:sldMkLst>
          <pc:docMk/>
          <pc:sldMk cId="624158036" sldId="279"/>
        </pc:sldMkLst>
      </pc:sldChg>
      <pc:sldChg chg="delSp modSp add del mod">
        <pc:chgData name="Yvan Lara" userId="50c954862af45d99" providerId="LiveId" clId="{35F1DF03-5C81-49CD-892E-434DF9985136}" dt="2024-07-16T01:54:31.616" v="429" actId="478"/>
        <pc:sldMkLst>
          <pc:docMk/>
          <pc:sldMk cId="3705312441" sldId="280"/>
        </pc:sldMkLst>
        <pc:spChg chg="del mod">
          <ac:chgData name="Yvan Lara" userId="50c954862af45d99" providerId="LiveId" clId="{35F1DF03-5C81-49CD-892E-434DF9985136}" dt="2024-07-16T01:54:31.616" v="429" actId="478"/>
          <ac:spMkLst>
            <pc:docMk/>
            <pc:sldMk cId="3705312441" sldId="280"/>
            <ac:spMk id="6" creationId="{00000000-0000-0000-0000-000000000000}"/>
          </ac:spMkLst>
        </pc:spChg>
      </pc:sldChg>
      <pc:sldChg chg="add del">
        <pc:chgData name="Yvan Lara" userId="50c954862af45d99" providerId="LiveId" clId="{35F1DF03-5C81-49CD-892E-434DF9985136}" dt="2024-07-16T01:53:15.765" v="395"/>
        <pc:sldMkLst>
          <pc:docMk/>
          <pc:sldMk cId="194761111" sldId="281"/>
        </pc:sldMkLst>
      </pc:sldChg>
      <pc:sldChg chg="add del">
        <pc:chgData name="Yvan Lara" userId="50c954862af45d99" providerId="LiveId" clId="{35F1DF03-5C81-49CD-892E-434DF9985136}" dt="2024-07-16T01:53:15.765" v="395"/>
        <pc:sldMkLst>
          <pc:docMk/>
          <pc:sldMk cId="3996642597" sldId="282"/>
        </pc:sldMkLst>
      </pc:sldChg>
      <pc:sldChg chg="add del">
        <pc:chgData name="Yvan Lara" userId="50c954862af45d99" providerId="LiveId" clId="{35F1DF03-5C81-49CD-892E-434DF9985136}" dt="2024-07-16T01:53:15.765" v="395"/>
        <pc:sldMkLst>
          <pc:docMk/>
          <pc:sldMk cId="523567500" sldId="283"/>
        </pc:sldMkLst>
      </pc:sldChg>
      <pc:sldChg chg="delSp modSp add mod">
        <pc:chgData name="Yvan Lara" userId="50c954862af45d99" providerId="LiveId" clId="{35F1DF03-5C81-49CD-892E-434DF9985136}" dt="2024-07-16T01:54:19.304" v="427" actId="478"/>
        <pc:sldMkLst>
          <pc:docMk/>
          <pc:sldMk cId="3574638693" sldId="284"/>
        </pc:sldMkLst>
        <pc:spChg chg="del mod">
          <ac:chgData name="Yvan Lara" userId="50c954862af45d99" providerId="LiveId" clId="{35F1DF03-5C81-49CD-892E-434DF9985136}" dt="2024-07-16T01:54:19.304" v="427" actId="478"/>
          <ac:spMkLst>
            <pc:docMk/>
            <pc:sldMk cId="3574638693" sldId="284"/>
            <ac:spMk id="6" creationId="{00000000-0000-0000-0000-000000000000}"/>
          </ac:spMkLst>
        </pc:spChg>
        <pc:spChg chg="mod">
          <ac:chgData name="Yvan Lara" userId="50c954862af45d99" providerId="LiveId" clId="{35F1DF03-5C81-49CD-892E-434DF9985136}" dt="2024-07-16T01:54:01.500" v="425" actId="20577"/>
          <ac:spMkLst>
            <pc:docMk/>
            <pc:sldMk cId="3574638693" sldId="284"/>
            <ac:spMk id="8" creationId="{00000000-0000-0000-0000-000000000000}"/>
          </ac:spMkLst>
        </pc:spChg>
      </pc:sldChg>
      <pc:sldChg chg="modSp mod">
        <pc:chgData name="Yvan Lara" userId="50c954862af45d99" providerId="LiveId" clId="{35F1DF03-5C81-49CD-892E-434DF9985136}" dt="2024-07-16T16:36:35.024" v="572" actId="20577"/>
        <pc:sldMkLst>
          <pc:docMk/>
          <pc:sldMk cId="2659368783" sldId="290"/>
        </pc:sldMkLst>
        <pc:spChg chg="mod">
          <ac:chgData name="Yvan Lara" userId="50c954862af45d99" providerId="LiveId" clId="{35F1DF03-5C81-49CD-892E-434DF9985136}" dt="2024-07-16T16:36:35.024" v="572" actId="20577"/>
          <ac:spMkLst>
            <pc:docMk/>
            <pc:sldMk cId="2659368783" sldId="290"/>
            <ac:spMk id="56" creationId="{6A607AA4-52EA-7633-DD87-5909D9CF38CD}"/>
          </ac:spMkLst>
        </pc:spChg>
        <pc:spChg chg="mod">
          <ac:chgData name="Yvan Lara" userId="50c954862af45d99" providerId="LiveId" clId="{35F1DF03-5C81-49CD-892E-434DF9985136}" dt="2024-07-16T16:35:47.180" v="516" actId="14100"/>
          <ac:spMkLst>
            <pc:docMk/>
            <pc:sldMk cId="2659368783" sldId="290"/>
            <ac:spMk id="57" creationId="{FD102D25-BEF0-C987-043D-1F311E7BBBDF}"/>
          </ac:spMkLst>
        </pc:spChg>
      </pc:sldChg>
      <pc:sldChg chg="add">
        <pc:chgData name="Yvan Lara" userId="50c954862af45d99" providerId="LiveId" clId="{35F1DF03-5C81-49CD-892E-434DF9985136}" dt="2024-07-16T01:53:47.844" v="396"/>
        <pc:sldMkLst>
          <pc:docMk/>
          <pc:sldMk cId="788240976" sldId="306"/>
        </pc:sldMkLst>
      </pc:sldChg>
      <pc:sldChg chg="add">
        <pc:chgData name="Yvan Lara" userId="50c954862af45d99" providerId="LiveId" clId="{35F1DF03-5C81-49CD-892E-434DF9985136}" dt="2024-07-16T01:53:47.844" v="396"/>
        <pc:sldMkLst>
          <pc:docMk/>
          <pc:sldMk cId="3227033859" sldId="307"/>
        </pc:sldMkLst>
      </pc:sldChg>
      <pc:sldChg chg="mod modShow">
        <pc:chgData name="Yvan Lara" userId="50c954862af45d99" providerId="LiveId" clId="{35F1DF03-5C81-49CD-892E-434DF9985136}" dt="2024-07-19T15:28:53.111" v="627" actId="729"/>
        <pc:sldMkLst>
          <pc:docMk/>
          <pc:sldMk cId="858484137" sldId="385"/>
        </pc:sldMkLst>
      </pc:sldChg>
      <pc:sldChg chg="modSp mod">
        <pc:chgData name="Yvan Lara" userId="50c954862af45d99" providerId="LiveId" clId="{35F1DF03-5C81-49CD-892E-434DF9985136}" dt="2024-07-16T01:55:35.700" v="434" actId="14100"/>
        <pc:sldMkLst>
          <pc:docMk/>
          <pc:sldMk cId="3583917644" sldId="406"/>
        </pc:sldMkLst>
        <pc:spChg chg="mod">
          <ac:chgData name="Yvan Lara" userId="50c954862af45d99" providerId="LiveId" clId="{35F1DF03-5C81-49CD-892E-434DF9985136}" dt="2024-07-16T01:55:35.700" v="434" actId="14100"/>
          <ac:spMkLst>
            <pc:docMk/>
            <pc:sldMk cId="3583917644" sldId="406"/>
            <ac:spMk id="8" creationId="{72C4F106-1AD8-3969-3381-52F3DC0B6343}"/>
          </ac:spMkLst>
        </pc:spChg>
      </pc:sldChg>
      <pc:sldChg chg="del">
        <pc:chgData name="Yvan Lara" userId="50c954862af45d99" providerId="LiveId" clId="{35F1DF03-5C81-49CD-892E-434DF9985136}" dt="2024-07-16T16:40:36.411" v="575" actId="47"/>
        <pc:sldMkLst>
          <pc:docMk/>
          <pc:sldMk cId="2058556778" sldId="436"/>
        </pc:sldMkLst>
      </pc:sldChg>
      <pc:sldChg chg="ord">
        <pc:chgData name="Yvan Lara" userId="50c954862af45d99" providerId="LiveId" clId="{35F1DF03-5C81-49CD-892E-434DF9985136}" dt="2024-07-16T16:40:11.191" v="574"/>
        <pc:sldMkLst>
          <pc:docMk/>
          <pc:sldMk cId="1134223401" sldId="437"/>
        </pc:sldMkLst>
      </pc:sldChg>
      <pc:sldChg chg="del">
        <pc:chgData name="Yvan Lara" userId="50c954862af45d99" providerId="LiveId" clId="{35F1DF03-5C81-49CD-892E-434DF9985136}" dt="2024-07-16T16:41:36.681" v="576" actId="47"/>
        <pc:sldMkLst>
          <pc:docMk/>
          <pc:sldMk cId="2507616563" sldId="438"/>
        </pc:sldMkLst>
      </pc:sldChg>
      <pc:sldChg chg="modSp modAnim">
        <pc:chgData name="Yvan Lara" userId="50c954862af45d99" providerId="LiveId" clId="{35F1DF03-5C81-49CD-892E-434DF9985136}" dt="2024-07-16T16:30:52.682" v="466" actId="6549"/>
        <pc:sldMkLst>
          <pc:docMk/>
          <pc:sldMk cId="1421197656" sldId="445"/>
        </pc:sldMkLst>
        <pc:spChg chg="mod">
          <ac:chgData name="Yvan Lara" userId="50c954862af45d99" providerId="LiveId" clId="{35F1DF03-5C81-49CD-892E-434DF9985136}" dt="2024-07-16T16:30:52.682" v="466" actId="6549"/>
          <ac:spMkLst>
            <pc:docMk/>
            <pc:sldMk cId="1421197656" sldId="445"/>
            <ac:spMk id="3" creationId="{823D4AB3-18DE-6F63-B107-B3DB00B9ED8C}"/>
          </ac:spMkLst>
        </pc:spChg>
      </pc:sldChg>
      <pc:sldChg chg="modSp mod">
        <pc:chgData name="Yvan Lara" userId="50c954862af45d99" providerId="LiveId" clId="{35F1DF03-5C81-49CD-892E-434DF9985136}" dt="2024-07-16T16:33:50.532" v="480" actId="20577"/>
        <pc:sldMkLst>
          <pc:docMk/>
          <pc:sldMk cId="1752777534" sldId="455"/>
        </pc:sldMkLst>
        <pc:spChg chg="mod">
          <ac:chgData name="Yvan Lara" userId="50c954862af45d99" providerId="LiveId" clId="{35F1DF03-5C81-49CD-892E-434DF9985136}" dt="2024-07-16T16:33:50.532" v="480" actId="20577"/>
          <ac:spMkLst>
            <pc:docMk/>
            <pc:sldMk cId="1752777534" sldId="455"/>
            <ac:spMk id="5" creationId="{79124C5C-ADA8-A5D3-C648-785DD4CD5C7D}"/>
          </ac:spMkLst>
        </pc:spChg>
      </pc:sldChg>
      <pc:sldChg chg="delSp del mod delAnim">
        <pc:chgData name="Yvan Lara" userId="50c954862af45d99" providerId="LiveId" clId="{35F1DF03-5C81-49CD-892E-434DF9985136}" dt="2024-07-16T14:13:30.299" v="450" actId="47"/>
        <pc:sldMkLst>
          <pc:docMk/>
          <pc:sldMk cId="3978782275" sldId="457"/>
        </pc:sldMkLst>
        <pc:spChg chg="del">
          <ac:chgData name="Yvan Lara" userId="50c954862af45d99" providerId="LiveId" clId="{35F1DF03-5C81-49CD-892E-434DF9985136}" dt="2024-07-16T14:13:27.174" v="449" actId="478"/>
          <ac:spMkLst>
            <pc:docMk/>
            <pc:sldMk cId="3978782275" sldId="457"/>
            <ac:spMk id="15" creationId="{C6B479BE-1B00-663D-C6EC-A6B8C9DF7BA6}"/>
          </ac:spMkLst>
        </pc:spChg>
        <pc:grpChg chg="del">
          <ac:chgData name="Yvan Lara" userId="50c954862af45d99" providerId="LiveId" clId="{35F1DF03-5C81-49CD-892E-434DF9985136}" dt="2024-07-16T14:13:15.225" v="448" actId="478"/>
          <ac:grpSpMkLst>
            <pc:docMk/>
            <pc:sldMk cId="3978782275" sldId="457"/>
            <ac:grpSpMk id="5" creationId="{F1D86C3D-3D2F-2BF8-AD62-64935AC9BA24}"/>
          </ac:grpSpMkLst>
        </pc:grpChg>
      </pc:sldChg>
      <pc:sldChg chg="modSp mod">
        <pc:chgData name="Yvan Lara" userId="50c954862af45d99" providerId="LiveId" clId="{35F1DF03-5C81-49CD-892E-434DF9985136}" dt="2024-07-16T16:34:10.796" v="497" actId="14100"/>
        <pc:sldMkLst>
          <pc:docMk/>
          <pc:sldMk cId="345352536" sldId="460"/>
        </pc:sldMkLst>
        <pc:spChg chg="mod">
          <ac:chgData name="Yvan Lara" userId="50c954862af45d99" providerId="LiveId" clId="{35F1DF03-5C81-49CD-892E-434DF9985136}" dt="2024-07-16T16:34:10.796" v="497" actId="14100"/>
          <ac:spMkLst>
            <pc:docMk/>
            <pc:sldMk cId="345352536" sldId="460"/>
            <ac:spMk id="4" creationId="{1B970491-E7BE-B25F-DDA9-0B519EF095BD}"/>
          </ac:spMkLst>
        </pc:spChg>
      </pc:sldChg>
      <pc:sldChg chg="modSp mod">
        <pc:chgData name="Yvan Lara" userId="50c954862af45d99" providerId="LiveId" clId="{35F1DF03-5C81-49CD-892E-434DF9985136}" dt="2024-07-16T16:34:29.698" v="515" actId="20577"/>
        <pc:sldMkLst>
          <pc:docMk/>
          <pc:sldMk cId="4281324389" sldId="464"/>
        </pc:sldMkLst>
        <pc:spChg chg="mod">
          <ac:chgData name="Yvan Lara" userId="50c954862af45d99" providerId="LiveId" clId="{35F1DF03-5C81-49CD-892E-434DF9985136}" dt="2024-07-16T16:34:29.698" v="515" actId="20577"/>
          <ac:spMkLst>
            <pc:docMk/>
            <pc:sldMk cId="4281324389" sldId="464"/>
            <ac:spMk id="4" creationId="{1B970491-E7BE-B25F-DDA9-0B519EF095BD}"/>
          </ac:spMkLst>
        </pc:spChg>
      </pc:sldChg>
      <pc:sldChg chg="addSp delSp modSp mod delAnim">
        <pc:chgData name="Yvan Lara" userId="50c954862af45d99" providerId="LiveId" clId="{35F1DF03-5C81-49CD-892E-434DF9985136}" dt="2024-07-16T14:12:33.238" v="447" actId="1037"/>
        <pc:sldMkLst>
          <pc:docMk/>
          <pc:sldMk cId="111957552" sldId="467"/>
        </pc:sldMkLst>
        <pc:spChg chg="mod">
          <ac:chgData name="Yvan Lara" userId="50c954862af45d99" providerId="LiveId" clId="{35F1DF03-5C81-49CD-892E-434DF9985136}" dt="2024-07-16T14:12:20.394" v="443" actId="20577"/>
          <ac:spMkLst>
            <pc:docMk/>
            <pc:sldMk cId="111957552" sldId="467"/>
            <ac:spMk id="7" creationId="{94DF7253-65FB-1474-62A0-40E23F9FC9F9}"/>
          </ac:spMkLst>
        </pc:spChg>
        <pc:spChg chg="mod ord">
          <ac:chgData name="Yvan Lara" userId="50c954862af45d99" providerId="LiveId" clId="{35F1DF03-5C81-49CD-892E-434DF9985136}" dt="2024-07-16T14:12:33.238" v="447" actId="1037"/>
          <ac:spMkLst>
            <pc:docMk/>
            <pc:sldMk cId="111957552" sldId="467"/>
            <ac:spMk id="12" creationId="{DF603572-8742-B234-8A41-A832DE67988F}"/>
          </ac:spMkLst>
        </pc:spChg>
        <pc:graphicFrameChg chg="del">
          <ac:chgData name="Yvan Lara" userId="50c954862af45d99" providerId="LiveId" clId="{35F1DF03-5C81-49CD-892E-434DF9985136}" dt="2024-07-16T14:12:30.514" v="444" actId="478"/>
          <ac:graphicFrameMkLst>
            <pc:docMk/>
            <pc:sldMk cId="111957552" sldId="467"/>
            <ac:graphicFrameMk id="4" creationId="{1E9C2037-A0E9-BC9C-7FF4-92E3106B2FA4}"/>
          </ac:graphicFrameMkLst>
        </pc:graphicFrameChg>
        <pc:picChg chg="add mod">
          <ac:chgData name="Yvan Lara" userId="50c954862af45d99" providerId="LiveId" clId="{35F1DF03-5C81-49CD-892E-434DF9985136}" dt="2024-07-16T14:11:42.747" v="439" actId="14100"/>
          <ac:picMkLst>
            <pc:docMk/>
            <pc:sldMk cId="111957552" sldId="467"/>
            <ac:picMk id="5" creationId="{8FFDF53B-52A9-DCF8-2695-AC5BB6939880}"/>
          </ac:picMkLst>
        </pc:picChg>
        <pc:picChg chg="del">
          <ac:chgData name="Yvan Lara" userId="50c954862af45d99" providerId="LiveId" clId="{35F1DF03-5C81-49CD-892E-434DF9985136}" dt="2024-07-16T14:11:24.049" v="435" actId="478"/>
          <ac:picMkLst>
            <pc:docMk/>
            <pc:sldMk cId="111957552" sldId="467"/>
            <ac:picMk id="14" creationId="{EBB212B3-9618-E5BB-60C6-4A7F80952617}"/>
          </ac:picMkLst>
        </pc:picChg>
      </pc:sldChg>
      <pc:sldChg chg="modSp">
        <pc:chgData name="Yvan Lara" userId="50c954862af45d99" providerId="LiveId" clId="{35F1DF03-5C81-49CD-892E-434DF9985136}" dt="2024-07-16T16:43:12.741" v="626" actId="20577"/>
        <pc:sldMkLst>
          <pc:docMk/>
          <pc:sldMk cId="2381870380" sldId="471"/>
        </pc:sldMkLst>
        <pc:spChg chg="mod">
          <ac:chgData name="Yvan Lara" userId="50c954862af45d99" providerId="LiveId" clId="{35F1DF03-5C81-49CD-892E-434DF9985136}" dt="2024-07-16T16:43:12.741" v="626" actId="20577"/>
          <ac:spMkLst>
            <pc:docMk/>
            <pc:sldMk cId="2381870380" sldId="471"/>
            <ac:spMk id="3" creationId="{91043134-E35C-77E6-F2F9-9FA79F83827C}"/>
          </ac:spMkLst>
        </pc:spChg>
      </pc:sldChg>
      <pc:sldChg chg="modSp add mod">
        <pc:chgData name="Yvan Lara" userId="50c954862af45d99" providerId="LiveId" clId="{35F1DF03-5C81-49CD-892E-434DF9985136}" dt="2024-07-16T16:42:04.695" v="607" actId="20577"/>
        <pc:sldMkLst>
          <pc:docMk/>
          <pc:sldMk cId="2305019812" sldId="492"/>
        </pc:sldMkLst>
        <pc:spChg chg="mod">
          <ac:chgData name="Yvan Lara" userId="50c954862af45d99" providerId="LiveId" clId="{35F1DF03-5C81-49CD-892E-434DF9985136}" dt="2024-07-16T16:41:57.548" v="591" actId="20577"/>
          <ac:spMkLst>
            <pc:docMk/>
            <pc:sldMk cId="2305019812" sldId="492"/>
            <ac:spMk id="3" creationId="{2765225C-FB7C-5E20-B961-503301DD1A69}"/>
          </ac:spMkLst>
        </pc:spChg>
        <pc:spChg chg="mod">
          <ac:chgData name="Yvan Lara" userId="50c954862af45d99" providerId="LiveId" clId="{35F1DF03-5C81-49CD-892E-434DF9985136}" dt="2024-07-16T16:42:04.695" v="607" actId="20577"/>
          <ac:spMkLst>
            <pc:docMk/>
            <pc:sldMk cId="2305019812" sldId="492"/>
            <ac:spMk id="4" creationId="{9A4EF2A5-D3C0-4FDB-D9B5-4F8A4F9C4AE4}"/>
          </ac:spMkLst>
        </pc:spChg>
      </pc:sldChg>
      <pc:sldChg chg="del">
        <pc:chgData name="Yvan Lara" userId="50c954862af45d99" providerId="LiveId" clId="{35F1DF03-5C81-49CD-892E-434DF9985136}" dt="2024-07-16T01:52:30.332" v="389"/>
        <pc:sldMkLst>
          <pc:docMk/>
          <pc:sldMk cId="4166220417" sldId="492"/>
        </pc:sldMkLst>
      </pc:sldChg>
      <pc:sldChg chg="del">
        <pc:chgData name="Yvan Lara" userId="50c954862af45d99" providerId="LiveId" clId="{35F1DF03-5C81-49CD-892E-434DF9985136}" dt="2024-07-16T01:52:30.332" v="389"/>
        <pc:sldMkLst>
          <pc:docMk/>
          <pc:sldMk cId="3044291164" sldId="493"/>
        </pc:sldMkLst>
      </pc:sldChg>
      <pc:sldChg chg="del">
        <pc:chgData name="Yvan Lara" userId="50c954862af45d99" providerId="LiveId" clId="{35F1DF03-5C81-49CD-892E-434DF9985136}" dt="2024-07-16T01:52:30.332" v="389"/>
        <pc:sldMkLst>
          <pc:docMk/>
          <pc:sldMk cId="3931861551" sldId="494"/>
        </pc:sldMkLst>
      </pc:sldChg>
      <pc:sldChg chg="del">
        <pc:chgData name="Yvan Lara" userId="50c954862af45d99" providerId="LiveId" clId="{35F1DF03-5C81-49CD-892E-434DF9985136}" dt="2024-07-16T01:52:30.332" v="389"/>
        <pc:sldMkLst>
          <pc:docMk/>
          <pc:sldMk cId="3498576220" sldId="495"/>
        </pc:sldMkLst>
      </pc:sldChg>
      <pc:sldChg chg="del">
        <pc:chgData name="Yvan Lara" userId="50c954862af45d99" providerId="LiveId" clId="{35F1DF03-5C81-49CD-892E-434DF9985136}" dt="2024-07-16T01:52:30.332" v="389"/>
        <pc:sldMkLst>
          <pc:docMk/>
          <pc:sldMk cId="2006622217" sldId="496"/>
        </pc:sldMkLst>
      </pc:sldChg>
      <pc:sldChg chg="del">
        <pc:chgData name="Yvan Lara" userId="50c954862af45d99" providerId="LiveId" clId="{35F1DF03-5C81-49CD-892E-434DF9985136}" dt="2024-07-16T01:52:30.332" v="389"/>
        <pc:sldMkLst>
          <pc:docMk/>
          <pc:sldMk cId="2209264203" sldId="497"/>
        </pc:sldMkLst>
      </pc:sldChg>
      <pc:sldChg chg="del">
        <pc:chgData name="Yvan Lara" userId="50c954862af45d99" providerId="LiveId" clId="{35F1DF03-5C81-49CD-892E-434DF9985136}" dt="2024-07-16T01:52:30.332" v="389"/>
        <pc:sldMkLst>
          <pc:docMk/>
          <pc:sldMk cId="219888471" sldId="498"/>
        </pc:sldMkLst>
      </pc:sldChg>
      <pc:sldChg chg="del">
        <pc:chgData name="Yvan Lara" userId="50c954862af45d99" providerId="LiveId" clId="{35F1DF03-5C81-49CD-892E-434DF9985136}" dt="2024-07-16T01:52:30.332" v="389"/>
        <pc:sldMkLst>
          <pc:docMk/>
          <pc:sldMk cId="904070960" sldId="499"/>
        </pc:sldMkLst>
      </pc:sldChg>
      <pc:sldChg chg="del">
        <pc:chgData name="Yvan Lara" userId="50c954862af45d99" providerId="LiveId" clId="{35F1DF03-5C81-49CD-892E-434DF9985136}" dt="2024-07-16T01:52:30.332" v="389"/>
        <pc:sldMkLst>
          <pc:docMk/>
          <pc:sldMk cId="1986713104" sldId="500"/>
        </pc:sldMkLst>
      </pc:sldChg>
      <pc:sldChg chg="del">
        <pc:chgData name="Yvan Lara" userId="50c954862af45d99" providerId="LiveId" clId="{35F1DF03-5C81-49CD-892E-434DF9985136}" dt="2024-07-16T01:52:30.332" v="389"/>
        <pc:sldMkLst>
          <pc:docMk/>
          <pc:sldMk cId="120268967" sldId="501"/>
        </pc:sldMkLst>
      </pc:sldChg>
    </pc:docChg>
  </pc:docChgLst>
  <pc:docChgLst>
    <pc:chgData name="Yvan Lara" userId="02929ecc-73a6-4931-ab01-537ee2852773" providerId="ADAL" clId="{992CBAE2-DE10-4654-97C2-CABBCFEE872C}"/>
    <pc:docChg chg="undo redo custSel addSld delSld modSld sldOrd">
      <pc:chgData name="Yvan Lara" userId="02929ecc-73a6-4931-ab01-537ee2852773" providerId="ADAL" clId="{992CBAE2-DE10-4654-97C2-CABBCFEE872C}" dt="2024-07-16T01:33:28.695" v="12188"/>
      <pc:docMkLst>
        <pc:docMk/>
      </pc:docMkLst>
      <pc:sldChg chg="delSp del mod">
        <pc:chgData name="Yvan Lara" userId="02929ecc-73a6-4931-ab01-537ee2852773" providerId="ADAL" clId="{992CBAE2-DE10-4654-97C2-CABBCFEE872C}" dt="2024-07-15T15:01:24.453" v="1190" actId="47"/>
        <pc:sldMkLst>
          <pc:docMk/>
          <pc:sldMk cId="2630798960" sldId="256"/>
        </pc:sldMkLst>
        <pc:spChg chg="del">
          <ac:chgData name="Yvan Lara" userId="02929ecc-73a6-4931-ab01-537ee2852773" providerId="ADAL" clId="{992CBAE2-DE10-4654-97C2-CABBCFEE872C}" dt="2024-07-15T15:01:13.143" v="1186" actId="478"/>
          <ac:spMkLst>
            <pc:docMk/>
            <pc:sldMk cId="2630798960" sldId="256"/>
            <ac:spMk id="4" creationId="{1846F499-000B-6291-7C7C-8DEC6C166080}"/>
          </ac:spMkLst>
        </pc:spChg>
        <pc:spChg chg="del">
          <ac:chgData name="Yvan Lara" userId="02929ecc-73a6-4931-ab01-537ee2852773" providerId="ADAL" clId="{992CBAE2-DE10-4654-97C2-CABBCFEE872C}" dt="2024-07-15T15:01:15.505" v="1187" actId="478"/>
          <ac:spMkLst>
            <pc:docMk/>
            <pc:sldMk cId="2630798960" sldId="256"/>
            <ac:spMk id="5" creationId="{B178C4C5-F80C-D46C-3D0A-3892AAB807A0}"/>
          </ac:spMkLst>
        </pc:spChg>
      </pc:sldChg>
      <pc:sldChg chg="delSp modSp add del mod">
        <pc:chgData name="Yvan Lara" userId="02929ecc-73a6-4931-ab01-537ee2852773" providerId="ADAL" clId="{992CBAE2-DE10-4654-97C2-CABBCFEE872C}" dt="2024-07-15T18:58:00.937" v="3674" actId="47"/>
        <pc:sldMkLst>
          <pc:docMk/>
          <pc:sldMk cId="3190004820" sldId="256"/>
        </pc:sldMkLst>
        <pc:spChg chg="del">
          <ac:chgData name="Yvan Lara" userId="02929ecc-73a6-4931-ab01-537ee2852773" providerId="ADAL" clId="{992CBAE2-DE10-4654-97C2-CABBCFEE872C}" dt="2024-07-15T18:56:10.428" v="3655" actId="478"/>
          <ac:spMkLst>
            <pc:docMk/>
            <pc:sldMk cId="3190004820" sldId="256"/>
            <ac:spMk id="4" creationId="{1FCBC323-63BF-AE56-EA3A-85337541825C}"/>
          </ac:spMkLst>
        </pc:spChg>
        <pc:spChg chg="del mod">
          <ac:chgData name="Yvan Lara" userId="02929ecc-73a6-4931-ab01-537ee2852773" providerId="ADAL" clId="{992CBAE2-DE10-4654-97C2-CABBCFEE872C}" dt="2024-07-15T18:56:11.018" v="3656" actId="478"/>
          <ac:spMkLst>
            <pc:docMk/>
            <pc:sldMk cId="3190004820" sldId="256"/>
            <ac:spMk id="5" creationId="{F6A4631F-993E-4E89-9E50-794CD19833CC}"/>
          </ac:spMkLst>
        </pc:spChg>
        <pc:spChg chg="del">
          <ac:chgData name="Yvan Lara" userId="02929ecc-73a6-4931-ab01-537ee2852773" providerId="ADAL" clId="{992CBAE2-DE10-4654-97C2-CABBCFEE872C}" dt="2024-07-15T18:56:12.038" v="3658" actId="478"/>
          <ac:spMkLst>
            <pc:docMk/>
            <pc:sldMk cId="3190004820" sldId="256"/>
            <ac:spMk id="6" creationId="{4641A71F-9718-2AC2-7AF3-55499B23D8BB}"/>
          </ac:spMkLst>
        </pc:spChg>
        <pc:spChg chg="del">
          <ac:chgData name="Yvan Lara" userId="02929ecc-73a6-4931-ab01-537ee2852773" providerId="ADAL" clId="{992CBAE2-DE10-4654-97C2-CABBCFEE872C}" dt="2024-07-15T18:56:11.528" v="3657" actId="478"/>
          <ac:spMkLst>
            <pc:docMk/>
            <pc:sldMk cId="3190004820" sldId="256"/>
            <ac:spMk id="7" creationId="{E83B498B-7166-8E4D-7DBD-EE2F6ACDE7DA}"/>
          </ac:spMkLst>
        </pc:spChg>
      </pc:sldChg>
      <pc:sldChg chg="del">
        <pc:chgData name="Yvan Lara" userId="02929ecc-73a6-4931-ab01-537ee2852773" providerId="ADAL" clId="{992CBAE2-DE10-4654-97C2-CABBCFEE872C}" dt="2024-07-15T15:01:39.383" v="1191" actId="47"/>
        <pc:sldMkLst>
          <pc:docMk/>
          <pc:sldMk cId="24850716" sldId="258"/>
        </pc:sldMkLst>
      </pc:sldChg>
      <pc:sldChg chg="del">
        <pc:chgData name="Yvan Lara" userId="02929ecc-73a6-4931-ab01-537ee2852773" providerId="ADAL" clId="{992CBAE2-DE10-4654-97C2-CABBCFEE872C}" dt="2024-07-15T15:01:39.888" v="1192" actId="47"/>
        <pc:sldMkLst>
          <pc:docMk/>
          <pc:sldMk cId="2530700727" sldId="259"/>
        </pc:sldMkLst>
      </pc:sldChg>
      <pc:sldChg chg="del">
        <pc:chgData name="Yvan Lara" userId="02929ecc-73a6-4931-ab01-537ee2852773" providerId="ADAL" clId="{992CBAE2-DE10-4654-97C2-CABBCFEE872C}" dt="2024-07-15T15:01:41.393" v="1193" actId="47"/>
        <pc:sldMkLst>
          <pc:docMk/>
          <pc:sldMk cId="4031895795" sldId="260"/>
        </pc:sldMkLst>
      </pc:sldChg>
      <pc:sldChg chg="addSp delSp modSp add del mod setBg">
        <pc:chgData name="Yvan Lara" userId="02929ecc-73a6-4931-ab01-537ee2852773" providerId="ADAL" clId="{992CBAE2-DE10-4654-97C2-CABBCFEE872C}" dt="2024-07-16T00:53:30.774" v="11792" actId="255"/>
        <pc:sldMkLst>
          <pc:docMk/>
          <pc:sldMk cId="2791916137" sldId="370"/>
        </pc:sldMkLst>
        <pc:spChg chg="add mod">
          <ac:chgData name="Yvan Lara" userId="02929ecc-73a6-4931-ab01-537ee2852773" providerId="ADAL" clId="{992CBAE2-DE10-4654-97C2-CABBCFEE872C}" dt="2024-07-16T00:53:30.774" v="11792" actId="255"/>
          <ac:spMkLst>
            <pc:docMk/>
            <pc:sldMk cId="2791916137" sldId="370"/>
            <ac:spMk id="6" creationId="{3CAB194B-CF53-0271-0CFE-AC6042492592}"/>
          </ac:spMkLst>
        </pc:spChg>
        <pc:picChg chg="add mod">
          <ac:chgData name="Yvan Lara" userId="02929ecc-73a6-4931-ab01-537ee2852773" providerId="ADAL" clId="{992CBAE2-DE10-4654-97C2-CABBCFEE872C}" dt="2024-07-15T18:44:18.167" v="3383" actId="1076"/>
          <ac:picMkLst>
            <pc:docMk/>
            <pc:sldMk cId="2791916137" sldId="370"/>
            <ac:picMk id="2" creationId="{E89D2BB6-8323-61B5-1C7F-98B1772D272F}"/>
          </ac:picMkLst>
        </pc:picChg>
        <pc:picChg chg="mod">
          <ac:chgData name="Yvan Lara" userId="02929ecc-73a6-4931-ab01-537ee2852773" providerId="ADAL" clId="{992CBAE2-DE10-4654-97C2-CABBCFEE872C}" dt="2024-07-15T18:43:49.931" v="3380" actId="1076"/>
          <ac:picMkLst>
            <pc:docMk/>
            <pc:sldMk cId="2791916137" sldId="370"/>
            <ac:picMk id="3" creationId="{F1A28603-B20D-034C-A14C-E7BE4E4EB72A}"/>
          </ac:picMkLst>
        </pc:picChg>
        <pc:picChg chg="add mod">
          <ac:chgData name="Yvan Lara" userId="02929ecc-73a6-4931-ab01-537ee2852773" providerId="ADAL" clId="{992CBAE2-DE10-4654-97C2-CABBCFEE872C}" dt="2024-07-15T18:44:39.339" v="3385" actId="1076"/>
          <ac:picMkLst>
            <pc:docMk/>
            <pc:sldMk cId="2791916137" sldId="370"/>
            <ac:picMk id="4" creationId="{EBC987BD-1354-1EA7-BA02-FADB9496993B}"/>
          </ac:picMkLst>
        </pc:picChg>
        <pc:picChg chg="del">
          <ac:chgData name="Yvan Lara" userId="02929ecc-73a6-4931-ab01-537ee2852773" providerId="ADAL" clId="{992CBAE2-DE10-4654-97C2-CABBCFEE872C}" dt="2024-07-15T18:43:32.511" v="3376" actId="478"/>
          <ac:picMkLst>
            <pc:docMk/>
            <pc:sldMk cId="2791916137" sldId="370"/>
            <ac:picMk id="5" creationId="{EAB3CB22-D518-2248-AFE5-5F580A7C340E}"/>
          </ac:picMkLst>
        </pc:picChg>
        <pc:cxnChg chg="add del mod">
          <ac:chgData name="Yvan Lara" userId="02929ecc-73a6-4931-ab01-537ee2852773" providerId="ADAL" clId="{992CBAE2-DE10-4654-97C2-CABBCFEE872C}" dt="2024-07-15T18:49:04.181" v="3616" actId="478"/>
          <ac:cxnSpMkLst>
            <pc:docMk/>
            <pc:sldMk cId="2791916137" sldId="370"/>
            <ac:cxnSpMk id="8" creationId="{DC5217B5-F1B7-69CC-D41E-9A678F52E684}"/>
          </ac:cxnSpMkLst>
        </pc:cxnChg>
      </pc:sldChg>
      <pc:sldChg chg="del">
        <pc:chgData name="Yvan Lara" userId="02929ecc-73a6-4931-ab01-537ee2852773" providerId="ADAL" clId="{992CBAE2-DE10-4654-97C2-CABBCFEE872C}" dt="2024-07-15T17:23:31.224" v="1961" actId="47"/>
        <pc:sldMkLst>
          <pc:docMk/>
          <pc:sldMk cId="2360365823" sldId="374"/>
        </pc:sldMkLst>
      </pc:sldChg>
      <pc:sldChg chg="del">
        <pc:chgData name="Yvan Lara" userId="02929ecc-73a6-4931-ab01-537ee2852773" providerId="ADAL" clId="{992CBAE2-DE10-4654-97C2-CABBCFEE872C}" dt="2024-07-16T00:14:38.663" v="11191" actId="47"/>
        <pc:sldMkLst>
          <pc:docMk/>
          <pc:sldMk cId="312326182" sldId="376"/>
        </pc:sldMkLst>
      </pc:sldChg>
      <pc:sldChg chg="addSp delSp modSp mod ord modAnim">
        <pc:chgData name="Yvan Lara" userId="02929ecc-73a6-4931-ab01-537ee2852773" providerId="ADAL" clId="{992CBAE2-DE10-4654-97C2-CABBCFEE872C}" dt="2024-07-15T16:01:16.391" v="1730"/>
        <pc:sldMkLst>
          <pc:docMk/>
          <pc:sldMk cId="1561874283" sldId="377"/>
        </pc:sldMkLst>
        <pc:spChg chg="mod ord">
          <ac:chgData name="Yvan Lara" userId="02929ecc-73a6-4931-ab01-537ee2852773" providerId="ADAL" clId="{992CBAE2-DE10-4654-97C2-CABBCFEE872C}" dt="2024-07-15T15:13:23.500" v="1292" actId="167"/>
          <ac:spMkLst>
            <pc:docMk/>
            <pc:sldMk cId="1561874283" sldId="377"/>
            <ac:spMk id="2" creationId="{C5A5201D-EC7E-BE9A-3F08-0D329C159BC0}"/>
          </ac:spMkLst>
        </pc:spChg>
        <pc:spChg chg="add mod">
          <ac:chgData name="Yvan Lara" userId="02929ecc-73a6-4931-ab01-537ee2852773" providerId="ADAL" clId="{992CBAE2-DE10-4654-97C2-CABBCFEE872C}" dt="2024-07-15T15:05:32.194" v="1210" actId="121"/>
          <ac:spMkLst>
            <pc:docMk/>
            <pc:sldMk cId="1561874283" sldId="377"/>
            <ac:spMk id="5" creationId="{4B3C864B-6CA0-D653-9484-1EBD274D5B97}"/>
          </ac:spMkLst>
        </pc:spChg>
        <pc:spChg chg="add mod">
          <ac:chgData name="Yvan Lara" userId="02929ecc-73a6-4931-ab01-537ee2852773" providerId="ADAL" clId="{992CBAE2-DE10-4654-97C2-CABBCFEE872C}" dt="2024-07-15T15:05:57.042" v="1226" actId="14100"/>
          <ac:spMkLst>
            <pc:docMk/>
            <pc:sldMk cId="1561874283" sldId="377"/>
            <ac:spMk id="6" creationId="{C2C0371C-D043-3064-43F8-9A13A635477C}"/>
          </ac:spMkLst>
        </pc:spChg>
        <pc:spChg chg="add mod">
          <ac:chgData name="Yvan Lara" userId="02929ecc-73a6-4931-ab01-537ee2852773" providerId="ADAL" clId="{992CBAE2-DE10-4654-97C2-CABBCFEE872C}" dt="2024-07-15T15:06:50.272" v="1239" actId="1076"/>
          <ac:spMkLst>
            <pc:docMk/>
            <pc:sldMk cId="1561874283" sldId="377"/>
            <ac:spMk id="7" creationId="{05406C30-EAB9-79E6-56B4-01CBEBD6BB7C}"/>
          </ac:spMkLst>
        </pc:spChg>
        <pc:spChg chg="add mod">
          <ac:chgData name="Yvan Lara" userId="02929ecc-73a6-4931-ab01-537ee2852773" providerId="ADAL" clId="{992CBAE2-DE10-4654-97C2-CABBCFEE872C}" dt="2024-07-15T15:07:01.212" v="1251" actId="20577"/>
          <ac:spMkLst>
            <pc:docMk/>
            <pc:sldMk cId="1561874283" sldId="377"/>
            <ac:spMk id="8" creationId="{8CCAC77D-FCEC-7C56-6AAB-125055DCD1B9}"/>
          </ac:spMkLst>
        </pc:spChg>
        <pc:spChg chg="add mod">
          <ac:chgData name="Yvan Lara" userId="02929ecc-73a6-4931-ab01-537ee2852773" providerId="ADAL" clId="{992CBAE2-DE10-4654-97C2-CABBCFEE872C}" dt="2024-07-15T15:08:02.002" v="1263" actId="1037"/>
          <ac:spMkLst>
            <pc:docMk/>
            <pc:sldMk cId="1561874283" sldId="377"/>
            <ac:spMk id="9" creationId="{AF4E9431-D655-B17B-32B8-3FA5BD884258}"/>
          </ac:spMkLst>
        </pc:spChg>
        <pc:spChg chg="add mod ord">
          <ac:chgData name="Yvan Lara" userId="02929ecc-73a6-4931-ab01-537ee2852773" providerId="ADAL" clId="{992CBAE2-DE10-4654-97C2-CABBCFEE872C}" dt="2024-07-15T15:17:07.259" v="1307" actId="166"/>
          <ac:spMkLst>
            <pc:docMk/>
            <pc:sldMk cId="1561874283" sldId="377"/>
            <ac:spMk id="10" creationId="{EF9FF191-031C-63C8-F400-940DCCE75AE0}"/>
          </ac:spMkLst>
        </pc:spChg>
        <pc:spChg chg="add del mod ord">
          <ac:chgData name="Yvan Lara" userId="02929ecc-73a6-4931-ab01-537ee2852773" providerId="ADAL" clId="{992CBAE2-DE10-4654-97C2-CABBCFEE872C}" dt="2024-07-15T15:16:59.689" v="1305" actId="1076"/>
          <ac:spMkLst>
            <pc:docMk/>
            <pc:sldMk cId="1561874283" sldId="377"/>
            <ac:spMk id="14" creationId="{D97C019A-73F8-2A33-22F4-A6FAB0A76968}"/>
          </ac:spMkLst>
        </pc:spChg>
        <pc:spChg chg="add del mod">
          <ac:chgData name="Yvan Lara" userId="02929ecc-73a6-4931-ab01-537ee2852773" providerId="ADAL" clId="{992CBAE2-DE10-4654-97C2-CABBCFEE872C}" dt="2024-07-15T15:24:26.754" v="1404" actId="478"/>
          <ac:spMkLst>
            <pc:docMk/>
            <pc:sldMk cId="1561874283" sldId="377"/>
            <ac:spMk id="15" creationId="{5DF1B087-68AA-F298-4F6B-5576653CA652}"/>
          </ac:spMkLst>
        </pc:spChg>
        <pc:spChg chg="add mod">
          <ac:chgData name="Yvan Lara" userId="02929ecc-73a6-4931-ab01-537ee2852773" providerId="ADAL" clId="{992CBAE2-DE10-4654-97C2-CABBCFEE872C}" dt="2024-07-15T15:18:14.879" v="1329"/>
          <ac:spMkLst>
            <pc:docMk/>
            <pc:sldMk cId="1561874283" sldId="377"/>
            <ac:spMk id="16" creationId="{59CCA9CD-B487-49E8-144C-AE5956CF0890}"/>
          </ac:spMkLst>
        </pc:spChg>
        <pc:spChg chg="add del mod">
          <ac:chgData name="Yvan Lara" userId="02929ecc-73a6-4931-ab01-537ee2852773" providerId="ADAL" clId="{992CBAE2-DE10-4654-97C2-CABBCFEE872C}" dt="2024-07-15T15:24:24.841" v="1403" actId="478"/>
          <ac:spMkLst>
            <pc:docMk/>
            <pc:sldMk cId="1561874283" sldId="377"/>
            <ac:spMk id="17" creationId="{F7F73B5B-4876-45A9-CD2B-965ABEAB3B3C}"/>
          </ac:spMkLst>
        </pc:spChg>
        <pc:spChg chg="add mod">
          <ac:chgData name="Yvan Lara" userId="02929ecc-73a6-4931-ab01-537ee2852773" providerId="ADAL" clId="{992CBAE2-DE10-4654-97C2-CABBCFEE872C}" dt="2024-07-15T15:23:40.488" v="1389" actId="14100"/>
          <ac:spMkLst>
            <pc:docMk/>
            <pc:sldMk cId="1561874283" sldId="377"/>
            <ac:spMk id="18" creationId="{48AC701C-D544-D397-3F13-9F268C5E92BA}"/>
          </ac:spMkLst>
        </pc:spChg>
        <pc:spChg chg="add mod">
          <ac:chgData name="Yvan Lara" userId="02929ecc-73a6-4931-ab01-537ee2852773" providerId="ADAL" clId="{992CBAE2-DE10-4654-97C2-CABBCFEE872C}" dt="2024-07-15T15:23:51.388" v="1392" actId="14100"/>
          <ac:spMkLst>
            <pc:docMk/>
            <pc:sldMk cId="1561874283" sldId="377"/>
            <ac:spMk id="19" creationId="{0451DD0A-FCFF-D2FA-5206-A418596D4C21}"/>
          </ac:spMkLst>
        </pc:spChg>
        <pc:spChg chg="add mod">
          <ac:chgData name="Yvan Lara" userId="02929ecc-73a6-4931-ab01-537ee2852773" providerId="ADAL" clId="{992CBAE2-DE10-4654-97C2-CABBCFEE872C}" dt="2024-07-15T15:24:00.958" v="1396" actId="20577"/>
          <ac:spMkLst>
            <pc:docMk/>
            <pc:sldMk cId="1561874283" sldId="377"/>
            <ac:spMk id="20" creationId="{8295672E-8ECE-3E3A-F7D5-7AB060D19078}"/>
          </ac:spMkLst>
        </pc:spChg>
        <pc:spChg chg="add mod">
          <ac:chgData name="Yvan Lara" userId="02929ecc-73a6-4931-ab01-537ee2852773" providerId="ADAL" clId="{992CBAE2-DE10-4654-97C2-CABBCFEE872C}" dt="2024-07-15T15:24:14.638" v="1402" actId="14100"/>
          <ac:spMkLst>
            <pc:docMk/>
            <pc:sldMk cId="1561874283" sldId="377"/>
            <ac:spMk id="21" creationId="{9D853FAE-3BA2-1143-190A-AF0018C8948F}"/>
          </ac:spMkLst>
        </pc:spChg>
        <pc:cxnChg chg="ord">
          <ac:chgData name="Yvan Lara" userId="02929ecc-73a6-4931-ab01-537ee2852773" providerId="ADAL" clId="{992CBAE2-DE10-4654-97C2-CABBCFEE872C}" dt="2024-07-15T15:07:46.781" v="1262" actId="166"/>
          <ac:cxnSpMkLst>
            <pc:docMk/>
            <pc:sldMk cId="1561874283" sldId="377"/>
            <ac:cxnSpMk id="3" creationId="{2E008962-56AA-20E9-D1A2-A39FA4704BD3}"/>
          </ac:cxnSpMkLst>
        </pc:cxnChg>
        <pc:cxnChg chg="add mod ord">
          <ac:chgData name="Yvan Lara" userId="02929ecc-73a6-4931-ab01-537ee2852773" providerId="ADAL" clId="{992CBAE2-DE10-4654-97C2-CABBCFEE872C}" dt="2024-07-15T15:17:04.160" v="1306" actId="166"/>
          <ac:cxnSpMkLst>
            <pc:docMk/>
            <pc:sldMk cId="1561874283" sldId="377"/>
            <ac:cxnSpMk id="11" creationId="{C995C669-FCC1-6B0C-0BC7-E06754F301DE}"/>
          </ac:cxnSpMkLst>
        </pc:cxnChg>
      </pc:sldChg>
      <pc:sldChg chg="del">
        <pc:chgData name="Yvan Lara" userId="02929ecc-73a6-4931-ab01-537ee2852773" providerId="ADAL" clId="{992CBAE2-DE10-4654-97C2-CABBCFEE872C}" dt="2024-07-15T17:23:32.404" v="1962" actId="47"/>
        <pc:sldMkLst>
          <pc:docMk/>
          <pc:sldMk cId="3344917073" sldId="378"/>
        </pc:sldMkLst>
      </pc:sldChg>
      <pc:sldChg chg="del">
        <pc:chgData name="Yvan Lara" userId="02929ecc-73a6-4931-ab01-537ee2852773" providerId="ADAL" clId="{992CBAE2-DE10-4654-97C2-CABBCFEE872C}" dt="2024-07-16T00:14:40.513" v="11192" actId="47"/>
        <pc:sldMkLst>
          <pc:docMk/>
          <pc:sldMk cId="3946924" sldId="379"/>
        </pc:sldMkLst>
      </pc:sldChg>
      <pc:sldChg chg="del">
        <pc:chgData name="Yvan Lara" userId="02929ecc-73a6-4931-ab01-537ee2852773" providerId="ADAL" clId="{992CBAE2-DE10-4654-97C2-CABBCFEE872C}" dt="2024-07-16T00:14:42.283" v="11193" actId="47"/>
        <pc:sldMkLst>
          <pc:docMk/>
          <pc:sldMk cId="2422993323" sldId="380"/>
        </pc:sldMkLst>
      </pc:sldChg>
      <pc:sldChg chg="del">
        <pc:chgData name="Yvan Lara" userId="02929ecc-73a6-4931-ab01-537ee2852773" providerId="ADAL" clId="{992CBAE2-DE10-4654-97C2-CABBCFEE872C}" dt="2024-07-16T00:14:43.945" v="11194" actId="47"/>
        <pc:sldMkLst>
          <pc:docMk/>
          <pc:sldMk cId="980231632" sldId="381"/>
        </pc:sldMkLst>
      </pc:sldChg>
      <pc:sldChg chg="del">
        <pc:chgData name="Yvan Lara" userId="02929ecc-73a6-4931-ab01-537ee2852773" providerId="ADAL" clId="{992CBAE2-DE10-4654-97C2-CABBCFEE872C}" dt="2024-07-16T00:15:16.483" v="11211" actId="47"/>
        <pc:sldMkLst>
          <pc:docMk/>
          <pc:sldMk cId="2016788659" sldId="382"/>
        </pc:sldMkLst>
      </pc:sldChg>
      <pc:sldChg chg="del">
        <pc:chgData name="Yvan Lara" userId="02929ecc-73a6-4931-ab01-537ee2852773" providerId="ADAL" clId="{992CBAE2-DE10-4654-97C2-CABBCFEE872C}" dt="2024-07-16T00:15:04.517" v="11198" actId="47"/>
        <pc:sldMkLst>
          <pc:docMk/>
          <pc:sldMk cId="3292729126" sldId="383"/>
        </pc:sldMkLst>
      </pc:sldChg>
      <pc:sldChg chg="del">
        <pc:chgData name="Yvan Lara" userId="02929ecc-73a6-4931-ab01-537ee2852773" providerId="ADAL" clId="{992CBAE2-DE10-4654-97C2-CABBCFEE872C}" dt="2024-07-16T00:15:05.063" v="11199" actId="47"/>
        <pc:sldMkLst>
          <pc:docMk/>
          <pc:sldMk cId="2811531654" sldId="384"/>
        </pc:sldMkLst>
      </pc:sldChg>
      <pc:sldChg chg="del">
        <pc:chgData name="Yvan Lara" userId="02929ecc-73a6-4931-ab01-537ee2852773" providerId="ADAL" clId="{992CBAE2-DE10-4654-97C2-CABBCFEE872C}" dt="2024-07-16T00:15:05.635" v="11200" actId="47"/>
        <pc:sldMkLst>
          <pc:docMk/>
          <pc:sldMk cId="1024780013" sldId="385"/>
        </pc:sldMkLst>
      </pc:sldChg>
      <pc:sldChg chg="del">
        <pc:chgData name="Yvan Lara" userId="02929ecc-73a6-4931-ab01-537ee2852773" providerId="ADAL" clId="{992CBAE2-DE10-4654-97C2-CABBCFEE872C}" dt="2024-07-16T00:15:06.213" v="11201" actId="47"/>
        <pc:sldMkLst>
          <pc:docMk/>
          <pc:sldMk cId="2578739539" sldId="387"/>
        </pc:sldMkLst>
      </pc:sldChg>
      <pc:sldChg chg="del">
        <pc:chgData name="Yvan Lara" userId="02929ecc-73a6-4931-ab01-537ee2852773" providerId="ADAL" clId="{992CBAE2-DE10-4654-97C2-CABBCFEE872C}" dt="2024-07-16T00:15:06.753" v="11202" actId="47"/>
        <pc:sldMkLst>
          <pc:docMk/>
          <pc:sldMk cId="2458036998" sldId="388"/>
        </pc:sldMkLst>
      </pc:sldChg>
      <pc:sldChg chg="del">
        <pc:chgData name="Yvan Lara" userId="02929ecc-73a6-4931-ab01-537ee2852773" providerId="ADAL" clId="{992CBAE2-DE10-4654-97C2-CABBCFEE872C}" dt="2024-07-16T00:15:07.358" v="11203" actId="47"/>
        <pc:sldMkLst>
          <pc:docMk/>
          <pc:sldMk cId="3601385754" sldId="389"/>
        </pc:sldMkLst>
      </pc:sldChg>
      <pc:sldChg chg="del">
        <pc:chgData name="Yvan Lara" userId="02929ecc-73a6-4931-ab01-537ee2852773" providerId="ADAL" clId="{992CBAE2-DE10-4654-97C2-CABBCFEE872C}" dt="2024-07-16T00:15:07.963" v="11204" actId="47"/>
        <pc:sldMkLst>
          <pc:docMk/>
          <pc:sldMk cId="3907173133" sldId="390"/>
        </pc:sldMkLst>
      </pc:sldChg>
      <pc:sldChg chg="del">
        <pc:chgData name="Yvan Lara" userId="02929ecc-73a6-4931-ab01-537ee2852773" providerId="ADAL" clId="{992CBAE2-DE10-4654-97C2-CABBCFEE872C}" dt="2024-07-16T00:15:08.793" v="11205" actId="47"/>
        <pc:sldMkLst>
          <pc:docMk/>
          <pc:sldMk cId="2809239654" sldId="391"/>
        </pc:sldMkLst>
      </pc:sldChg>
      <pc:sldChg chg="del">
        <pc:chgData name="Yvan Lara" userId="02929ecc-73a6-4931-ab01-537ee2852773" providerId="ADAL" clId="{992CBAE2-DE10-4654-97C2-CABBCFEE872C}" dt="2024-07-16T00:15:09.523" v="11206" actId="47"/>
        <pc:sldMkLst>
          <pc:docMk/>
          <pc:sldMk cId="3962800857" sldId="392"/>
        </pc:sldMkLst>
      </pc:sldChg>
      <pc:sldChg chg="del">
        <pc:chgData name="Yvan Lara" userId="02929ecc-73a6-4931-ab01-537ee2852773" providerId="ADAL" clId="{992CBAE2-DE10-4654-97C2-CABBCFEE872C}" dt="2024-07-16T00:15:10.363" v="11207" actId="47"/>
        <pc:sldMkLst>
          <pc:docMk/>
          <pc:sldMk cId="133990686" sldId="393"/>
        </pc:sldMkLst>
      </pc:sldChg>
      <pc:sldChg chg="del">
        <pc:chgData name="Yvan Lara" userId="02929ecc-73a6-4931-ab01-537ee2852773" providerId="ADAL" clId="{992CBAE2-DE10-4654-97C2-CABBCFEE872C}" dt="2024-07-16T00:15:10.935" v="11208" actId="47"/>
        <pc:sldMkLst>
          <pc:docMk/>
          <pc:sldMk cId="1823474502" sldId="394"/>
        </pc:sldMkLst>
      </pc:sldChg>
      <pc:sldChg chg="del">
        <pc:chgData name="Yvan Lara" userId="02929ecc-73a6-4931-ab01-537ee2852773" providerId="ADAL" clId="{992CBAE2-DE10-4654-97C2-CABBCFEE872C}" dt="2024-07-16T00:15:11.593" v="11209" actId="47"/>
        <pc:sldMkLst>
          <pc:docMk/>
          <pc:sldMk cId="685633422" sldId="395"/>
        </pc:sldMkLst>
      </pc:sldChg>
      <pc:sldChg chg="del">
        <pc:chgData name="Yvan Lara" userId="02929ecc-73a6-4931-ab01-537ee2852773" providerId="ADAL" clId="{992CBAE2-DE10-4654-97C2-CABBCFEE872C}" dt="2024-07-16T00:14:59.593" v="11197" actId="47"/>
        <pc:sldMkLst>
          <pc:docMk/>
          <pc:sldMk cId="721528509" sldId="396"/>
        </pc:sldMkLst>
      </pc:sldChg>
      <pc:sldChg chg="del">
        <pc:chgData name="Yvan Lara" userId="02929ecc-73a6-4931-ab01-537ee2852773" providerId="ADAL" clId="{992CBAE2-DE10-4654-97C2-CABBCFEE872C}" dt="2024-07-16T00:14:58.723" v="11196" actId="47"/>
        <pc:sldMkLst>
          <pc:docMk/>
          <pc:sldMk cId="1006277321" sldId="397"/>
        </pc:sldMkLst>
      </pc:sldChg>
      <pc:sldChg chg="del">
        <pc:chgData name="Yvan Lara" userId="02929ecc-73a6-4931-ab01-537ee2852773" providerId="ADAL" clId="{992CBAE2-DE10-4654-97C2-CABBCFEE872C}" dt="2024-07-16T00:14:57.443" v="11195" actId="47"/>
        <pc:sldMkLst>
          <pc:docMk/>
          <pc:sldMk cId="922751614" sldId="398"/>
        </pc:sldMkLst>
      </pc:sldChg>
      <pc:sldChg chg="del">
        <pc:chgData name="Yvan Lara" userId="02929ecc-73a6-4931-ab01-537ee2852773" providerId="ADAL" clId="{992CBAE2-DE10-4654-97C2-CABBCFEE872C}" dt="2024-07-16T00:15:12.973" v="11210" actId="47"/>
        <pc:sldMkLst>
          <pc:docMk/>
          <pc:sldMk cId="877153750" sldId="399"/>
        </pc:sldMkLst>
      </pc:sldChg>
      <pc:sldChg chg="new del">
        <pc:chgData name="Yvan Lara" userId="02929ecc-73a6-4931-ab01-537ee2852773" providerId="ADAL" clId="{992CBAE2-DE10-4654-97C2-CABBCFEE872C}" dt="2024-07-13T11:56:34.447" v="1" actId="47"/>
        <pc:sldMkLst>
          <pc:docMk/>
          <pc:sldMk cId="1039971897" sldId="400"/>
        </pc:sldMkLst>
      </pc:sldChg>
      <pc:sldChg chg="addSp delSp modSp add del mod">
        <pc:chgData name="Yvan Lara" userId="02929ecc-73a6-4931-ab01-537ee2852773" providerId="ADAL" clId="{992CBAE2-DE10-4654-97C2-CABBCFEE872C}" dt="2024-07-13T21:31:27.144" v="1010" actId="47"/>
        <pc:sldMkLst>
          <pc:docMk/>
          <pc:sldMk cId="3532674092" sldId="400"/>
        </pc:sldMkLst>
        <pc:spChg chg="del">
          <ac:chgData name="Yvan Lara" userId="02929ecc-73a6-4931-ab01-537ee2852773" providerId="ADAL" clId="{992CBAE2-DE10-4654-97C2-CABBCFEE872C}" dt="2024-07-13T11:56:46.423" v="3" actId="478"/>
          <ac:spMkLst>
            <pc:docMk/>
            <pc:sldMk cId="3532674092" sldId="400"/>
            <ac:spMk id="2" creationId="{C5A5201D-EC7E-BE9A-3F08-0D329C159BC0}"/>
          </ac:spMkLst>
        </pc:spChg>
        <pc:spChg chg="del">
          <ac:chgData name="Yvan Lara" userId="02929ecc-73a6-4931-ab01-537ee2852773" providerId="ADAL" clId="{992CBAE2-DE10-4654-97C2-CABBCFEE872C}" dt="2024-07-13T11:56:48.877" v="5" actId="478"/>
          <ac:spMkLst>
            <pc:docMk/>
            <pc:sldMk cId="3532674092" sldId="400"/>
            <ac:spMk id="4" creationId="{4F27FD5F-7E61-4856-4107-CF07ADC027CA}"/>
          </ac:spMkLst>
        </pc:spChg>
        <pc:spChg chg="add mod">
          <ac:chgData name="Yvan Lara" userId="02929ecc-73a6-4931-ab01-537ee2852773" providerId="ADAL" clId="{992CBAE2-DE10-4654-97C2-CABBCFEE872C}" dt="2024-07-13T12:12:10.783" v="644" actId="1035"/>
          <ac:spMkLst>
            <pc:docMk/>
            <pc:sldMk cId="3532674092" sldId="400"/>
            <ac:spMk id="5" creationId="{B0BA5C0B-2655-1725-043D-7363B16E54F8}"/>
          </ac:spMkLst>
        </pc:spChg>
        <pc:spChg chg="add mod">
          <ac:chgData name="Yvan Lara" userId="02929ecc-73a6-4931-ab01-537ee2852773" providerId="ADAL" clId="{992CBAE2-DE10-4654-97C2-CABBCFEE872C}" dt="2024-07-13T12:11:45.164" v="638" actId="207"/>
          <ac:spMkLst>
            <pc:docMk/>
            <pc:sldMk cId="3532674092" sldId="400"/>
            <ac:spMk id="13" creationId="{EF5164B0-02EB-6D0A-DEFC-4D8F485D4F3E}"/>
          </ac:spMkLst>
        </pc:spChg>
        <pc:spChg chg="add mod">
          <ac:chgData name="Yvan Lara" userId="02929ecc-73a6-4931-ab01-537ee2852773" providerId="ADAL" clId="{992CBAE2-DE10-4654-97C2-CABBCFEE872C}" dt="2024-07-13T12:11:45.164" v="638" actId="207"/>
          <ac:spMkLst>
            <pc:docMk/>
            <pc:sldMk cId="3532674092" sldId="400"/>
            <ac:spMk id="14" creationId="{A439A204-80B5-710D-A21D-CAC219B022F5}"/>
          </ac:spMkLst>
        </pc:spChg>
        <pc:spChg chg="add mod">
          <ac:chgData name="Yvan Lara" userId="02929ecc-73a6-4931-ab01-537ee2852773" providerId="ADAL" clId="{992CBAE2-DE10-4654-97C2-CABBCFEE872C}" dt="2024-07-13T12:11:45.164" v="638" actId="207"/>
          <ac:spMkLst>
            <pc:docMk/>
            <pc:sldMk cId="3532674092" sldId="400"/>
            <ac:spMk id="15" creationId="{F595BB39-4494-B0D1-43A0-54318F47E0FB}"/>
          </ac:spMkLst>
        </pc:spChg>
        <pc:spChg chg="add mod">
          <ac:chgData name="Yvan Lara" userId="02929ecc-73a6-4931-ab01-537ee2852773" providerId="ADAL" clId="{992CBAE2-DE10-4654-97C2-CABBCFEE872C}" dt="2024-07-13T12:11:45.164" v="638" actId="207"/>
          <ac:spMkLst>
            <pc:docMk/>
            <pc:sldMk cId="3532674092" sldId="400"/>
            <ac:spMk id="16" creationId="{89298DCE-4F0D-0169-2084-3E8344734F1D}"/>
          </ac:spMkLst>
        </pc:spChg>
        <pc:spChg chg="add mod">
          <ac:chgData name="Yvan Lara" userId="02929ecc-73a6-4931-ab01-537ee2852773" providerId="ADAL" clId="{992CBAE2-DE10-4654-97C2-CABBCFEE872C}" dt="2024-07-13T12:11:45.164" v="638" actId="207"/>
          <ac:spMkLst>
            <pc:docMk/>
            <pc:sldMk cId="3532674092" sldId="400"/>
            <ac:spMk id="17" creationId="{E1D92BC7-2F50-F1A6-CAF7-3D93F76A6EB5}"/>
          </ac:spMkLst>
        </pc:spChg>
        <pc:spChg chg="add mod">
          <ac:chgData name="Yvan Lara" userId="02929ecc-73a6-4931-ab01-537ee2852773" providerId="ADAL" clId="{992CBAE2-DE10-4654-97C2-CABBCFEE872C}" dt="2024-07-13T12:11:45.164" v="638" actId="207"/>
          <ac:spMkLst>
            <pc:docMk/>
            <pc:sldMk cId="3532674092" sldId="400"/>
            <ac:spMk id="18" creationId="{DDFE4D0F-8610-44FD-DEEC-35C1BEBB6BD4}"/>
          </ac:spMkLst>
        </pc:spChg>
        <pc:spChg chg="add mod">
          <ac:chgData name="Yvan Lara" userId="02929ecc-73a6-4931-ab01-537ee2852773" providerId="ADAL" clId="{992CBAE2-DE10-4654-97C2-CABBCFEE872C}" dt="2024-07-13T12:11:14.634" v="633" actId="208"/>
          <ac:spMkLst>
            <pc:docMk/>
            <pc:sldMk cId="3532674092" sldId="400"/>
            <ac:spMk id="19" creationId="{0F59AFB6-7B24-4EA1-1085-651893CC9849}"/>
          </ac:spMkLst>
        </pc:spChg>
        <pc:cxnChg chg="del">
          <ac:chgData name="Yvan Lara" userId="02929ecc-73a6-4931-ab01-537ee2852773" providerId="ADAL" clId="{992CBAE2-DE10-4654-97C2-CABBCFEE872C}" dt="2024-07-13T11:56:48.107" v="4" actId="478"/>
          <ac:cxnSpMkLst>
            <pc:docMk/>
            <pc:sldMk cId="3532674092" sldId="400"/>
            <ac:cxnSpMk id="3" creationId="{2E008962-56AA-20E9-D1A2-A39FA4704BD3}"/>
          </ac:cxnSpMkLst>
        </pc:cxnChg>
        <pc:cxnChg chg="add mod">
          <ac:chgData name="Yvan Lara" userId="02929ecc-73a6-4931-ab01-537ee2852773" providerId="ADAL" clId="{992CBAE2-DE10-4654-97C2-CABBCFEE872C}" dt="2024-07-13T12:08:19.295" v="542" actId="1036"/>
          <ac:cxnSpMkLst>
            <pc:docMk/>
            <pc:sldMk cId="3532674092" sldId="400"/>
            <ac:cxnSpMk id="6" creationId="{AB2D0A1B-0C4D-FB18-9228-2D0B3DBF45A6}"/>
          </ac:cxnSpMkLst>
        </pc:cxnChg>
        <pc:cxnChg chg="add mod">
          <ac:chgData name="Yvan Lara" userId="02929ecc-73a6-4931-ab01-537ee2852773" providerId="ADAL" clId="{992CBAE2-DE10-4654-97C2-CABBCFEE872C}" dt="2024-07-13T12:08:19.295" v="542" actId="1036"/>
          <ac:cxnSpMkLst>
            <pc:docMk/>
            <pc:sldMk cId="3532674092" sldId="400"/>
            <ac:cxnSpMk id="8" creationId="{7D9F6276-E755-ED65-409B-CE60878F9F62}"/>
          </ac:cxnSpMkLst>
        </pc:cxnChg>
        <pc:cxnChg chg="add mod">
          <ac:chgData name="Yvan Lara" userId="02929ecc-73a6-4931-ab01-537ee2852773" providerId="ADAL" clId="{992CBAE2-DE10-4654-97C2-CABBCFEE872C}" dt="2024-07-13T12:08:19.295" v="542" actId="1036"/>
          <ac:cxnSpMkLst>
            <pc:docMk/>
            <pc:sldMk cId="3532674092" sldId="400"/>
            <ac:cxnSpMk id="9" creationId="{F3D6C096-85FD-A687-B3B4-06F11C3FF817}"/>
          </ac:cxnSpMkLst>
        </pc:cxnChg>
        <pc:cxnChg chg="add mod">
          <ac:chgData name="Yvan Lara" userId="02929ecc-73a6-4931-ab01-537ee2852773" providerId="ADAL" clId="{992CBAE2-DE10-4654-97C2-CABBCFEE872C}" dt="2024-07-13T12:08:19.295" v="542" actId="1036"/>
          <ac:cxnSpMkLst>
            <pc:docMk/>
            <pc:sldMk cId="3532674092" sldId="400"/>
            <ac:cxnSpMk id="10" creationId="{4CFB2766-A0FA-BF91-89C9-8595EFF56902}"/>
          </ac:cxnSpMkLst>
        </pc:cxnChg>
        <pc:cxnChg chg="add mod">
          <ac:chgData name="Yvan Lara" userId="02929ecc-73a6-4931-ab01-537ee2852773" providerId="ADAL" clId="{992CBAE2-DE10-4654-97C2-CABBCFEE872C}" dt="2024-07-13T12:10:18.764" v="597" actId="1035"/>
          <ac:cxnSpMkLst>
            <pc:docMk/>
            <pc:sldMk cId="3532674092" sldId="400"/>
            <ac:cxnSpMk id="11" creationId="{DB468C16-202A-1817-65CC-6E1880D736A7}"/>
          </ac:cxnSpMkLst>
        </pc:cxnChg>
        <pc:cxnChg chg="add mod">
          <ac:chgData name="Yvan Lara" userId="02929ecc-73a6-4931-ab01-537ee2852773" providerId="ADAL" clId="{992CBAE2-DE10-4654-97C2-CABBCFEE872C}" dt="2024-07-13T12:08:19.295" v="542" actId="1036"/>
          <ac:cxnSpMkLst>
            <pc:docMk/>
            <pc:sldMk cId="3532674092" sldId="400"/>
            <ac:cxnSpMk id="12" creationId="{D5BA4CA2-15BC-5373-CBFF-582F2A75C6BF}"/>
          </ac:cxnSpMkLst>
        </pc:cxnChg>
        <pc:cxnChg chg="add mod">
          <ac:chgData name="Yvan Lara" userId="02929ecc-73a6-4931-ab01-537ee2852773" providerId="ADAL" clId="{992CBAE2-DE10-4654-97C2-CABBCFEE872C}" dt="2024-07-13T12:10:07.814" v="593" actId="1076"/>
          <ac:cxnSpMkLst>
            <pc:docMk/>
            <pc:sldMk cId="3532674092" sldId="400"/>
            <ac:cxnSpMk id="20" creationId="{12145777-FD6A-5A3D-FA8D-7FD61870C608}"/>
          </ac:cxnSpMkLst>
        </pc:cxnChg>
        <pc:cxnChg chg="add mod">
          <ac:chgData name="Yvan Lara" userId="02929ecc-73a6-4931-ab01-537ee2852773" providerId="ADAL" clId="{992CBAE2-DE10-4654-97C2-CABBCFEE872C}" dt="2024-07-13T12:10:07.814" v="593" actId="1076"/>
          <ac:cxnSpMkLst>
            <pc:docMk/>
            <pc:sldMk cId="3532674092" sldId="400"/>
            <ac:cxnSpMk id="21" creationId="{BBFC3403-06AA-EC91-BFC1-93A140F8D2B1}"/>
          </ac:cxnSpMkLst>
        </pc:cxnChg>
        <pc:cxnChg chg="add mod">
          <ac:chgData name="Yvan Lara" userId="02929ecc-73a6-4931-ab01-537ee2852773" providerId="ADAL" clId="{992CBAE2-DE10-4654-97C2-CABBCFEE872C}" dt="2024-07-13T12:10:07.814" v="593" actId="1076"/>
          <ac:cxnSpMkLst>
            <pc:docMk/>
            <pc:sldMk cId="3532674092" sldId="400"/>
            <ac:cxnSpMk id="22" creationId="{F2A3A706-3FBC-69C0-FD7B-258A18B0B47A}"/>
          </ac:cxnSpMkLst>
        </pc:cxnChg>
        <pc:cxnChg chg="add mod">
          <ac:chgData name="Yvan Lara" userId="02929ecc-73a6-4931-ab01-537ee2852773" providerId="ADAL" clId="{992CBAE2-DE10-4654-97C2-CABBCFEE872C}" dt="2024-07-13T12:10:07.814" v="593" actId="1076"/>
          <ac:cxnSpMkLst>
            <pc:docMk/>
            <pc:sldMk cId="3532674092" sldId="400"/>
            <ac:cxnSpMk id="23" creationId="{1C9CAB70-03CB-21C1-9772-6C5EAF72328E}"/>
          </ac:cxnSpMkLst>
        </pc:cxnChg>
        <pc:cxnChg chg="add mod">
          <ac:chgData name="Yvan Lara" userId="02929ecc-73a6-4931-ab01-537ee2852773" providerId="ADAL" clId="{992CBAE2-DE10-4654-97C2-CABBCFEE872C}" dt="2024-07-13T12:10:11.834" v="595" actId="1036"/>
          <ac:cxnSpMkLst>
            <pc:docMk/>
            <pc:sldMk cId="3532674092" sldId="400"/>
            <ac:cxnSpMk id="24" creationId="{729594DD-AEA8-4A34-33E8-6D99F4C7BF89}"/>
          </ac:cxnSpMkLst>
        </pc:cxnChg>
        <pc:cxnChg chg="add mod">
          <ac:chgData name="Yvan Lara" userId="02929ecc-73a6-4931-ab01-537ee2852773" providerId="ADAL" clId="{992CBAE2-DE10-4654-97C2-CABBCFEE872C}" dt="2024-07-13T12:10:07.814" v="593" actId="1076"/>
          <ac:cxnSpMkLst>
            <pc:docMk/>
            <pc:sldMk cId="3532674092" sldId="400"/>
            <ac:cxnSpMk id="25" creationId="{FE2033D1-0374-81D3-71F4-EF2843C0729C}"/>
          </ac:cxnSpMkLst>
        </pc:cxnChg>
      </pc:sldChg>
      <pc:sldChg chg="addSp delSp modSp add mod ord modAnim">
        <pc:chgData name="Yvan Lara" userId="02929ecc-73a6-4931-ab01-537ee2852773" providerId="ADAL" clId="{992CBAE2-DE10-4654-97C2-CABBCFEE872C}" dt="2024-07-16T01:20:37.908" v="12085"/>
        <pc:sldMkLst>
          <pc:docMk/>
          <pc:sldMk cId="2694160811" sldId="401"/>
        </pc:sldMkLst>
        <pc:spChg chg="add mod">
          <ac:chgData name="Yvan Lara" userId="02929ecc-73a6-4931-ab01-537ee2852773" providerId="ADAL" clId="{992CBAE2-DE10-4654-97C2-CABBCFEE872C}" dt="2024-07-13T12:26:14.770" v="887" actId="2085"/>
          <ac:spMkLst>
            <pc:docMk/>
            <pc:sldMk cId="2694160811" sldId="401"/>
            <ac:spMk id="2" creationId="{A0285AE1-6BC0-1B88-BF57-B1C5E1723043}"/>
          </ac:spMkLst>
        </pc:spChg>
        <pc:spChg chg="mod">
          <ac:chgData name="Yvan Lara" userId="02929ecc-73a6-4931-ab01-537ee2852773" providerId="ADAL" clId="{992CBAE2-DE10-4654-97C2-CABBCFEE872C}" dt="2024-07-13T12:25:00.931" v="875" actId="1038"/>
          <ac:spMkLst>
            <pc:docMk/>
            <pc:sldMk cId="2694160811" sldId="401"/>
            <ac:spMk id="5" creationId="{B0BA5C0B-2655-1725-043D-7363B16E54F8}"/>
          </ac:spMkLst>
        </pc:spChg>
        <pc:spChg chg="mod">
          <ac:chgData name="Yvan Lara" userId="02929ecc-73a6-4931-ab01-537ee2852773" providerId="ADAL" clId="{992CBAE2-DE10-4654-97C2-CABBCFEE872C}" dt="2024-07-13T12:25:00.931" v="875" actId="1038"/>
          <ac:spMkLst>
            <pc:docMk/>
            <pc:sldMk cId="2694160811" sldId="401"/>
            <ac:spMk id="13" creationId="{EF5164B0-02EB-6D0A-DEFC-4D8F485D4F3E}"/>
          </ac:spMkLst>
        </pc:spChg>
        <pc:spChg chg="add del mod">
          <ac:chgData name="Yvan Lara" userId="02929ecc-73a6-4931-ab01-537ee2852773" providerId="ADAL" clId="{992CBAE2-DE10-4654-97C2-CABBCFEE872C}" dt="2024-07-13T12:25:00.931" v="875" actId="1038"/>
          <ac:spMkLst>
            <pc:docMk/>
            <pc:sldMk cId="2694160811" sldId="401"/>
            <ac:spMk id="14" creationId="{A439A204-80B5-710D-A21D-CAC219B022F5}"/>
          </ac:spMkLst>
        </pc:spChg>
        <pc:spChg chg="mod">
          <ac:chgData name="Yvan Lara" userId="02929ecc-73a6-4931-ab01-537ee2852773" providerId="ADAL" clId="{992CBAE2-DE10-4654-97C2-CABBCFEE872C}" dt="2024-07-13T12:25:00.931" v="875" actId="1038"/>
          <ac:spMkLst>
            <pc:docMk/>
            <pc:sldMk cId="2694160811" sldId="401"/>
            <ac:spMk id="15" creationId="{F595BB39-4494-B0D1-43A0-54318F47E0FB}"/>
          </ac:spMkLst>
        </pc:spChg>
        <pc:spChg chg="mod">
          <ac:chgData name="Yvan Lara" userId="02929ecc-73a6-4931-ab01-537ee2852773" providerId="ADAL" clId="{992CBAE2-DE10-4654-97C2-CABBCFEE872C}" dt="2024-07-13T12:25:00.931" v="875" actId="1038"/>
          <ac:spMkLst>
            <pc:docMk/>
            <pc:sldMk cId="2694160811" sldId="401"/>
            <ac:spMk id="16" creationId="{89298DCE-4F0D-0169-2084-3E8344734F1D}"/>
          </ac:spMkLst>
        </pc:spChg>
        <pc:spChg chg="mod">
          <ac:chgData name="Yvan Lara" userId="02929ecc-73a6-4931-ab01-537ee2852773" providerId="ADAL" clId="{992CBAE2-DE10-4654-97C2-CABBCFEE872C}" dt="2024-07-13T12:25:00.931" v="875" actId="1038"/>
          <ac:spMkLst>
            <pc:docMk/>
            <pc:sldMk cId="2694160811" sldId="401"/>
            <ac:spMk id="17" creationId="{E1D92BC7-2F50-F1A6-CAF7-3D93F76A6EB5}"/>
          </ac:spMkLst>
        </pc:spChg>
        <pc:spChg chg="mod">
          <ac:chgData name="Yvan Lara" userId="02929ecc-73a6-4931-ab01-537ee2852773" providerId="ADAL" clId="{992CBAE2-DE10-4654-97C2-CABBCFEE872C}" dt="2024-07-13T12:25:00.931" v="875" actId="1038"/>
          <ac:spMkLst>
            <pc:docMk/>
            <pc:sldMk cId="2694160811" sldId="401"/>
            <ac:spMk id="18" creationId="{DDFE4D0F-8610-44FD-DEEC-35C1BEBB6BD4}"/>
          </ac:spMkLst>
        </pc:spChg>
        <pc:spChg chg="mod">
          <ac:chgData name="Yvan Lara" userId="02929ecc-73a6-4931-ab01-537ee2852773" providerId="ADAL" clId="{992CBAE2-DE10-4654-97C2-CABBCFEE872C}" dt="2024-07-13T12:25:00.931" v="875" actId="1038"/>
          <ac:spMkLst>
            <pc:docMk/>
            <pc:sldMk cId="2694160811" sldId="401"/>
            <ac:spMk id="19" creationId="{0F59AFB6-7B24-4EA1-1085-651893CC9849}"/>
          </ac:spMkLst>
        </pc:spChg>
        <pc:spChg chg="add mod">
          <ac:chgData name="Yvan Lara" userId="02929ecc-73a6-4931-ab01-537ee2852773" providerId="ADAL" clId="{992CBAE2-DE10-4654-97C2-CABBCFEE872C}" dt="2024-07-15T22:20:05.564" v="7564"/>
          <ac:spMkLst>
            <pc:docMk/>
            <pc:sldMk cId="2694160811" sldId="401"/>
            <ac:spMk id="21" creationId="{E36A898C-B0E0-1DE0-E388-5B12135C78D4}"/>
          </ac:spMkLst>
        </pc:spChg>
        <pc:spChg chg="mod">
          <ac:chgData name="Yvan Lara" userId="02929ecc-73a6-4931-ab01-537ee2852773" providerId="ADAL" clId="{992CBAE2-DE10-4654-97C2-CABBCFEE872C}" dt="2024-07-13T12:26:22.682" v="888" actId="2085"/>
          <ac:spMkLst>
            <pc:docMk/>
            <pc:sldMk cId="2694160811" sldId="401"/>
            <ac:spMk id="26" creationId="{34AF2CF2-919A-1A41-2E4C-D3D7BE45C39E}"/>
          </ac:spMkLst>
        </pc:spChg>
        <pc:spChg chg="mod">
          <ac:chgData name="Yvan Lara" userId="02929ecc-73a6-4931-ab01-537ee2852773" providerId="ADAL" clId="{992CBAE2-DE10-4654-97C2-CABBCFEE872C}" dt="2024-07-13T12:26:25.840" v="889" actId="2085"/>
          <ac:spMkLst>
            <pc:docMk/>
            <pc:sldMk cId="2694160811" sldId="401"/>
            <ac:spMk id="29" creationId="{CF661D98-C7CA-DF98-7FAC-91F6318A75DF}"/>
          </ac:spMkLst>
        </pc:spChg>
        <pc:spChg chg="mod">
          <ac:chgData name="Yvan Lara" userId="02929ecc-73a6-4931-ab01-537ee2852773" providerId="ADAL" clId="{992CBAE2-DE10-4654-97C2-CABBCFEE872C}" dt="2024-07-13T12:26:29.310" v="890" actId="2085"/>
          <ac:spMkLst>
            <pc:docMk/>
            <pc:sldMk cId="2694160811" sldId="401"/>
            <ac:spMk id="32" creationId="{AE3B302A-103A-D02E-340B-C269459E2CE8}"/>
          </ac:spMkLst>
        </pc:spChg>
        <pc:spChg chg="mod">
          <ac:chgData name="Yvan Lara" userId="02929ecc-73a6-4931-ab01-537ee2852773" providerId="ADAL" clId="{992CBAE2-DE10-4654-97C2-CABBCFEE872C}" dt="2024-07-13T12:26:32.120" v="891" actId="2085"/>
          <ac:spMkLst>
            <pc:docMk/>
            <pc:sldMk cId="2694160811" sldId="401"/>
            <ac:spMk id="35" creationId="{565B2051-1896-3906-31EF-1CC247DA7216}"/>
          </ac:spMkLst>
        </pc:spChg>
        <pc:spChg chg="mod">
          <ac:chgData name="Yvan Lara" userId="02929ecc-73a6-4931-ab01-537ee2852773" providerId="ADAL" clId="{992CBAE2-DE10-4654-97C2-CABBCFEE872C}" dt="2024-07-13T12:26:35.043" v="892" actId="2085"/>
          <ac:spMkLst>
            <pc:docMk/>
            <pc:sldMk cId="2694160811" sldId="401"/>
            <ac:spMk id="38" creationId="{DE16B35F-F908-338C-BBC0-5E95798C68BF}"/>
          </ac:spMkLst>
        </pc:spChg>
        <pc:spChg chg="add mod">
          <ac:chgData name="Yvan Lara" userId="02929ecc-73a6-4931-ab01-537ee2852773" providerId="ADAL" clId="{992CBAE2-DE10-4654-97C2-CABBCFEE872C}" dt="2024-07-13T12:21:16.011" v="817" actId="120"/>
          <ac:spMkLst>
            <pc:docMk/>
            <pc:sldMk cId="2694160811" sldId="401"/>
            <ac:spMk id="39" creationId="{9B7A0318-B697-EBC4-A632-010E75B2BBBE}"/>
          </ac:spMkLst>
        </pc:spChg>
        <pc:spChg chg="add mod">
          <ac:chgData name="Yvan Lara" userId="02929ecc-73a6-4931-ab01-537ee2852773" providerId="ADAL" clId="{992CBAE2-DE10-4654-97C2-CABBCFEE872C}" dt="2024-07-13T12:21:08.022" v="815" actId="1076"/>
          <ac:spMkLst>
            <pc:docMk/>
            <pc:sldMk cId="2694160811" sldId="401"/>
            <ac:spMk id="40" creationId="{565D44E5-761D-9833-1209-8B47F232BB5E}"/>
          </ac:spMkLst>
        </pc:spChg>
        <pc:spChg chg="add mod">
          <ac:chgData name="Yvan Lara" userId="02929ecc-73a6-4931-ab01-537ee2852773" providerId="ADAL" clId="{992CBAE2-DE10-4654-97C2-CABBCFEE872C}" dt="2024-07-13T12:25:34.264" v="885" actId="208"/>
          <ac:spMkLst>
            <pc:docMk/>
            <pc:sldMk cId="2694160811" sldId="401"/>
            <ac:spMk id="49" creationId="{18BEE52D-B03D-EBE9-5988-CFCC9E98C0B2}"/>
          </ac:spMkLst>
        </pc:spChg>
        <pc:spChg chg="add mod">
          <ac:chgData name="Yvan Lara" userId="02929ecc-73a6-4931-ab01-537ee2852773" providerId="ADAL" clId="{992CBAE2-DE10-4654-97C2-CABBCFEE872C}" dt="2024-07-13T12:25:34.264" v="885" actId="208"/>
          <ac:spMkLst>
            <pc:docMk/>
            <pc:sldMk cId="2694160811" sldId="401"/>
            <ac:spMk id="50" creationId="{FF6A91B2-6D5D-994E-6166-E00C6B243319}"/>
          </ac:spMkLst>
        </pc:spChg>
        <pc:grpChg chg="add mod">
          <ac:chgData name="Yvan Lara" userId="02929ecc-73a6-4931-ab01-537ee2852773" providerId="ADAL" clId="{992CBAE2-DE10-4654-97C2-CABBCFEE872C}" dt="2024-07-13T12:25:00.931" v="875" actId="1038"/>
          <ac:grpSpMkLst>
            <pc:docMk/>
            <pc:sldMk cId="2694160811" sldId="401"/>
            <ac:grpSpMk id="3" creationId="{E32A572E-2307-CFBD-F5BF-DE22AFE3D4CD}"/>
          </ac:grpSpMkLst>
        </pc:grpChg>
        <pc:grpChg chg="add mod">
          <ac:chgData name="Yvan Lara" userId="02929ecc-73a6-4931-ab01-537ee2852773" providerId="ADAL" clId="{992CBAE2-DE10-4654-97C2-CABBCFEE872C}" dt="2024-07-13T12:25:00.931" v="875" actId="1038"/>
          <ac:grpSpMkLst>
            <pc:docMk/>
            <pc:sldMk cId="2694160811" sldId="401"/>
            <ac:grpSpMk id="4" creationId="{584CF7C4-986C-0577-13AF-5865C6CABE4E}"/>
          </ac:grpSpMkLst>
        </pc:grpChg>
        <pc:grpChg chg="add mod">
          <ac:chgData name="Yvan Lara" userId="02929ecc-73a6-4931-ab01-537ee2852773" providerId="ADAL" clId="{992CBAE2-DE10-4654-97C2-CABBCFEE872C}" dt="2024-07-13T12:25:00.931" v="875" actId="1038"/>
          <ac:grpSpMkLst>
            <pc:docMk/>
            <pc:sldMk cId="2694160811" sldId="401"/>
            <ac:grpSpMk id="27" creationId="{49C48DCA-DAA4-FAB1-2750-95F3B23E378B}"/>
          </ac:grpSpMkLst>
        </pc:grpChg>
        <pc:grpChg chg="add mod">
          <ac:chgData name="Yvan Lara" userId="02929ecc-73a6-4931-ab01-537ee2852773" providerId="ADAL" clId="{992CBAE2-DE10-4654-97C2-CABBCFEE872C}" dt="2024-07-13T12:25:00.931" v="875" actId="1038"/>
          <ac:grpSpMkLst>
            <pc:docMk/>
            <pc:sldMk cId="2694160811" sldId="401"/>
            <ac:grpSpMk id="30" creationId="{E2ED8B2A-CCDE-7202-954A-DB5F8D75EFEE}"/>
          </ac:grpSpMkLst>
        </pc:grpChg>
        <pc:grpChg chg="add mod">
          <ac:chgData name="Yvan Lara" userId="02929ecc-73a6-4931-ab01-537ee2852773" providerId="ADAL" clId="{992CBAE2-DE10-4654-97C2-CABBCFEE872C}" dt="2024-07-13T12:25:00.931" v="875" actId="1038"/>
          <ac:grpSpMkLst>
            <pc:docMk/>
            <pc:sldMk cId="2694160811" sldId="401"/>
            <ac:grpSpMk id="33" creationId="{D0CA71DF-0D5F-C230-5BEF-33F2A25406FB}"/>
          </ac:grpSpMkLst>
        </pc:grpChg>
        <pc:grpChg chg="add mod">
          <ac:chgData name="Yvan Lara" userId="02929ecc-73a6-4931-ab01-537ee2852773" providerId="ADAL" clId="{992CBAE2-DE10-4654-97C2-CABBCFEE872C}" dt="2024-07-13T12:25:00.931" v="875" actId="1038"/>
          <ac:grpSpMkLst>
            <pc:docMk/>
            <pc:sldMk cId="2694160811" sldId="401"/>
            <ac:grpSpMk id="36" creationId="{7ED40D09-4703-EF18-81B1-F3B487250A14}"/>
          </ac:grpSpMkLst>
        </pc:grpChg>
        <pc:cxnChg chg="mod">
          <ac:chgData name="Yvan Lara" userId="02929ecc-73a6-4931-ab01-537ee2852773" providerId="ADAL" clId="{992CBAE2-DE10-4654-97C2-CABBCFEE872C}" dt="2024-07-13T12:27:24.120" v="895" actId="208"/>
          <ac:cxnSpMkLst>
            <pc:docMk/>
            <pc:sldMk cId="2694160811" sldId="401"/>
            <ac:cxnSpMk id="6" creationId="{AB2D0A1B-0C4D-FB18-9228-2D0B3DBF45A6}"/>
          </ac:cxnSpMkLst>
        </pc:cxnChg>
        <pc:cxnChg chg="mod">
          <ac:chgData name="Yvan Lara" userId="02929ecc-73a6-4931-ab01-537ee2852773" providerId="ADAL" clId="{992CBAE2-DE10-4654-97C2-CABBCFEE872C}" dt="2024-07-13T12:26:06.030" v="886" actId="208"/>
          <ac:cxnSpMkLst>
            <pc:docMk/>
            <pc:sldMk cId="2694160811" sldId="401"/>
            <ac:cxnSpMk id="7" creationId="{C04D2901-17E0-BE8A-4EAE-9E19C64D2A69}"/>
          </ac:cxnSpMkLst>
        </pc:cxnChg>
        <pc:cxnChg chg="mod">
          <ac:chgData name="Yvan Lara" userId="02929ecc-73a6-4931-ab01-537ee2852773" providerId="ADAL" clId="{992CBAE2-DE10-4654-97C2-CABBCFEE872C}" dt="2024-07-13T12:27:24.120" v="895" actId="208"/>
          <ac:cxnSpMkLst>
            <pc:docMk/>
            <pc:sldMk cId="2694160811" sldId="401"/>
            <ac:cxnSpMk id="8" creationId="{7D9F6276-E755-ED65-409B-CE60878F9F62}"/>
          </ac:cxnSpMkLst>
        </pc:cxnChg>
        <pc:cxnChg chg="mod">
          <ac:chgData name="Yvan Lara" userId="02929ecc-73a6-4931-ab01-537ee2852773" providerId="ADAL" clId="{992CBAE2-DE10-4654-97C2-CABBCFEE872C}" dt="2024-07-13T12:27:24.120" v="895" actId="208"/>
          <ac:cxnSpMkLst>
            <pc:docMk/>
            <pc:sldMk cId="2694160811" sldId="401"/>
            <ac:cxnSpMk id="9" creationId="{F3D6C096-85FD-A687-B3B4-06F11C3FF817}"/>
          </ac:cxnSpMkLst>
        </pc:cxnChg>
        <pc:cxnChg chg="mod">
          <ac:chgData name="Yvan Lara" userId="02929ecc-73a6-4931-ab01-537ee2852773" providerId="ADAL" clId="{992CBAE2-DE10-4654-97C2-CABBCFEE872C}" dt="2024-07-13T12:27:24.120" v="895" actId="208"/>
          <ac:cxnSpMkLst>
            <pc:docMk/>
            <pc:sldMk cId="2694160811" sldId="401"/>
            <ac:cxnSpMk id="10" creationId="{4CFB2766-A0FA-BF91-89C9-8595EFF56902}"/>
          </ac:cxnSpMkLst>
        </pc:cxnChg>
        <pc:cxnChg chg="mod">
          <ac:chgData name="Yvan Lara" userId="02929ecc-73a6-4931-ab01-537ee2852773" providerId="ADAL" clId="{992CBAE2-DE10-4654-97C2-CABBCFEE872C}" dt="2024-07-13T12:27:24.120" v="895" actId="208"/>
          <ac:cxnSpMkLst>
            <pc:docMk/>
            <pc:sldMk cId="2694160811" sldId="401"/>
            <ac:cxnSpMk id="11" creationId="{DB468C16-202A-1817-65CC-6E1880D736A7}"/>
          </ac:cxnSpMkLst>
        </pc:cxnChg>
        <pc:cxnChg chg="mod">
          <ac:chgData name="Yvan Lara" userId="02929ecc-73a6-4931-ab01-537ee2852773" providerId="ADAL" clId="{992CBAE2-DE10-4654-97C2-CABBCFEE872C}" dt="2024-07-13T12:27:24.120" v="895" actId="208"/>
          <ac:cxnSpMkLst>
            <pc:docMk/>
            <pc:sldMk cId="2694160811" sldId="401"/>
            <ac:cxnSpMk id="12" creationId="{D5BA4CA2-15BC-5373-CBFF-582F2A75C6BF}"/>
          </ac:cxnSpMkLst>
        </pc:cxnChg>
        <pc:cxnChg chg="mod">
          <ac:chgData name="Yvan Lara" userId="02929ecc-73a6-4931-ab01-537ee2852773" providerId="ADAL" clId="{992CBAE2-DE10-4654-97C2-CABBCFEE872C}" dt="2024-07-13T12:26:06.030" v="886" actId="208"/>
          <ac:cxnSpMkLst>
            <pc:docMk/>
            <pc:sldMk cId="2694160811" sldId="401"/>
            <ac:cxnSpMk id="20" creationId="{12145777-FD6A-5A3D-FA8D-7FD61870C608}"/>
          </ac:cxnSpMkLst>
        </pc:cxnChg>
        <pc:cxnChg chg="del">
          <ac:chgData name="Yvan Lara" userId="02929ecc-73a6-4931-ab01-537ee2852773" providerId="ADAL" clId="{992CBAE2-DE10-4654-97C2-CABBCFEE872C}" dt="2024-07-13T12:16:22.123" v="687" actId="478"/>
          <ac:cxnSpMkLst>
            <pc:docMk/>
            <pc:sldMk cId="2694160811" sldId="401"/>
            <ac:cxnSpMk id="21" creationId="{BBFC3403-06AA-EC91-BFC1-93A140F8D2B1}"/>
          </ac:cxnSpMkLst>
        </pc:cxnChg>
        <pc:cxnChg chg="del">
          <ac:chgData name="Yvan Lara" userId="02929ecc-73a6-4931-ab01-537ee2852773" providerId="ADAL" clId="{992CBAE2-DE10-4654-97C2-CABBCFEE872C}" dt="2024-07-13T12:16:17.994" v="685" actId="478"/>
          <ac:cxnSpMkLst>
            <pc:docMk/>
            <pc:sldMk cId="2694160811" sldId="401"/>
            <ac:cxnSpMk id="22" creationId="{F2A3A706-3FBC-69C0-FD7B-258A18B0B47A}"/>
          </ac:cxnSpMkLst>
        </pc:cxnChg>
        <pc:cxnChg chg="del">
          <ac:chgData name="Yvan Lara" userId="02929ecc-73a6-4931-ab01-537ee2852773" providerId="ADAL" clId="{992CBAE2-DE10-4654-97C2-CABBCFEE872C}" dt="2024-07-13T12:15:44.863" v="682" actId="478"/>
          <ac:cxnSpMkLst>
            <pc:docMk/>
            <pc:sldMk cId="2694160811" sldId="401"/>
            <ac:cxnSpMk id="23" creationId="{1C9CAB70-03CB-21C1-9772-6C5EAF72328E}"/>
          </ac:cxnSpMkLst>
        </pc:cxnChg>
        <pc:cxnChg chg="del">
          <ac:chgData name="Yvan Lara" userId="02929ecc-73a6-4931-ab01-537ee2852773" providerId="ADAL" clId="{992CBAE2-DE10-4654-97C2-CABBCFEE872C}" dt="2024-07-13T12:16:23.054" v="688" actId="478"/>
          <ac:cxnSpMkLst>
            <pc:docMk/>
            <pc:sldMk cId="2694160811" sldId="401"/>
            <ac:cxnSpMk id="24" creationId="{729594DD-AEA8-4A34-33E8-6D99F4C7BF89}"/>
          </ac:cxnSpMkLst>
        </pc:cxnChg>
        <pc:cxnChg chg="del">
          <ac:chgData name="Yvan Lara" userId="02929ecc-73a6-4931-ab01-537ee2852773" providerId="ADAL" clId="{992CBAE2-DE10-4654-97C2-CABBCFEE872C}" dt="2024-07-13T12:16:21.265" v="686" actId="478"/>
          <ac:cxnSpMkLst>
            <pc:docMk/>
            <pc:sldMk cId="2694160811" sldId="401"/>
            <ac:cxnSpMk id="25" creationId="{FE2033D1-0374-81D3-71F4-EF2843C0729C}"/>
          </ac:cxnSpMkLst>
        </pc:cxnChg>
        <pc:cxnChg chg="mod">
          <ac:chgData name="Yvan Lara" userId="02929ecc-73a6-4931-ab01-537ee2852773" providerId="ADAL" clId="{992CBAE2-DE10-4654-97C2-CABBCFEE872C}" dt="2024-07-13T12:26:06.030" v="886" actId="208"/>
          <ac:cxnSpMkLst>
            <pc:docMk/>
            <pc:sldMk cId="2694160811" sldId="401"/>
            <ac:cxnSpMk id="28" creationId="{47AB00AD-3869-7C8C-61D2-FA8FB5D0820A}"/>
          </ac:cxnSpMkLst>
        </pc:cxnChg>
        <pc:cxnChg chg="mod">
          <ac:chgData name="Yvan Lara" userId="02929ecc-73a6-4931-ab01-537ee2852773" providerId="ADAL" clId="{992CBAE2-DE10-4654-97C2-CABBCFEE872C}" dt="2024-07-13T12:26:06.030" v="886" actId="208"/>
          <ac:cxnSpMkLst>
            <pc:docMk/>
            <pc:sldMk cId="2694160811" sldId="401"/>
            <ac:cxnSpMk id="31" creationId="{45B1C5A8-ED28-670D-354D-AF0F1D05E8A3}"/>
          </ac:cxnSpMkLst>
        </pc:cxnChg>
        <pc:cxnChg chg="mod">
          <ac:chgData name="Yvan Lara" userId="02929ecc-73a6-4931-ab01-537ee2852773" providerId="ADAL" clId="{992CBAE2-DE10-4654-97C2-CABBCFEE872C}" dt="2024-07-13T12:26:06.030" v="886" actId="208"/>
          <ac:cxnSpMkLst>
            <pc:docMk/>
            <pc:sldMk cId="2694160811" sldId="401"/>
            <ac:cxnSpMk id="34" creationId="{59B343F7-EAF4-E381-3BFD-8CBD71236632}"/>
          </ac:cxnSpMkLst>
        </pc:cxnChg>
        <pc:cxnChg chg="mod">
          <ac:chgData name="Yvan Lara" userId="02929ecc-73a6-4931-ab01-537ee2852773" providerId="ADAL" clId="{992CBAE2-DE10-4654-97C2-CABBCFEE872C}" dt="2024-07-13T12:26:06.030" v="886" actId="208"/>
          <ac:cxnSpMkLst>
            <pc:docMk/>
            <pc:sldMk cId="2694160811" sldId="401"/>
            <ac:cxnSpMk id="37" creationId="{50EF0348-9A24-FD70-395C-780918B4F612}"/>
          </ac:cxnSpMkLst>
        </pc:cxnChg>
        <pc:cxnChg chg="add mod">
          <ac:chgData name="Yvan Lara" userId="02929ecc-73a6-4931-ab01-537ee2852773" providerId="ADAL" clId="{992CBAE2-DE10-4654-97C2-CABBCFEE872C}" dt="2024-07-13T12:26:57.202" v="894" actId="1038"/>
          <ac:cxnSpMkLst>
            <pc:docMk/>
            <pc:sldMk cId="2694160811" sldId="401"/>
            <ac:cxnSpMk id="41" creationId="{E526A595-A96F-E425-0888-B6F5CD1A3CEB}"/>
          </ac:cxnSpMkLst>
        </pc:cxnChg>
        <pc:cxnChg chg="add mod">
          <ac:chgData name="Yvan Lara" userId="02929ecc-73a6-4931-ab01-537ee2852773" providerId="ADAL" clId="{992CBAE2-DE10-4654-97C2-CABBCFEE872C}" dt="2024-07-13T12:26:52.640" v="893" actId="1582"/>
          <ac:cxnSpMkLst>
            <pc:docMk/>
            <pc:sldMk cId="2694160811" sldId="401"/>
            <ac:cxnSpMk id="44" creationId="{327AED3C-D486-CB10-DAD6-26B3AFE2E1CB}"/>
          </ac:cxnSpMkLst>
        </pc:cxnChg>
        <pc:cxnChg chg="add mod">
          <ac:chgData name="Yvan Lara" userId="02929ecc-73a6-4931-ab01-537ee2852773" providerId="ADAL" clId="{992CBAE2-DE10-4654-97C2-CABBCFEE872C}" dt="2024-07-13T12:26:52.640" v="893" actId="1582"/>
          <ac:cxnSpMkLst>
            <pc:docMk/>
            <pc:sldMk cId="2694160811" sldId="401"/>
            <ac:cxnSpMk id="47" creationId="{1F873669-7EDE-F7F2-FE67-14DC61E49E3B}"/>
          </ac:cxnSpMkLst>
        </pc:cxnChg>
      </pc:sldChg>
      <pc:sldChg chg="addSp delSp modSp add mod">
        <pc:chgData name="Yvan Lara" userId="02929ecc-73a6-4931-ab01-537ee2852773" providerId="ADAL" clId="{992CBAE2-DE10-4654-97C2-CABBCFEE872C}" dt="2024-07-15T22:20:12.453" v="7565"/>
        <pc:sldMkLst>
          <pc:docMk/>
          <pc:sldMk cId="2844145313" sldId="402"/>
        </pc:sldMkLst>
        <pc:spChg chg="mod">
          <ac:chgData name="Yvan Lara" userId="02929ecc-73a6-4931-ab01-537ee2852773" providerId="ADAL" clId="{992CBAE2-DE10-4654-97C2-CABBCFEE872C}" dt="2024-07-13T20:53:12.698" v="942" actId="255"/>
          <ac:spMkLst>
            <pc:docMk/>
            <pc:sldMk cId="2844145313" sldId="402"/>
            <ac:spMk id="13" creationId="{EF5164B0-02EB-6D0A-DEFC-4D8F485D4F3E}"/>
          </ac:spMkLst>
        </pc:spChg>
        <pc:spChg chg="mod">
          <ac:chgData name="Yvan Lara" userId="02929ecc-73a6-4931-ab01-537ee2852773" providerId="ADAL" clId="{992CBAE2-DE10-4654-97C2-CABBCFEE872C}" dt="2024-07-13T20:53:06.101" v="941" actId="255"/>
          <ac:spMkLst>
            <pc:docMk/>
            <pc:sldMk cId="2844145313" sldId="402"/>
            <ac:spMk id="14" creationId="{A439A204-80B5-710D-A21D-CAC219B022F5}"/>
          </ac:spMkLst>
        </pc:spChg>
        <pc:spChg chg="mod">
          <ac:chgData name="Yvan Lara" userId="02929ecc-73a6-4931-ab01-537ee2852773" providerId="ADAL" clId="{992CBAE2-DE10-4654-97C2-CABBCFEE872C}" dt="2024-07-13T20:53:33.633" v="959" actId="20577"/>
          <ac:spMkLst>
            <pc:docMk/>
            <pc:sldMk cId="2844145313" sldId="402"/>
            <ac:spMk id="15" creationId="{F595BB39-4494-B0D1-43A0-54318F47E0FB}"/>
          </ac:spMkLst>
        </pc:spChg>
        <pc:spChg chg="mod">
          <ac:chgData name="Yvan Lara" userId="02929ecc-73a6-4931-ab01-537ee2852773" providerId="ADAL" clId="{992CBAE2-DE10-4654-97C2-CABBCFEE872C}" dt="2024-07-13T20:53:54.973" v="979" actId="20577"/>
          <ac:spMkLst>
            <pc:docMk/>
            <pc:sldMk cId="2844145313" sldId="402"/>
            <ac:spMk id="16" creationId="{89298DCE-4F0D-0169-2084-3E8344734F1D}"/>
          </ac:spMkLst>
        </pc:spChg>
        <pc:spChg chg="mod">
          <ac:chgData name="Yvan Lara" userId="02929ecc-73a6-4931-ab01-537ee2852773" providerId="ADAL" clId="{992CBAE2-DE10-4654-97C2-CABBCFEE872C}" dt="2024-07-13T20:54:13.403" v="1001" actId="20577"/>
          <ac:spMkLst>
            <pc:docMk/>
            <pc:sldMk cId="2844145313" sldId="402"/>
            <ac:spMk id="17" creationId="{E1D92BC7-2F50-F1A6-CAF7-3D93F76A6EB5}"/>
          </ac:spMkLst>
        </pc:spChg>
        <pc:spChg chg="mod">
          <ac:chgData name="Yvan Lara" userId="02929ecc-73a6-4931-ab01-537ee2852773" providerId="ADAL" clId="{992CBAE2-DE10-4654-97C2-CABBCFEE872C}" dt="2024-07-13T20:54:40.473" v="1002" actId="20577"/>
          <ac:spMkLst>
            <pc:docMk/>
            <pc:sldMk cId="2844145313" sldId="402"/>
            <ac:spMk id="18" creationId="{DDFE4D0F-8610-44FD-DEEC-35C1BEBB6BD4}"/>
          </ac:spMkLst>
        </pc:spChg>
        <pc:spChg chg="add mod">
          <ac:chgData name="Yvan Lara" userId="02929ecc-73a6-4931-ab01-537ee2852773" providerId="ADAL" clId="{992CBAE2-DE10-4654-97C2-CABBCFEE872C}" dt="2024-07-15T22:20:12.453" v="7565"/>
          <ac:spMkLst>
            <pc:docMk/>
            <pc:sldMk cId="2844145313" sldId="402"/>
            <ac:spMk id="21" creationId="{28C9D25F-587F-D1E5-EFE4-E81198FBAEC0}"/>
          </ac:spMkLst>
        </pc:spChg>
        <pc:spChg chg="del">
          <ac:chgData name="Yvan Lara" userId="02929ecc-73a6-4931-ab01-537ee2852773" providerId="ADAL" clId="{992CBAE2-DE10-4654-97C2-CABBCFEE872C}" dt="2024-07-13T20:55:05.693" v="1006" actId="478"/>
          <ac:spMkLst>
            <pc:docMk/>
            <pc:sldMk cId="2844145313" sldId="402"/>
            <ac:spMk id="39" creationId="{9B7A0318-B697-EBC4-A632-010E75B2BBBE}"/>
          </ac:spMkLst>
        </pc:spChg>
        <pc:spChg chg="del">
          <ac:chgData name="Yvan Lara" userId="02929ecc-73a6-4931-ab01-537ee2852773" providerId="ADAL" clId="{992CBAE2-DE10-4654-97C2-CABBCFEE872C}" dt="2024-07-13T20:55:08.133" v="1008" actId="478"/>
          <ac:spMkLst>
            <pc:docMk/>
            <pc:sldMk cId="2844145313" sldId="402"/>
            <ac:spMk id="40" creationId="{565D44E5-761D-9833-1209-8B47F232BB5E}"/>
          </ac:spMkLst>
        </pc:spChg>
        <pc:spChg chg="del">
          <ac:chgData name="Yvan Lara" userId="02929ecc-73a6-4931-ab01-537ee2852773" providerId="ADAL" clId="{992CBAE2-DE10-4654-97C2-CABBCFEE872C}" dt="2024-07-13T20:55:04.233" v="1005" actId="478"/>
          <ac:spMkLst>
            <pc:docMk/>
            <pc:sldMk cId="2844145313" sldId="402"/>
            <ac:spMk id="49" creationId="{18BEE52D-B03D-EBE9-5988-CFCC9E98C0B2}"/>
          </ac:spMkLst>
        </pc:spChg>
        <pc:spChg chg="del">
          <ac:chgData name="Yvan Lara" userId="02929ecc-73a6-4931-ab01-537ee2852773" providerId="ADAL" clId="{992CBAE2-DE10-4654-97C2-CABBCFEE872C}" dt="2024-07-13T20:55:09.203" v="1009" actId="478"/>
          <ac:spMkLst>
            <pc:docMk/>
            <pc:sldMk cId="2844145313" sldId="402"/>
            <ac:spMk id="50" creationId="{FF6A91B2-6D5D-994E-6166-E00C6B243319}"/>
          </ac:spMkLst>
        </pc:spChg>
        <pc:cxnChg chg="del">
          <ac:chgData name="Yvan Lara" userId="02929ecc-73a6-4931-ab01-537ee2852773" providerId="ADAL" clId="{992CBAE2-DE10-4654-97C2-CABBCFEE872C}" dt="2024-07-13T20:55:03.322" v="1004" actId="478"/>
          <ac:cxnSpMkLst>
            <pc:docMk/>
            <pc:sldMk cId="2844145313" sldId="402"/>
            <ac:cxnSpMk id="41" creationId="{E526A595-A96F-E425-0888-B6F5CD1A3CEB}"/>
          </ac:cxnSpMkLst>
        </pc:cxnChg>
        <pc:cxnChg chg="del">
          <ac:chgData name="Yvan Lara" userId="02929ecc-73a6-4931-ab01-537ee2852773" providerId="ADAL" clId="{992CBAE2-DE10-4654-97C2-CABBCFEE872C}" dt="2024-07-13T20:55:02.253" v="1003" actId="478"/>
          <ac:cxnSpMkLst>
            <pc:docMk/>
            <pc:sldMk cId="2844145313" sldId="402"/>
            <ac:cxnSpMk id="44" creationId="{327AED3C-D486-CB10-DAD6-26B3AFE2E1CB}"/>
          </ac:cxnSpMkLst>
        </pc:cxnChg>
        <pc:cxnChg chg="del">
          <ac:chgData name="Yvan Lara" userId="02929ecc-73a6-4931-ab01-537ee2852773" providerId="ADAL" clId="{992CBAE2-DE10-4654-97C2-CABBCFEE872C}" dt="2024-07-13T20:55:06.703" v="1007" actId="478"/>
          <ac:cxnSpMkLst>
            <pc:docMk/>
            <pc:sldMk cId="2844145313" sldId="402"/>
            <ac:cxnSpMk id="47" creationId="{1F873669-7EDE-F7F2-FE67-14DC61E49E3B}"/>
          </ac:cxnSpMkLst>
        </pc:cxnChg>
      </pc:sldChg>
      <pc:sldChg chg="addSp delSp modSp add mod">
        <pc:chgData name="Yvan Lara" userId="02929ecc-73a6-4931-ab01-537ee2852773" providerId="ADAL" clId="{992CBAE2-DE10-4654-97C2-CABBCFEE872C}" dt="2024-07-15T22:20:16.300" v="7566"/>
        <pc:sldMkLst>
          <pc:docMk/>
          <pc:sldMk cId="2671883820" sldId="403"/>
        </pc:sldMkLst>
        <pc:spChg chg="add mod">
          <ac:chgData name="Yvan Lara" userId="02929ecc-73a6-4931-ab01-537ee2852773" providerId="ADAL" clId="{992CBAE2-DE10-4654-97C2-CABBCFEE872C}" dt="2024-07-15T22:20:16.300" v="7566"/>
          <ac:spMkLst>
            <pc:docMk/>
            <pc:sldMk cId="2671883820" sldId="403"/>
            <ac:spMk id="2" creationId="{7E665F54-4DC6-4D45-00C7-D306AF591BBD}"/>
          </ac:spMkLst>
        </pc:spChg>
        <pc:grpChg chg="del">
          <ac:chgData name="Yvan Lara" userId="02929ecc-73a6-4931-ab01-537ee2852773" providerId="ADAL" clId="{992CBAE2-DE10-4654-97C2-CABBCFEE872C}" dt="2024-07-13T21:31:46.014" v="1012" actId="478"/>
          <ac:grpSpMkLst>
            <pc:docMk/>
            <pc:sldMk cId="2671883820" sldId="403"/>
            <ac:grpSpMk id="3" creationId="{E32A572E-2307-CFBD-F5BF-DE22AFE3D4CD}"/>
          </ac:grpSpMkLst>
        </pc:grpChg>
        <pc:grpChg chg="del">
          <ac:chgData name="Yvan Lara" userId="02929ecc-73a6-4931-ab01-537ee2852773" providerId="ADAL" clId="{992CBAE2-DE10-4654-97C2-CABBCFEE872C}" dt="2024-07-13T21:31:47.104" v="1013" actId="478"/>
          <ac:grpSpMkLst>
            <pc:docMk/>
            <pc:sldMk cId="2671883820" sldId="403"/>
            <ac:grpSpMk id="4" creationId="{584CF7C4-986C-0577-13AF-5865C6CABE4E}"/>
          </ac:grpSpMkLst>
        </pc:grpChg>
        <pc:grpChg chg="del">
          <ac:chgData name="Yvan Lara" userId="02929ecc-73a6-4931-ab01-537ee2852773" providerId="ADAL" clId="{992CBAE2-DE10-4654-97C2-CABBCFEE872C}" dt="2024-07-13T21:31:48.194" v="1014" actId="478"/>
          <ac:grpSpMkLst>
            <pc:docMk/>
            <pc:sldMk cId="2671883820" sldId="403"/>
            <ac:grpSpMk id="27" creationId="{49C48DCA-DAA4-FAB1-2750-95F3B23E378B}"/>
          </ac:grpSpMkLst>
        </pc:grpChg>
        <pc:grpChg chg="del">
          <ac:chgData name="Yvan Lara" userId="02929ecc-73a6-4931-ab01-537ee2852773" providerId="ADAL" clId="{992CBAE2-DE10-4654-97C2-CABBCFEE872C}" dt="2024-07-13T21:31:49.644" v="1015" actId="478"/>
          <ac:grpSpMkLst>
            <pc:docMk/>
            <pc:sldMk cId="2671883820" sldId="403"/>
            <ac:grpSpMk id="30" creationId="{E2ED8B2A-CCDE-7202-954A-DB5F8D75EFEE}"/>
          </ac:grpSpMkLst>
        </pc:grpChg>
        <pc:grpChg chg="del">
          <ac:chgData name="Yvan Lara" userId="02929ecc-73a6-4931-ab01-537ee2852773" providerId="ADAL" clId="{992CBAE2-DE10-4654-97C2-CABBCFEE872C}" dt="2024-07-13T21:31:52.144" v="1016" actId="478"/>
          <ac:grpSpMkLst>
            <pc:docMk/>
            <pc:sldMk cId="2671883820" sldId="403"/>
            <ac:grpSpMk id="33" creationId="{D0CA71DF-0D5F-C230-5BEF-33F2A25406FB}"/>
          </ac:grpSpMkLst>
        </pc:grpChg>
      </pc:sldChg>
      <pc:sldChg chg="addSp delSp modSp add mod ord">
        <pc:chgData name="Yvan Lara" userId="02929ecc-73a6-4931-ab01-537ee2852773" providerId="ADAL" clId="{992CBAE2-DE10-4654-97C2-CABBCFEE872C}" dt="2024-07-15T22:56:00.013" v="9058" actId="478"/>
        <pc:sldMkLst>
          <pc:docMk/>
          <pc:sldMk cId="1880344738" sldId="404"/>
        </pc:sldMkLst>
        <pc:spChg chg="add mod">
          <ac:chgData name="Yvan Lara" userId="02929ecc-73a6-4931-ab01-537ee2852773" providerId="ADAL" clId="{992CBAE2-DE10-4654-97C2-CABBCFEE872C}" dt="2024-07-15T22:20:29.250" v="7567"/>
          <ac:spMkLst>
            <pc:docMk/>
            <pc:sldMk cId="1880344738" sldId="404"/>
            <ac:spMk id="2" creationId="{D6E888CA-B00C-3388-BF6C-4A6D25D798AE}"/>
          </ac:spMkLst>
        </pc:spChg>
        <pc:spChg chg="mod">
          <ac:chgData name="Yvan Lara" userId="02929ecc-73a6-4931-ab01-537ee2852773" providerId="ADAL" clId="{992CBAE2-DE10-4654-97C2-CABBCFEE872C}" dt="2024-07-15T22:55:45.992" v="9057" actId="208"/>
          <ac:spMkLst>
            <pc:docMk/>
            <pc:sldMk cId="1880344738" sldId="404"/>
            <ac:spMk id="18" creationId="{DDFE4D0F-8610-44FD-DEEC-35C1BEBB6BD4}"/>
          </ac:spMkLst>
        </pc:spChg>
        <pc:grpChg chg="del">
          <ac:chgData name="Yvan Lara" userId="02929ecc-73a6-4931-ab01-537ee2852773" providerId="ADAL" clId="{992CBAE2-DE10-4654-97C2-CABBCFEE872C}" dt="2024-07-15T22:56:00.013" v="9058" actId="478"/>
          <ac:grpSpMkLst>
            <pc:docMk/>
            <pc:sldMk cId="1880344738" sldId="404"/>
            <ac:grpSpMk id="36" creationId="{7ED40D09-4703-EF18-81B1-F3B487250A14}"/>
          </ac:grpSpMkLst>
        </pc:grpChg>
        <pc:cxnChg chg="del">
          <ac:chgData name="Yvan Lara" userId="02929ecc-73a6-4931-ab01-537ee2852773" providerId="ADAL" clId="{992CBAE2-DE10-4654-97C2-CABBCFEE872C}" dt="2024-07-14T10:48:23.910" v="1032" actId="478"/>
          <ac:cxnSpMkLst>
            <pc:docMk/>
            <pc:sldMk cId="1880344738" sldId="404"/>
            <ac:cxnSpMk id="11" creationId="{DB468C16-202A-1817-65CC-6E1880D736A7}"/>
          </ac:cxnSpMkLst>
        </pc:cxnChg>
      </pc:sldChg>
      <pc:sldChg chg="addSp delSp modSp add mod ord">
        <pc:chgData name="Yvan Lara" userId="02929ecc-73a6-4931-ab01-537ee2852773" providerId="ADAL" clId="{992CBAE2-DE10-4654-97C2-CABBCFEE872C}" dt="2024-07-16T00:11:32.984" v="11115" actId="207"/>
        <pc:sldMkLst>
          <pc:docMk/>
          <pc:sldMk cId="409980234" sldId="405"/>
        </pc:sldMkLst>
        <pc:spChg chg="add mod">
          <ac:chgData name="Yvan Lara" userId="02929ecc-73a6-4931-ab01-537ee2852773" providerId="ADAL" clId="{992CBAE2-DE10-4654-97C2-CABBCFEE872C}" dt="2024-07-15T22:20:35.193" v="7568"/>
          <ac:spMkLst>
            <pc:docMk/>
            <pc:sldMk cId="409980234" sldId="405"/>
            <ac:spMk id="2" creationId="{15BB5A7C-1E68-298F-3437-2F91C9F3FAE9}"/>
          </ac:spMkLst>
        </pc:spChg>
        <pc:spChg chg="mod">
          <ac:chgData name="Yvan Lara" userId="02929ecc-73a6-4931-ab01-537ee2852773" providerId="ADAL" clId="{992CBAE2-DE10-4654-97C2-CABBCFEE872C}" dt="2024-07-16T00:11:32.984" v="11115" actId="207"/>
          <ac:spMkLst>
            <pc:docMk/>
            <pc:sldMk cId="409980234" sldId="405"/>
            <ac:spMk id="18" creationId="{DDFE4D0F-8610-44FD-DEEC-35C1BEBB6BD4}"/>
          </ac:spMkLst>
        </pc:spChg>
        <pc:grpChg chg="del">
          <ac:chgData name="Yvan Lara" userId="02929ecc-73a6-4931-ab01-537ee2852773" providerId="ADAL" clId="{992CBAE2-DE10-4654-97C2-CABBCFEE872C}" dt="2024-07-15T01:03:04.281" v="1034" actId="478"/>
          <ac:grpSpMkLst>
            <pc:docMk/>
            <pc:sldMk cId="409980234" sldId="405"/>
            <ac:grpSpMk id="36" creationId="{7ED40D09-4703-EF18-81B1-F3B487250A14}"/>
          </ac:grpSpMkLst>
        </pc:grpChg>
      </pc:sldChg>
      <pc:sldChg chg="addSp delSp modSp add del mod">
        <pc:chgData name="Yvan Lara" userId="02929ecc-73a6-4931-ab01-537ee2852773" providerId="ADAL" clId="{992CBAE2-DE10-4654-97C2-CABBCFEE872C}" dt="2024-07-15T14:58:44.571" v="1184" actId="20577"/>
        <pc:sldMkLst>
          <pc:docMk/>
          <pc:sldMk cId="3583917644" sldId="406"/>
        </pc:sldMkLst>
        <pc:spChg chg="del mod">
          <ac:chgData name="Yvan Lara" userId="02929ecc-73a6-4931-ab01-537ee2852773" providerId="ADAL" clId="{992CBAE2-DE10-4654-97C2-CABBCFEE872C}" dt="2024-07-15T14:53:19.965" v="1064" actId="478"/>
          <ac:spMkLst>
            <pc:docMk/>
            <pc:sldMk cId="3583917644" sldId="406"/>
            <ac:spMk id="2" creationId="{978F4D57-84A6-3843-B1C7-2F832CC013BF}"/>
          </ac:spMkLst>
        </pc:spChg>
        <pc:spChg chg="del">
          <ac:chgData name="Yvan Lara" userId="02929ecc-73a6-4931-ab01-537ee2852773" providerId="ADAL" clId="{992CBAE2-DE10-4654-97C2-CABBCFEE872C}" dt="2024-07-15T14:53:28.385" v="1066" actId="478"/>
          <ac:spMkLst>
            <pc:docMk/>
            <pc:sldMk cId="3583917644" sldId="406"/>
            <ac:spMk id="3" creationId="{5071613D-98A9-FC45-A0A1-87D55DCEB440}"/>
          </ac:spMkLst>
        </pc:spChg>
        <pc:spChg chg="add del mod">
          <ac:chgData name="Yvan Lara" userId="02929ecc-73a6-4931-ab01-537ee2852773" providerId="ADAL" clId="{992CBAE2-DE10-4654-97C2-CABBCFEE872C}" dt="2024-07-15T14:53:24.145" v="1065" actId="478"/>
          <ac:spMkLst>
            <pc:docMk/>
            <pc:sldMk cId="3583917644" sldId="406"/>
            <ac:spMk id="5" creationId="{2F3B44FF-3391-9787-8AA6-68B8C866E8B8}"/>
          </ac:spMkLst>
        </pc:spChg>
        <pc:spChg chg="add del mod">
          <ac:chgData name="Yvan Lara" userId="02929ecc-73a6-4931-ab01-537ee2852773" providerId="ADAL" clId="{992CBAE2-DE10-4654-97C2-CABBCFEE872C}" dt="2024-07-15T14:53:32.887" v="1067" actId="478"/>
          <ac:spMkLst>
            <pc:docMk/>
            <pc:sldMk cId="3583917644" sldId="406"/>
            <ac:spMk id="7" creationId="{82831F1F-FF20-569A-2063-94B3777F74B7}"/>
          </ac:spMkLst>
        </pc:spChg>
        <pc:spChg chg="add mod">
          <ac:chgData name="Yvan Lara" userId="02929ecc-73a6-4931-ab01-537ee2852773" providerId="ADAL" clId="{992CBAE2-DE10-4654-97C2-CABBCFEE872C}" dt="2024-07-15T14:58:44.571" v="1184" actId="20577"/>
          <ac:spMkLst>
            <pc:docMk/>
            <pc:sldMk cId="3583917644" sldId="406"/>
            <ac:spMk id="8" creationId="{72C4F106-1AD8-3969-3381-52F3DC0B6343}"/>
          </ac:spMkLst>
        </pc:spChg>
      </pc:sldChg>
      <pc:sldChg chg="add del">
        <pc:chgData name="Yvan Lara" userId="02929ecc-73a6-4931-ab01-537ee2852773" providerId="ADAL" clId="{992CBAE2-DE10-4654-97C2-CABBCFEE872C}" dt="2024-07-15T15:01:23.833" v="1189" actId="47"/>
        <pc:sldMkLst>
          <pc:docMk/>
          <pc:sldMk cId="1639129738" sldId="407"/>
        </pc:sldMkLst>
      </pc:sldChg>
      <pc:sldChg chg="addSp modSp add">
        <pc:chgData name="Yvan Lara" userId="02929ecc-73a6-4931-ab01-537ee2852773" providerId="ADAL" clId="{992CBAE2-DE10-4654-97C2-CABBCFEE872C}" dt="2024-07-15T17:10:37.097" v="1826"/>
        <pc:sldMkLst>
          <pc:docMk/>
          <pc:sldMk cId="2090135666" sldId="408"/>
        </pc:sldMkLst>
        <pc:spChg chg="add mod">
          <ac:chgData name="Yvan Lara" userId="02929ecc-73a6-4931-ab01-537ee2852773" providerId="ADAL" clId="{992CBAE2-DE10-4654-97C2-CABBCFEE872C}" dt="2024-07-15T17:10:37.097" v="1826"/>
          <ac:spMkLst>
            <pc:docMk/>
            <pc:sldMk cId="2090135666" sldId="408"/>
            <ac:spMk id="4" creationId="{B12186ED-0537-C610-01AA-E377903EAC30}"/>
          </ac:spMkLst>
        </pc:spChg>
      </pc:sldChg>
      <pc:sldChg chg="addSp delSp modSp add mod">
        <pc:chgData name="Yvan Lara" userId="02929ecc-73a6-4931-ab01-537ee2852773" providerId="ADAL" clId="{992CBAE2-DE10-4654-97C2-CABBCFEE872C}" dt="2024-07-15T15:24:42.188" v="1409" actId="478"/>
        <pc:sldMkLst>
          <pc:docMk/>
          <pc:sldMk cId="1801219862" sldId="409"/>
        </pc:sldMkLst>
        <pc:spChg chg="mod">
          <ac:chgData name="Yvan Lara" userId="02929ecc-73a6-4931-ab01-537ee2852773" providerId="ADAL" clId="{992CBAE2-DE10-4654-97C2-CABBCFEE872C}" dt="2024-07-15T15:21:08.168" v="1377" actId="2711"/>
          <ac:spMkLst>
            <pc:docMk/>
            <pc:sldMk cId="1801219862" sldId="409"/>
            <ac:spMk id="2" creationId="{C5A5201D-EC7E-BE9A-3F08-0D329C159BC0}"/>
          </ac:spMkLst>
        </pc:spChg>
        <pc:spChg chg="add mod">
          <ac:chgData name="Yvan Lara" userId="02929ecc-73a6-4931-ab01-537ee2852773" providerId="ADAL" clId="{992CBAE2-DE10-4654-97C2-CABBCFEE872C}" dt="2024-07-15T15:24:37.765" v="1407"/>
          <ac:spMkLst>
            <pc:docMk/>
            <pc:sldMk cId="1801219862" sldId="409"/>
            <ac:spMk id="12" creationId="{32434757-ACBC-BBE0-BDAC-0D563C1249D3}"/>
          </ac:spMkLst>
        </pc:spChg>
        <pc:spChg chg="add mod">
          <ac:chgData name="Yvan Lara" userId="02929ecc-73a6-4931-ab01-537ee2852773" providerId="ADAL" clId="{992CBAE2-DE10-4654-97C2-CABBCFEE872C}" dt="2024-07-15T15:24:37.765" v="1407"/>
          <ac:spMkLst>
            <pc:docMk/>
            <pc:sldMk cId="1801219862" sldId="409"/>
            <ac:spMk id="13" creationId="{13E08E35-F847-265D-CC81-C6A02E3A2C92}"/>
          </ac:spMkLst>
        </pc:spChg>
        <pc:spChg chg="del">
          <ac:chgData name="Yvan Lara" userId="02929ecc-73a6-4931-ab01-537ee2852773" providerId="ADAL" clId="{992CBAE2-DE10-4654-97C2-CABBCFEE872C}" dt="2024-07-15T15:24:42.188" v="1409" actId="478"/>
          <ac:spMkLst>
            <pc:docMk/>
            <pc:sldMk cId="1801219862" sldId="409"/>
            <ac:spMk id="15" creationId="{5DF1B087-68AA-F298-4F6B-5576653CA652}"/>
          </ac:spMkLst>
        </pc:spChg>
        <pc:spChg chg="add mod">
          <ac:chgData name="Yvan Lara" userId="02929ecc-73a6-4931-ab01-537ee2852773" providerId="ADAL" clId="{992CBAE2-DE10-4654-97C2-CABBCFEE872C}" dt="2024-07-15T15:24:37.765" v="1407"/>
          <ac:spMkLst>
            <pc:docMk/>
            <pc:sldMk cId="1801219862" sldId="409"/>
            <ac:spMk id="16" creationId="{F52E5CDD-41FA-3D5D-D35C-9E53A4D8E860}"/>
          </ac:spMkLst>
        </pc:spChg>
        <pc:spChg chg="del">
          <ac:chgData name="Yvan Lara" userId="02929ecc-73a6-4931-ab01-537ee2852773" providerId="ADAL" clId="{992CBAE2-DE10-4654-97C2-CABBCFEE872C}" dt="2024-07-15T15:24:40.358" v="1408" actId="478"/>
          <ac:spMkLst>
            <pc:docMk/>
            <pc:sldMk cId="1801219862" sldId="409"/>
            <ac:spMk id="17" creationId="{F7F73B5B-4876-45A9-CD2B-965ABEAB3B3C}"/>
          </ac:spMkLst>
        </pc:spChg>
        <pc:spChg chg="del">
          <ac:chgData name="Yvan Lara" userId="02929ecc-73a6-4931-ab01-537ee2852773" providerId="ADAL" clId="{992CBAE2-DE10-4654-97C2-CABBCFEE872C}" dt="2024-07-15T15:24:34.148" v="1405" actId="478"/>
          <ac:spMkLst>
            <pc:docMk/>
            <pc:sldMk cId="1801219862" sldId="409"/>
            <ac:spMk id="18" creationId="{48AC701C-D544-D397-3F13-9F268C5E92BA}"/>
          </ac:spMkLst>
        </pc:spChg>
        <pc:spChg chg="del">
          <ac:chgData name="Yvan Lara" userId="02929ecc-73a6-4931-ab01-537ee2852773" providerId="ADAL" clId="{992CBAE2-DE10-4654-97C2-CABBCFEE872C}" dt="2024-07-15T15:24:35.778" v="1406" actId="478"/>
          <ac:spMkLst>
            <pc:docMk/>
            <pc:sldMk cId="1801219862" sldId="409"/>
            <ac:spMk id="19" creationId="{0451DD0A-FCFF-D2FA-5206-A418596D4C21}"/>
          </ac:spMkLst>
        </pc:spChg>
        <pc:spChg chg="add mod">
          <ac:chgData name="Yvan Lara" userId="02929ecc-73a6-4931-ab01-537ee2852773" providerId="ADAL" clId="{992CBAE2-DE10-4654-97C2-CABBCFEE872C}" dt="2024-07-15T15:24:37.765" v="1407"/>
          <ac:spMkLst>
            <pc:docMk/>
            <pc:sldMk cId="1801219862" sldId="409"/>
            <ac:spMk id="20" creationId="{0EF749F0-462D-0827-9CD1-AC3764D11D16}"/>
          </ac:spMkLst>
        </pc:spChg>
      </pc:sldChg>
      <pc:sldChg chg="addSp delSp modSp add mod">
        <pc:chgData name="Yvan Lara" userId="02929ecc-73a6-4931-ab01-537ee2852773" providerId="ADAL" clId="{992CBAE2-DE10-4654-97C2-CABBCFEE872C}" dt="2024-07-15T15:24:53.608" v="1414" actId="478"/>
        <pc:sldMkLst>
          <pc:docMk/>
          <pc:sldMk cId="881485580" sldId="410"/>
        </pc:sldMkLst>
        <pc:spChg chg="mod">
          <ac:chgData name="Yvan Lara" userId="02929ecc-73a6-4931-ab01-537ee2852773" providerId="ADAL" clId="{992CBAE2-DE10-4654-97C2-CABBCFEE872C}" dt="2024-07-15T15:21:48.768" v="1380" actId="207"/>
          <ac:spMkLst>
            <pc:docMk/>
            <pc:sldMk cId="881485580" sldId="410"/>
            <ac:spMk id="2" creationId="{C5A5201D-EC7E-BE9A-3F08-0D329C159BC0}"/>
          </ac:spMkLst>
        </pc:spChg>
        <pc:spChg chg="add mod">
          <ac:chgData name="Yvan Lara" userId="02929ecc-73a6-4931-ab01-537ee2852773" providerId="ADAL" clId="{992CBAE2-DE10-4654-97C2-CABBCFEE872C}" dt="2024-07-15T15:24:49.199" v="1412"/>
          <ac:spMkLst>
            <pc:docMk/>
            <pc:sldMk cId="881485580" sldId="410"/>
            <ac:spMk id="12" creationId="{042BDDD2-8EF3-A8FA-D6F6-152B214597C9}"/>
          </ac:spMkLst>
        </pc:spChg>
        <pc:spChg chg="add mod">
          <ac:chgData name="Yvan Lara" userId="02929ecc-73a6-4931-ab01-537ee2852773" providerId="ADAL" clId="{992CBAE2-DE10-4654-97C2-CABBCFEE872C}" dt="2024-07-15T15:24:49.199" v="1412"/>
          <ac:spMkLst>
            <pc:docMk/>
            <pc:sldMk cId="881485580" sldId="410"/>
            <ac:spMk id="13" creationId="{3EE18493-B335-5A52-BFDB-A87F03EA025E}"/>
          </ac:spMkLst>
        </pc:spChg>
        <pc:spChg chg="del">
          <ac:chgData name="Yvan Lara" userId="02929ecc-73a6-4931-ab01-537ee2852773" providerId="ADAL" clId="{992CBAE2-DE10-4654-97C2-CABBCFEE872C}" dt="2024-07-15T15:24:53.608" v="1414" actId="478"/>
          <ac:spMkLst>
            <pc:docMk/>
            <pc:sldMk cId="881485580" sldId="410"/>
            <ac:spMk id="15" creationId="{5DF1B087-68AA-F298-4F6B-5576653CA652}"/>
          </ac:spMkLst>
        </pc:spChg>
        <pc:spChg chg="add mod">
          <ac:chgData name="Yvan Lara" userId="02929ecc-73a6-4931-ab01-537ee2852773" providerId="ADAL" clId="{992CBAE2-DE10-4654-97C2-CABBCFEE872C}" dt="2024-07-15T15:24:49.199" v="1412"/>
          <ac:spMkLst>
            <pc:docMk/>
            <pc:sldMk cId="881485580" sldId="410"/>
            <ac:spMk id="16" creationId="{6584DCA0-1EBF-E57E-6F44-6310BE2840DE}"/>
          </ac:spMkLst>
        </pc:spChg>
        <pc:spChg chg="del">
          <ac:chgData name="Yvan Lara" userId="02929ecc-73a6-4931-ab01-537ee2852773" providerId="ADAL" clId="{992CBAE2-DE10-4654-97C2-CABBCFEE872C}" dt="2024-07-15T15:24:51.530" v="1413" actId="478"/>
          <ac:spMkLst>
            <pc:docMk/>
            <pc:sldMk cId="881485580" sldId="410"/>
            <ac:spMk id="17" creationId="{F7F73B5B-4876-45A9-CD2B-965ABEAB3B3C}"/>
          </ac:spMkLst>
        </pc:spChg>
        <pc:spChg chg="del">
          <ac:chgData name="Yvan Lara" userId="02929ecc-73a6-4931-ab01-537ee2852773" providerId="ADAL" clId="{992CBAE2-DE10-4654-97C2-CABBCFEE872C}" dt="2024-07-15T15:24:46.148" v="1410" actId="478"/>
          <ac:spMkLst>
            <pc:docMk/>
            <pc:sldMk cId="881485580" sldId="410"/>
            <ac:spMk id="18" creationId="{48AC701C-D544-D397-3F13-9F268C5E92BA}"/>
          </ac:spMkLst>
        </pc:spChg>
        <pc:spChg chg="del">
          <ac:chgData name="Yvan Lara" userId="02929ecc-73a6-4931-ab01-537ee2852773" providerId="ADAL" clId="{992CBAE2-DE10-4654-97C2-CABBCFEE872C}" dt="2024-07-15T15:24:48.608" v="1411" actId="478"/>
          <ac:spMkLst>
            <pc:docMk/>
            <pc:sldMk cId="881485580" sldId="410"/>
            <ac:spMk id="19" creationId="{0451DD0A-FCFF-D2FA-5206-A418596D4C21}"/>
          </ac:spMkLst>
        </pc:spChg>
        <pc:spChg chg="add mod">
          <ac:chgData name="Yvan Lara" userId="02929ecc-73a6-4931-ab01-537ee2852773" providerId="ADAL" clId="{992CBAE2-DE10-4654-97C2-CABBCFEE872C}" dt="2024-07-15T15:24:49.199" v="1412"/>
          <ac:spMkLst>
            <pc:docMk/>
            <pc:sldMk cId="881485580" sldId="410"/>
            <ac:spMk id="20" creationId="{54BD60C3-4A8C-F94D-AA33-1213A3182AA4}"/>
          </ac:spMkLst>
        </pc:spChg>
      </pc:sldChg>
      <pc:sldChg chg="addSp delSp modSp add del mod">
        <pc:chgData name="Yvan Lara" userId="02929ecc-73a6-4931-ab01-537ee2852773" providerId="ADAL" clId="{992CBAE2-DE10-4654-97C2-CABBCFEE872C}" dt="2024-07-15T15:53:38.731" v="1657" actId="47"/>
        <pc:sldMkLst>
          <pc:docMk/>
          <pc:sldMk cId="1860489635" sldId="411"/>
        </pc:sldMkLst>
        <pc:spChg chg="mod">
          <ac:chgData name="Yvan Lara" userId="02929ecc-73a6-4931-ab01-537ee2852773" providerId="ADAL" clId="{992CBAE2-DE10-4654-97C2-CABBCFEE872C}" dt="2024-07-15T15:39:58.465" v="1483" actId="14100"/>
          <ac:spMkLst>
            <pc:docMk/>
            <pc:sldMk cId="1860489635" sldId="411"/>
            <ac:spMk id="2" creationId="{C5A5201D-EC7E-BE9A-3F08-0D329C159BC0}"/>
          </ac:spMkLst>
        </pc:spChg>
        <pc:spChg chg="mod">
          <ac:chgData name="Yvan Lara" userId="02929ecc-73a6-4931-ab01-537ee2852773" providerId="ADAL" clId="{992CBAE2-DE10-4654-97C2-CABBCFEE872C}" dt="2024-07-15T15:51:09.679" v="1622" actId="164"/>
          <ac:spMkLst>
            <pc:docMk/>
            <pc:sldMk cId="1860489635" sldId="411"/>
            <ac:spMk id="4" creationId="{4F27FD5F-7E61-4856-4107-CF07ADC027CA}"/>
          </ac:spMkLst>
        </pc:spChg>
        <pc:spChg chg="add del mod">
          <ac:chgData name="Yvan Lara" userId="02929ecc-73a6-4931-ab01-537ee2852773" providerId="ADAL" clId="{992CBAE2-DE10-4654-97C2-CABBCFEE872C}" dt="2024-07-15T15:38:50.398" v="1470" actId="478"/>
          <ac:spMkLst>
            <pc:docMk/>
            <pc:sldMk cId="1860489635" sldId="411"/>
            <ac:spMk id="12" creationId="{FB8CA121-DAF9-BDB1-DC25-3CE17B9C6BC1}"/>
          </ac:spMkLst>
        </pc:spChg>
        <pc:spChg chg="add mod">
          <ac:chgData name="Yvan Lara" userId="02929ecc-73a6-4931-ab01-537ee2852773" providerId="ADAL" clId="{992CBAE2-DE10-4654-97C2-CABBCFEE872C}" dt="2024-07-15T15:51:09.679" v="1622" actId="164"/>
          <ac:spMkLst>
            <pc:docMk/>
            <pc:sldMk cId="1860489635" sldId="411"/>
            <ac:spMk id="45" creationId="{29DB8CE1-3B70-274E-8D03-78B422FD13EF}"/>
          </ac:spMkLst>
        </pc:spChg>
        <pc:grpChg chg="add mod">
          <ac:chgData name="Yvan Lara" userId="02929ecc-73a6-4931-ab01-537ee2852773" providerId="ADAL" clId="{992CBAE2-DE10-4654-97C2-CABBCFEE872C}" dt="2024-07-15T15:51:09.679" v="1622" actId="164"/>
          <ac:grpSpMkLst>
            <pc:docMk/>
            <pc:sldMk cId="1860489635" sldId="411"/>
            <ac:grpSpMk id="46" creationId="{0B469B43-794D-E078-52EB-CBF3FA02A921}"/>
          </ac:grpSpMkLst>
        </pc:grpChg>
        <pc:picChg chg="add del mod ord">
          <ac:chgData name="Yvan Lara" userId="02929ecc-73a6-4931-ab01-537ee2852773" providerId="ADAL" clId="{992CBAE2-DE10-4654-97C2-CABBCFEE872C}" dt="2024-07-15T15:49:53.676" v="1611" actId="478"/>
          <ac:picMkLst>
            <pc:docMk/>
            <pc:sldMk cId="1860489635" sldId="411"/>
            <ac:picMk id="15" creationId="{6DB828DD-6DB9-7926-58DF-CE76C652929D}"/>
          </ac:picMkLst>
        </pc:picChg>
        <pc:picChg chg="add mod ord">
          <ac:chgData name="Yvan Lara" userId="02929ecc-73a6-4931-ab01-537ee2852773" providerId="ADAL" clId="{992CBAE2-DE10-4654-97C2-CABBCFEE872C}" dt="2024-07-15T15:39:08.674" v="1472" actId="1076"/>
          <ac:picMkLst>
            <pc:docMk/>
            <pc:sldMk cId="1860489635" sldId="411"/>
            <ac:picMk id="17" creationId="{E3416553-8708-0891-6B40-D7C52CB7D2EB}"/>
          </ac:picMkLst>
        </pc:picChg>
        <pc:picChg chg="add mod ord">
          <ac:chgData name="Yvan Lara" userId="02929ecc-73a6-4931-ab01-537ee2852773" providerId="ADAL" clId="{992CBAE2-DE10-4654-97C2-CABBCFEE872C}" dt="2024-07-15T15:39:38.015" v="1480" actId="1076"/>
          <ac:picMkLst>
            <pc:docMk/>
            <pc:sldMk cId="1860489635" sldId="411"/>
            <ac:picMk id="23" creationId="{67D45B16-B082-01C2-808E-6DBFA4C384EB}"/>
          </ac:picMkLst>
        </pc:picChg>
        <pc:picChg chg="add mod ord">
          <ac:chgData name="Yvan Lara" userId="02929ecc-73a6-4931-ab01-537ee2852773" providerId="ADAL" clId="{992CBAE2-DE10-4654-97C2-CABBCFEE872C}" dt="2024-07-15T15:39:02.125" v="1471" actId="1076"/>
          <ac:picMkLst>
            <pc:docMk/>
            <pc:sldMk cId="1860489635" sldId="411"/>
            <ac:picMk id="25" creationId="{3F717C7E-5317-7988-E9C2-2B599F09F2DF}"/>
          </ac:picMkLst>
        </pc:picChg>
        <pc:picChg chg="add mod ord">
          <ac:chgData name="Yvan Lara" userId="02929ecc-73a6-4931-ab01-537ee2852773" providerId="ADAL" clId="{992CBAE2-DE10-4654-97C2-CABBCFEE872C}" dt="2024-07-15T15:39:15.454" v="1475" actId="1076"/>
          <ac:picMkLst>
            <pc:docMk/>
            <pc:sldMk cId="1860489635" sldId="411"/>
            <ac:picMk id="27" creationId="{86A1FEE2-9E21-A338-2FC6-ACC7A175B7BD}"/>
          </ac:picMkLst>
        </pc:picChg>
        <pc:picChg chg="add mod ord">
          <ac:chgData name="Yvan Lara" userId="02929ecc-73a6-4931-ab01-537ee2852773" providerId="ADAL" clId="{992CBAE2-DE10-4654-97C2-CABBCFEE872C}" dt="2024-07-15T15:39:21.004" v="1476" actId="1076"/>
          <ac:picMkLst>
            <pc:docMk/>
            <pc:sldMk cId="1860489635" sldId="411"/>
            <ac:picMk id="29" creationId="{DE120961-948D-56FA-0E46-DA9F59438DEC}"/>
          </ac:picMkLst>
        </pc:picChg>
        <pc:cxnChg chg="add del">
          <ac:chgData name="Yvan Lara" userId="02929ecc-73a6-4931-ab01-537ee2852773" providerId="ADAL" clId="{992CBAE2-DE10-4654-97C2-CABBCFEE872C}" dt="2024-07-15T15:40:31.260" v="1485" actId="11529"/>
          <ac:cxnSpMkLst>
            <pc:docMk/>
            <pc:sldMk cId="1860489635" sldId="411"/>
            <ac:cxnSpMk id="31" creationId="{1CDB686D-8894-1C80-923E-8F88C764B046}"/>
          </ac:cxnSpMkLst>
        </pc:cxnChg>
        <pc:cxnChg chg="add mod">
          <ac:chgData name="Yvan Lara" userId="02929ecc-73a6-4931-ab01-537ee2852773" providerId="ADAL" clId="{992CBAE2-DE10-4654-97C2-CABBCFEE872C}" dt="2024-07-15T15:41:10.394" v="1491" actId="14100"/>
          <ac:cxnSpMkLst>
            <pc:docMk/>
            <pc:sldMk cId="1860489635" sldId="411"/>
            <ac:cxnSpMk id="33" creationId="{A4B814EA-1423-47D0-929F-3B138262586D}"/>
          </ac:cxnSpMkLst>
        </pc:cxnChg>
        <pc:cxnChg chg="add mod">
          <ac:chgData name="Yvan Lara" userId="02929ecc-73a6-4931-ab01-537ee2852773" providerId="ADAL" clId="{992CBAE2-DE10-4654-97C2-CABBCFEE872C}" dt="2024-07-15T15:41:07.994" v="1490" actId="14100"/>
          <ac:cxnSpMkLst>
            <pc:docMk/>
            <pc:sldMk cId="1860489635" sldId="411"/>
            <ac:cxnSpMk id="34" creationId="{A171C7C9-1FC5-D5A8-4952-ACB3D60A6735}"/>
          </ac:cxnSpMkLst>
        </pc:cxnChg>
        <pc:cxnChg chg="add mod">
          <ac:chgData name="Yvan Lara" userId="02929ecc-73a6-4931-ab01-537ee2852773" providerId="ADAL" clId="{992CBAE2-DE10-4654-97C2-CABBCFEE872C}" dt="2024-07-15T15:41:24.364" v="1494" actId="14100"/>
          <ac:cxnSpMkLst>
            <pc:docMk/>
            <pc:sldMk cId="1860489635" sldId="411"/>
            <ac:cxnSpMk id="37" creationId="{28211D75-1E01-20F3-1612-903D01FC047D}"/>
          </ac:cxnSpMkLst>
        </pc:cxnChg>
        <pc:cxnChg chg="add mod">
          <ac:chgData name="Yvan Lara" userId="02929ecc-73a6-4931-ab01-537ee2852773" providerId="ADAL" clId="{992CBAE2-DE10-4654-97C2-CABBCFEE872C}" dt="2024-07-15T15:41:37.654" v="1497" actId="14100"/>
          <ac:cxnSpMkLst>
            <pc:docMk/>
            <pc:sldMk cId="1860489635" sldId="411"/>
            <ac:cxnSpMk id="39" creationId="{5A33D214-5E78-24A4-C9C7-20EBA521FD46}"/>
          </ac:cxnSpMkLst>
        </pc:cxnChg>
        <pc:cxnChg chg="add mod">
          <ac:chgData name="Yvan Lara" userId="02929ecc-73a6-4931-ab01-537ee2852773" providerId="ADAL" clId="{992CBAE2-DE10-4654-97C2-CABBCFEE872C}" dt="2024-07-15T15:41:50.954" v="1500" actId="14100"/>
          <ac:cxnSpMkLst>
            <pc:docMk/>
            <pc:sldMk cId="1860489635" sldId="411"/>
            <ac:cxnSpMk id="41" creationId="{36B811AB-ED47-8E5A-20BA-1CE703902884}"/>
          </ac:cxnSpMkLst>
        </pc:cxnChg>
        <pc:cxnChg chg="add mod">
          <ac:chgData name="Yvan Lara" userId="02929ecc-73a6-4931-ab01-537ee2852773" providerId="ADAL" clId="{992CBAE2-DE10-4654-97C2-CABBCFEE872C}" dt="2024-07-15T15:42:03.024" v="1503" actId="14100"/>
          <ac:cxnSpMkLst>
            <pc:docMk/>
            <pc:sldMk cId="1860489635" sldId="411"/>
            <ac:cxnSpMk id="43" creationId="{AD48D5C2-2560-18A8-6AD4-0993509B1722}"/>
          </ac:cxnSpMkLst>
        </pc:cxnChg>
      </pc:sldChg>
      <pc:sldChg chg="add del">
        <pc:chgData name="Yvan Lara" userId="02929ecc-73a6-4931-ab01-537ee2852773" providerId="ADAL" clId="{992CBAE2-DE10-4654-97C2-CABBCFEE872C}" dt="2024-07-15T15:25:13.028" v="1415" actId="47"/>
        <pc:sldMkLst>
          <pc:docMk/>
          <pc:sldMk cId="3789904438" sldId="411"/>
        </pc:sldMkLst>
      </pc:sldChg>
      <pc:sldChg chg="addSp modSp add mod ord modAnim">
        <pc:chgData name="Yvan Lara" userId="02929ecc-73a6-4931-ab01-537ee2852773" providerId="ADAL" clId="{992CBAE2-DE10-4654-97C2-CABBCFEE872C}" dt="2024-07-15T16:02:31.379" v="1732"/>
        <pc:sldMkLst>
          <pc:docMk/>
          <pc:sldMk cId="1475508376" sldId="412"/>
        </pc:sldMkLst>
        <pc:spChg chg="mod">
          <ac:chgData name="Yvan Lara" userId="02929ecc-73a6-4931-ab01-537ee2852773" providerId="ADAL" clId="{992CBAE2-DE10-4654-97C2-CABBCFEE872C}" dt="2024-07-15T15:43:15.674" v="1507" actId="1076"/>
          <ac:spMkLst>
            <pc:docMk/>
            <pc:sldMk cId="1475508376" sldId="412"/>
            <ac:spMk id="10" creationId="{EF9FF191-031C-63C8-F400-940DCCE75AE0}"/>
          </ac:spMkLst>
        </pc:spChg>
        <pc:picChg chg="add mod">
          <ac:chgData name="Yvan Lara" userId="02929ecc-73a6-4931-ab01-537ee2852773" providerId="ADAL" clId="{992CBAE2-DE10-4654-97C2-CABBCFEE872C}" dt="2024-07-15T15:45:39.523" v="1532" actId="1076"/>
          <ac:picMkLst>
            <pc:docMk/>
            <pc:sldMk cId="1475508376" sldId="412"/>
            <ac:picMk id="13" creationId="{259DBF1F-7A0F-BFC6-1C9F-A0A5DC471F2C}"/>
          </ac:picMkLst>
        </pc:picChg>
        <pc:picChg chg="mod">
          <ac:chgData name="Yvan Lara" userId="02929ecc-73a6-4931-ab01-537ee2852773" providerId="ADAL" clId="{992CBAE2-DE10-4654-97C2-CABBCFEE872C}" dt="2024-07-15T15:43:40.273" v="1509" actId="1076"/>
          <ac:picMkLst>
            <pc:docMk/>
            <pc:sldMk cId="1475508376" sldId="412"/>
            <ac:picMk id="15" creationId="{6DB828DD-6DB9-7926-58DF-CE76C652929D}"/>
          </ac:picMkLst>
        </pc:picChg>
        <pc:picChg chg="add mod">
          <ac:chgData name="Yvan Lara" userId="02929ecc-73a6-4931-ab01-537ee2852773" providerId="ADAL" clId="{992CBAE2-DE10-4654-97C2-CABBCFEE872C}" dt="2024-07-15T15:45:29.753" v="1530" actId="1076"/>
          <ac:picMkLst>
            <pc:docMk/>
            <pc:sldMk cId="1475508376" sldId="412"/>
            <ac:picMk id="32" creationId="{809EAB30-D1E1-C682-2BA7-5126E907DA21}"/>
          </ac:picMkLst>
        </pc:picChg>
        <pc:picChg chg="add mod">
          <ac:chgData name="Yvan Lara" userId="02929ecc-73a6-4931-ab01-537ee2852773" providerId="ADAL" clId="{992CBAE2-DE10-4654-97C2-CABBCFEE872C}" dt="2024-07-15T15:45:34.214" v="1531" actId="1076"/>
          <ac:picMkLst>
            <pc:docMk/>
            <pc:sldMk cId="1475508376" sldId="412"/>
            <ac:picMk id="35" creationId="{454F57F6-3D84-53FD-A1EA-44BF05B32EBF}"/>
          </ac:picMkLst>
        </pc:picChg>
        <pc:cxnChg chg="add mod">
          <ac:chgData name="Yvan Lara" userId="02929ecc-73a6-4931-ab01-537ee2852773" providerId="ADAL" clId="{992CBAE2-DE10-4654-97C2-CABBCFEE872C}" dt="2024-07-15T15:44:03.213" v="1512" actId="14100"/>
          <ac:cxnSpMkLst>
            <pc:docMk/>
            <pc:sldMk cId="1475508376" sldId="412"/>
            <ac:cxnSpMk id="16" creationId="{C12D089C-319D-FB35-2BEA-5B208A67B6D9}"/>
          </ac:cxnSpMkLst>
        </pc:cxnChg>
        <pc:cxnChg chg="add mod">
          <ac:chgData name="Yvan Lara" userId="02929ecc-73a6-4931-ab01-537ee2852773" providerId="ADAL" clId="{992CBAE2-DE10-4654-97C2-CABBCFEE872C}" dt="2024-07-15T15:44:12.953" v="1515" actId="14100"/>
          <ac:cxnSpMkLst>
            <pc:docMk/>
            <pc:sldMk cId="1475508376" sldId="412"/>
            <ac:cxnSpMk id="24" creationId="{04A09519-CEE7-FBCE-B3E1-6E5B0249F796}"/>
          </ac:cxnSpMkLst>
        </pc:cxnChg>
        <pc:cxnChg chg="add mod">
          <ac:chgData name="Yvan Lara" userId="02929ecc-73a6-4931-ab01-537ee2852773" providerId="ADAL" clId="{992CBAE2-DE10-4654-97C2-CABBCFEE872C}" dt="2024-07-15T15:44:26.797" v="1518" actId="14100"/>
          <ac:cxnSpMkLst>
            <pc:docMk/>
            <pc:sldMk cId="1475508376" sldId="412"/>
            <ac:cxnSpMk id="28" creationId="{EE3ADFED-2B8C-3C31-CDAD-C3C1D90CDB51}"/>
          </ac:cxnSpMkLst>
        </pc:cxnChg>
        <pc:cxnChg chg="add mod">
          <ac:chgData name="Yvan Lara" userId="02929ecc-73a6-4931-ab01-537ee2852773" providerId="ADAL" clId="{992CBAE2-DE10-4654-97C2-CABBCFEE872C}" dt="2024-07-15T15:44:45.603" v="1520"/>
          <ac:cxnSpMkLst>
            <pc:docMk/>
            <pc:sldMk cId="1475508376" sldId="412"/>
            <ac:cxnSpMk id="31" creationId="{F8ED5C6A-923F-6424-E815-9C34A6F63F4E}"/>
          </ac:cxnSpMkLst>
        </pc:cxnChg>
        <pc:cxnChg chg="add mod">
          <ac:chgData name="Yvan Lara" userId="02929ecc-73a6-4931-ab01-537ee2852773" providerId="ADAL" clId="{992CBAE2-DE10-4654-97C2-CABBCFEE872C}" dt="2024-07-15T15:46:09.963" v="1534" actId="208"/>
          <ac:cxnSpMkLst>
            <pc:docMk/>
            <pc:sldMk cId="1475508376" sldId="412"/>
            <ac:cxnSpMk id="38" creationId="{CD0F1E55-D4E8-F0BC-F5C3-E254002B8728}"/>
          </ac:cxnSpMkLst>
        </pc:cxnChg>
        <pc:cxnChg chg="add mod">
          <ac:chgData name="Yvan Lara" userId="02929ecc-73a6-4931-ab01-537ee2852773" providerId="ADAL" clId="{992CBAE2-DE10-4654-97C2-CABBCFEE872C}" dt="2024-07-15T15:46:25.503" v="1537" actId="14100"/>
          <ac:cxnSpMkLst>
            <pc:docMk/>
            <pc:sldMk cId="1475508376" sldId="412"/>
            <ac:cxnSpMk id="40" creationId="{AFD8A724-A735-4E49-CB15-37305ADD4B39}"/>
          </ac:cxnSpMkLst>
        </pc:cxnChg>
        <pc:cxnChg chg="add mod">
          <ac:chgData name="Yvan Lara" userId="02929ecc-73a6-4931-ab01-537ee2852773" providerId="ADAL" clId="{992CBAE2-DE10-4654-97C2-CABBCFEE872C}" dt="2024-07-15T15:46:35.956" v="1540" actId="14100"/>
          <ac:cxnSpMkLst>
            <pc:docMk/>
            <pc:sldMk cId="1475508376" sldId="412"/>
            <ac:cxnSpMk id="44" creationId="{92BD1085-2248-C6FC-015C-A04B82C2792E}"/>
          </ac:cxnSpMkLst>
        </pc:cxnChg>
      </pc:sldChg>
      <pc:sldChg chg="addSp delSp modSp add mod delAnim modAnim">
        <pc:chgData name="Yvan Lara" userId="02929ecc-73a6-4931-ab01-537ee2852773" providerId="ADAL" clId="{992CBAE2-DE10-4654-97C2-CABBCFEE872C}" dt="2024-07-15T17:20:19.464" v="1956" actId="478"/>
        <pc:sldMkLst>
          <pc:docMk/>
          <pc:sldMk cId="3024528427" sldId="413"/>
        </pc:sldMkLst>
        <pc:spChg chg="add del mod">
          <ac:chgData name="Yvan Lara" userId="02929ecc-73a6-4931-ab01-537ee2852773" providerId="ADAL" clId="{992CBAE2-DE10-4654-97C2-CABBCFEE872C}" dt="2024-07-15T15:52:11.382" v="1625" actId="478"/>
          <ac:spMkLst>
            <pc:docMk/>
            <pc:sldMk cId="3024528427" sldId="413"/>
            <ac:spMk id="4" creationId="{4F27FD5F-7E61-4856-4107-CF07ADC027CA}"/>
          </ac:spMkLst>
        </pc:spChg>
        <pc:spChg chg="add mod">
          <ac:chgData name="Yvan Lara" userId="02929ecc-73a6-4931-ab01-537ee2852773" providerId="ADAL" clId="{992CBAE2-DE10-4654-97C2-CABBCFEE872C}" dt="2024-07-15T15:50:49.502" v="1620" actId="1076"/>
          <ac:spMkLst>
            <pc:docMk/>
            <pc:sldMk cId="3024528427" sldId="413"/>
            <ac:spMk id="12" creationId="{183A0FA5-D3C4-2EEE-F0C0-3D5D3C49049B}"/>
          </ac:spMkLst>
        </pc:spChg>
        <pc:spChg chg="mod topLvl">
          <ac:chgData name="Yvan Lara" userId="02929ecc-73a6-4931-ab01-537ee2852773" providerId="ADAL" clId="{992CBAE2-DE10-4654-97C2-CABBCFEE872C}" dt="2024-07-15T15:53:24.855" v="1640" actId="1076"/>
          <ac:spMkLst>
            <pc:docMk/>
            <pc:sldMk cId="3024528427" sldId="413"/>
            <ac:spMk id="26" creationId="{AD01DA7C-770F-610D-4FCD-DBA8F750DE53}"/>
          </ac:spMkLst>
        </pc:spChg>
        <pc:spChg chg="mod topLvl">
          <ac:chgData name="Yvan Lara" userId="02929ecc-73a6-4931-ab01-537ee2852773" providerId="ADAL" clId="{992CBAE2-DE10-4654-97C2-CABBCFEE872C}" dt="2024-07-15T15:53:32.645" v="1656" actId="1035"/>
          <ac:spMkLst>
            <pc:docMk/>
            <pc:sldMk cId="3024528427" sldId="413"/>
            <ac:spMk id="30" creationId="{C8E71BEF-9889-96D1-3D95-71C8B60DD248}"/>
          </ac:spMkLst>
        </pc:spChg>
        <pc:spChg chg="add del mod ord">
          <ac:chgData name="Yvan Lara" userId="02929ecc-73a6-4931-ab01-537ee2852773" providerId="ADAL" clId="{992CBAE2-DE10-4654-97C2-CABBCFEE872C}" dt="2024-07-15T16:36:49.331" v="1741" actId="478"/>
          <ac:spMkLst>
            <pc:docMk/>
            <pc:sldMk cId="3024528427" sldId="413"/>
            <ac:spMk id="50" creationId="{3F90825E-41DE-C87B-BC90-29F06FDAFCC4}"/>
          </ac:spMkLst>
        </pc:spChg>
        <pc:grpChg chg="add del mod ord">
          <ac:chgData name="Yvan Lara" userId="02929ecc-73a6-4931-ab01-537ee2852773" providerId="ADAL" clId="{992CBAE2-DE10-4654-97C2-CABBCFEE872C}" dt="2024-07-15T15:53:21.231" v="1638" actId="165"/>
          <ac:grpSpMkLst>
            <pc:docMk/>
            <pc:sldMk cId="3024528427" sldId="413"/>
            <ac:grpSpMk id="22" creationId="{BBB3E049-1C63-617B-490D-52AE7AAF837B}"/>
          </ac:grpSpMkLst>
        </pc:grpChg>
        <pc:picChg chg="mod">
          <ac:chgData name="Yvan Lara" userId="02929ecc-73a6-4931-ab01-537ee2852773" providerId="ADAL" clId="{992CBAE2-DE10-4654-97C2-CABBCFEE872C}" dt="2024-07-15T15:59:22.405" v="1719" actId="208"/>
          <ac:picMkLst>
            <pc:docMk/>
            <pc:sldMk cId="3024528427" sldId="413"/>
            <ac:picMk id="13" creationId="{259DBF1F-7A0F-BFC6-1C9F-A0A5DC471F2C}"/>
          </ac:picMkLst>
        </pc:picChg>
        <pc:picChg chg="mod">
          <ac:chgData name="Yvan Lara" userId="02929ecc-73a6-4931-ab01-537ee2852773" providerId="ADAL" clId="{992CBAE2-DE10-4654-97C2-CABBCFEE872C}" dt="2024-07-15T15:59:17.205" v="1718" actId="208"/>
          <ac:picMkLst>
            <pc:docMk/>
            <pc:sldMk cId="3024528427" sldId="413"/>
            <ac:picMk id="35" creationId="{454F57F6-3D84-53FD-A1EA-44BF05B32EBF}"/>
          </ac:picMkLst>
        </pc:picChg>
        <pc:picChg chg="add mod">
          <ac:chgData name="Yvan Lara" userId="02929ecc-73a6-4931-ab01-537ee2852773" providerId="ADAL" clId="{992CBAE2-DE10-4654-97C2-CABBCFEE872C}" dt="2024-07-15T16:38:48.321" v="1761" actId="1076"/>
          <ac:picMkLst>
            <pc:docMk/>
            <pc:sldMk cId="3024528427" sldId="413"/>
            <ac:picMk id="52" creationId="{00DAF5D0-AD1C-424E-85F9-A128F3C91DD2}"/>
          </ac:picMkLst>
        </pc:picChg>
        <pc:picChg chg="add del mod">
          <ac:chgData name="Yvan Lara" userId="02929ecc-73a6-4931-ab01-537ee2852773" providerId="ADAL" clId="{992CBAE2-DE10-4654-97C2-CABBCFEE872C}" dt="2024-07-15T16:38:06.412" v="1753" actId="478"/>
          <ac:picMkLst>
            <pc:docMk/>
            <pc:sldMk cId="3024528427" sldId="413"/>
            <ac:picMk id="54" creationId="{F2EE6333-A6BF-B234-8244-FB4F2481AAFF}"/>
          </ac:picMkLst>
        </pc:picChg>
        <pc:picChg chg="add mod">
          <ac:chgData name="Yvan Lara" userId="02929ecc-73a6-4931-ab01-537ee2852773" providerId="ADAL" clId="{992CBAE2-DE10-4654-97C2-CABBCFEE872C}" dt="2024-07-15T16:38:42.900" v="1760" actId="1076"/>
          <ac:picMkLst>
            <pc:docMk/>
            <pc:sldMk cId="3024528427" sldId="413"/>
            <ac:picMk id="56" creationId="{C983FA0C-ACF0-AC3F-1FD7-2049D1A0747A}"/>
          </ac:picMkLst>
        </pc:picChg>
        <pc:picChg chg="add mod">
          <ac:chgData name="Yvan Lara" userId="02929ecc-73a6-4931-ab01-537ee2852773" providerId="ADAL" clId="{992CBAE2-DE10-4654-97C2-CABBCFEE872C}" dt="2024-07-15T16:44:56.594" v="1768" actId="1076"/>
          <ac:picMkLst>
            <pc:docMk/>
            <pc:sldMk cId="3024528427" sldId="413"/>
            <ac:picMk id="58" creationId="{791A9615-62F1-6A92-82D1-F770AEC7CBB7}"/>
          </ac:picMkLst>
        </pc:picChg>
        <pc:picChg chg="add del mod">
          <ac:chgData name="Yvan Lara" userId="02929ecc-73a6-4931-ab01-537ee2852773" providerId="ADAL" clId="{992CBAE2-DE10-4654-97C2-CABBCFEE872C}" dt="2024-07-15T17:20:19.464" v="1956" actId="478"/>
          <ac:picMkLst>
            <pc:docMk/>
            <pc:sldMk cId="3024528427" sldId="413"/>
            <ac:picMk id="60" creationId="{893D1613-99B9-6DF5-DE82-5DBB2D958650}"/>
          </ac:picMkLst>
        </pc:picChg>
        <pc:cxnChg chg="add mod">
          <ac:chgData name="Yvan Lara" userId="02929ecc-73a6-4931-ab01-537ee2852773" providerId="ADAL" clId="{992CBAE2-DE10-4654-97C2-CABBCFEE872C}" dt="2024-07-15T15:55:57.311" v="1661" actId="14100"/>
          <ac:cxnSpMkLst>
            <pc:docMk/>
            <pc:sldMk cId="3024528427" sldId="413"/>
            <ac:cxnSpMk id="36" creationId="{D88BE793-BADC-B8F2-6B74-0DB2C1EB7793}"/>
          </ac:cxnSpMkLst>
        </pc:cxnChg>
        <pc:cxnChg chg="add mod">
          <ac:chgData name="Yvan Lara" userId="02929ecc-73a6-4931-ab01-537ee2852773" providerId="ADAL" clId="{992CBAE2-DE10-4654-97C2-CABBCFEE872C}" dt="2024-07-15T15:56:31.896" v="1665" actId="1076"/>
          <ac:cxnSpMkLst>
            <pc:docMk/>
            <pc:sldMk cId="3024528427" sldId="413"/>
            <ac:cxnSpMk id="45" creationId="{C6076912-C39B-524C-F9A2-F380E7ECCD31}"/>
          </ac:cxnSpMkLst>
        </pc:cxnChg>
        <pc:cxnChg chg="add mod">
          <ac:chgData name="Yvan Lara" userId="02929ecc-73a6-4931-ab01-537ee2852773" providerId="ADAL" clId="{992CBAE2-DE10-4654-97C2-CABBCFEE872C}" dt="2024-07-15T15:58:43.431" v="1717" actId="1582"/>
          <ac:cxnSpMkLst>
            <pc:docMk/>
            <pc:sldMk cId="3024528427" sldId="413"/>
            <ac:cxnSpMk id="46" creationId="{BE836197-9610-0F2E-B4AD-A5E3A66BE79F}"/>
          </ac:cxnSpMkLst>
        </pc:cxnChg>
      </pc:sldChg>
      <pc:sldChg chg="addSp delSp add mod modAnim">
        <pc:chgData name="Yvan Lara" userId="02929ecc-73a6-4931-ab01-537ee2852773" providerId="ADAL" clId="{992CBAE2-DE10-4654-97C2-CABBCFEE872C}" dt="2024-07-15T17:21:39.124" v="1957"/>
        <pc:sldMkLst>
          <pc:docMk/>
          <pc:sldMk cId="3188018611" sldId="414"/>
        </pc:sldMkLst>
        <pc:picChg chg="add del">
          <ac:chgData name="Yvan Lara" userId="02929ecc-73a6-4931-ab01-537ee2852773" providerId="ADAL" clId="{992CBAE2-DE10-4654-97C2-CABBCFEE872C}" dt="2024-07-15T16:58:55.572" v="1784" actId="478"/>
          <ac:picMkLst>
            <pc:docMk/>
            <pc:sldMk cId="3188018611" sldId="414"/>
            <ac:picMk id="58" creationId="{791A9615-62F1-6A92-82D1-F770AEC7CBB7}"/>
          </ac:picMkLst>
        </pc:picChg>
      </pc:sldChg>
      <pc:sldChg chg="addSp delSp modSp add mod delAnim modAnim">
        <pc:chgData name="Yvan Lara" userId="02929ecc-73a6-4931-ab01-537ee2852773" providerId="ADAL" clId="{992CBAE2-DE10-4654-97C2-CABBCFEE872C}" dt="2024-07-15T17:22:22.135" v="1958" actId="14100"/>
        <pc:sldMkLst>
          <pc:docMk/>
          <pc:sldMk cId="1347291918" sldId="415"/>
        </pc:sldMkLst>
        <pc:spChg chg="mod">
          <ac:chgData name="Yvan Lara" userId="02929ecc-73a6-4931-ab01-537ee2852773" providerId="ADAL" clId="{992CBAE2-DE10-4654-97C2-CABBCFEE872C}" dt="2024-07-15T17:22:22.135" v="1958" actId="14100"/>
          <ac:spMkLst>
            <pc:docMk/>
            <pc:sldMk cId="1347291918" sldId="415"/>
            <ac:spMk id="2" creationId="{C5A5201D-EC7E-BE9A-3F08-0D329C159BC0}"/>
          </ac:spMkLst>
        </pc:spChg>
        <pc:spChg chg="add mod ord">
          <ac:chgData name="Yvan Lara" userId="02929ecc-73a6-4931-ab01-537ee2852773" providerId="ADAL" clId="{992CBAE2-DE10-4654-97C2-CABBCFEE872C}" dt="2024-07-15T17:02:34.359" v="1811" actId="167"/>
          <ac:spMkLst>
            <pc:docMk/>
            <pc:sldMk cId="1347291918" sldId="415"/>
            <ac:spMk id="4" creationId="{06180D55-770D-DF2F-605A-CDDCA8C9FE8F}"/>
          </ac:spMkLst>
        </pc:spChg>
        <pc:spChg chg="del">
          <ac:chgData name="Yvan Lara" userId="02929ecc-73a6-4931-ab01-537ee2852773" providerId="ADAL" clId="{992CBAE2-DE10-4654-97C2-CABBCFEE872C}" dt="2024-07-15T17:02:07.077" v="1801" actId="478"/>
          <ac:spMkLst>
            <pc:docMk/>
            <pc:sldMk cId="1347291918" sldId="415"/>
            <ac:spMk id="14" creationId="{D97C019A-73F8-2A33-22F4-A6FAB0A76968}"/>
          </ac:spMkLst>
        </pc:spChg>
        <pc:spChg chg="del">
          <ac:chgData name="Yvan Lara" userId="02929ecc-73a6-4931-ab01-537ee2852773" providerId="ADAL" clId="{992CBAE2-DE10-4654-97C2-CABBCFEE872C}" dt="2024-07-15T17:02:01.409" v="1796" actId="478"/>
          <ac:spMkLst>
            <pc:docMk/>
            <pc:sldMk cId="1347291918" sldId="415"/>
            <ac:spMk id="18" creationId="{48AC701C-D544-D397-3F13-9F268C5E92BA}"/>
          </ac:spMkLst>
        </pc:spChg>
        <pc:spChg chg="del">
          <ac:chgData name="Yvan Lara" userId="02929ecc-73a6-4931-ab01-537ee2852773" providerId="ADAL" clId="{992CBAE2-DE10-4654-97C2-CABBCFEE872C}" dt="2024-07-15T17:02:00.433" v="1795" actId="478"/>
          <ac:spMkLst>
            <pc:docMk/>
            <pc:sldMk cId="1347291918" sldId="415"/>
            <ac:spMk id="19" creationId="{0451DD0A-FCFF-D2FA-5206-A418596D4C21}"/>
          </ac:spMkLst>
        </pc:spChg>
        <pc:spChg chg="del">
          <ac:chgData name="Yvan Lara" userId="02929ecc-73a6-4931-ab01-537ee2852773" providerId="ADAL" clId="{992CBAE2-DE10-4654-97C2-CABBCFEE872C}" dt="2024-07-15T17:02:02.642" v="1797" actId="478"/>
          <ac:spMkLst>
            <pc:docMk/>
            <pc:sldMk cId="1347291918" sldId="415"/>
            <ac:spMk id="20" creationId="{8295672E-8ECE-3E3A-F7D5-7AB060D19078}"/>
          </ac:spMkLst>
        </pc:spChg>
        <pc:spChg chg="del">
          <ac:chgData name="Yvan Lara" userId="02929ecc-73a6-4931-ab01-537ee2852773" providerId="ADAL" clId="{992CBAE2-DE10-4654-97C2-CABBCFEE872C}" dt="2024-07-15T17:02:03.498" v="1798" actId="478"/>
          <ac:spMkLst>
            <pc:docMk/>
            <pc:sldMk cId="1347291918" sldId="415"/>
            <ac:spMk id="21" creationId="{9D853FAE-3BA2-1143-190A-AF0018C8948F}"/>
          </ac:spMkLst>
        </pc:spChg>
        <pc:spChg chg="del">
          <ac:chgData name="Yvan Lara" userId="02929ecc-73a6-4931-ab01-537ee2852773" providerId="ADAL" clId="{992CBAE2-DE10-4654-97C2-CABBCFEE872C}" dt="2024-07-15T17:02:18.879" v="1808" actId="478"/>
          <ac:spMkLst>
            <pc:docMk/>
            <pc:sldMk cId="1347291918" sldId="415"/>
            <ac:spMk id="26" creationId="{AD01DA7C-770F-610D-4FCD-DBA8F750DE53}"/>
          </ac:spMkLst>
        </pc:spChg>
        <pc:spChg chg="del">
          <ac:chgData name="Yvan Lara" userId="02929ecc-73a6-4931-ab01-537ee2852773" providerId="ADAL" clId="{992CBAE2-DE10-4654-97C2-CABBCFEE872C}" dt="2024-07-15T17:02:28.573" v="1809" actId="478"/>
          <ac:spMkLst>
            <pc:docMk/>
            <pc:sldMk cId="1347291918" sldId="415"/>
            <ac:spMk id="30" creationId="{C8E71BEF-9889-96D1-3D95-71C8B60DD248}"/>
          </ac:spMkLst>
        </pc:spChg>
        <pc:picChg chg="del">
          <ac:chgData name="Yvan Lara" userId="02929ecc-73a6-4931-ab01-537ee2852773" providerId="ADAL" clId="{992CBAE2-DE10-4654-97C2-CABBCFEE872C}" dt="2024-07-15T17:02:10.299" v="1804" actId="478"/>
          <ac:picMkLst>
            <pc:docMk/>
            <pc:sldMk cId="1347291918" sldId="415"/>
            <ac:picMk id="52" creationId="{00DAF5D0-AD1C-424E-85F9-A128F3C91DD2}"/>
          </ac:picMkLst>
        </pc:picChg>
        <pc:picChg chg="del">
          <ac:chgData name="Yvan Lara" userId="02929ecc-73a6-4931-ab01-537ee2852773" providerId="ADAL" clId="{992CBAE2-DE10-4654-97C2-CABBCFEE872C}" dt="2024-07-15T17:02:09.639" v="1803" actId="478"/>
          <ac:picMkLst>
            <pc:docMk/>
            <pc:sldMk cId="1347291918" sldId="415"/>
            <ac:picMk id="56" creationId="{C983FA0C-ACF0-AC3F-1FD7-2049D1A0747A}"/>
          </ac:picMkLst>
        </pc:picChg>
        <pc:picChg chg="del">
          <ac:chgData name="Yvan Lara" userId="02929ecc-73a6-4931-ab01-537ee2852773" providerId="ADAL" clId="{992CBAE2-DE10-4654-97C2-CABBCFEE872C}" dt="2024-07-15T17:02:10.978" v="1805" actId="478"/>
          <ac:picMkLst>
            <pc:docMk/>
            <pc:sldMk cId="1347291918" sldId="415"/>
            <ac:picMk id="58" creationId="{791A9615-62F1-6A92-82D1-F770AEC7CBB7}"/>
          </ac:picMkLst>
        </pc:picChg>
        <pc:picChg chg="del">
          <ac:chgData name="Yvan Lara" userId="02929ecc-73a6-4931-ab01-537ee2852773" providerId="ADAL" clId="{992CBAE2-DE10-4654-97C2-CABBCFEE872C}" dt="2024-07-15T17:02:11.833" v="1806" actId="478"/>
          <ac:picMkLst>
            <pc:docMk/>
            <pc:sldMk cId="1347291918" sldId="415"/>
            <ac:picMk id="60" creationId="{893D1613-99B9-6DF5-DE82-5DBB2D958650}"/>
          </ac:picMkLst>
        </pc:picChg>
        <pc:cxnChg chg="del">
          <ac:chgData name="Yvan Lara" userId="02929ecc-73a6-4931-ab01-537ee2852773" providerId="ADAL" clId="{992CBAE2-DE10-4654-97C2-CABBCFEE872C}" dt="2024-07-15T17:02:08.051" v="1802" actId="478"/>
          <ac:cxnSpMkLst>
            <pc:docMk/>
            <pc:sldMk cId="1347291918" sldId="415"/>
            <ac:cxnSpMk id="11" creationId="{C995C669-FCC1-6B0C-0BC7-E06754F301DE}"/>
          </ac:cxnSpMkLst>
        </pc:cxnChg>
        <pc:cxnChg chg="del">
          <ac:chgData name="Yvan Lara" userId="02929ecc-73a6-4931-ab01-537ee2852773" providerId="ADAL" clId="{992CBAE2-DE10-4654-97C2-CABBCFEE872C}" dt="2024-07-15T17:02:04.948" v="1799" actId="478"/>
          <ac:cxnSpMkLst>
            <pc:docMk/>
            <pc:sldMk cId="1347291918" sldId="415"/>
            <ac:cxnSpMk id="36" creationId="{D88BE793-BADC-B8F2-6B74-0DB2C1EB7793}"/>
          </ac:cxnSpMkLst>
        </pc:cxnChg>
        <pc:cxnChg chg="del">
          <ac:chgData name="Yvan Lara" userId="02929ecc-73a6-4931-ab01-537ee2852773" providerId="ADAL" clId="{992CBAE2-DE10-4654-97C2-CABBCFEE872C}" dt="2024-07-15T17:02:05.801" v="1800" actId="478"/>
          <ac:cxnSpMkLst>
            <pc:docMk/>
            <pc:sldMk cId="1347291918" sldId="415"/>
            <ac:cxnSpMk id="45" creationId="{C6076912-C39B-524C-F9A2-F380E7ECCD31}"/>
          </ac:cxnSpMkLst>
        </pc:cxnChg>
        <pc:cxnChg chg="del">
          <ac:chgData name="Yvan Lara" userId="02929ecc-73a6-4931-ab01-537ee2852773" providerId="ADAL" clId="{992CBAE2-DE10-4654-97C2-CABBCFEE872C}" dt="2024-07-15T17:02:13.995" v="1807" actId="478"/>
          <ac:cxnSpMkLst>
            <pc:docMk/>
            <pc:sldMk cId="1347291918" sldId="415"/>
            <ac:cxnSpMk id="46" creationId="{BE836197-9610-0F2E-B4AD-A5E3A66BE79F}"/>
          </ac:cxnSpMkLst>
        </pc:cxnChg>
      </pc:sldChg>
      <pc:sldChg chg="delSp modSp add mod">
        <pc:chgData name="Yvan Lara" userId="02929ecc-73a6-4931-ab01-537ee2852773" providerId="ADAL" clId="{992CBAE2-DE10-4654-97C2-CABBCFEE872C}" dt="2024-07-16T01:01:59.717" v="11992" actId="20577"/>
        <pc:sldMkLst>
          <pc:docMk/>
          <pc:sldMk cId="3174314855" sldId="416"/>
        </pc:sldMkLst>
        <pc:spChg chg="mod">
          <ac:chgData name="Yvan Lara" userId="02929ecc-73a6-4931-ab01-537ee2852773" providerId="ADAL" clId="{992CBAE2-DE10-4654-97C2-CABBCFEE872C}" dt="2024-07-15T17:11:21.407" v="1835" actId="20577"/>
          <ac:spMkLst>
            <pc:docMk/>
            <pc:sldMk cId="3174314855" sldId="416"/>
            <ac:spMk id="9" creationId="{1FDFAC49-1CA4-6C17-4098-21EC9C81716D}"/>
          </ac:spMkLst>
        </pc:spChg>
        <pc:spChg chg="mod">
          <ac:chgData name="Yvan Lara" userId="02929ecc-73a6-4931-ab01-537ee2852773" providerId="ADAL" clId="{992CBAE2-DE10-4654-97C2-CABBCFEE872C}" dt="2024-07-16T01:01:59.717" v="11992" actId="20577"/>
          <ac:spMkLst>
            <pc:docMk/>
            <pc:sldMk cId="3174314855" sldId="416"/>
            <ac:spMk id="19" creationId="{D0420865-DA03-511A-F538-5F825FD1172E}"/>
          </ac:spMkLst>
        </pc:spChg>
        <pc:graphicFrameChg chg="del">
          <ac:chgData name="Yvan Lara" userId="02929ecc-73a6-4931-ab01-537ee2852773" providerId="ADAL" clId="{992CBAE2-DE10-4654-97C2-CABBCFEE872C}" dt="2024-07-15T17:11:32.586" v="1837" actId="478"/>
          <ac:graphicFrameMkLst>
            <pc:docMk/>
            <pc:sldMk cId="3174314855" sldId="416"/>
            <ac:graphicFrameMk id="2" creationId="{B7047CEF-FABE-EF97-C89B-29F728D7AA27}"/>
          </ac:graphicFrameMkLst>
        </pc:graphicFrameChg>
      </pc:sldChg>
      <pc:sldChg chg="add">
        <pc:chgData name="Yvan Lara" userId="02929ecc-73a6-4931-ab01-537ee2852773" providerId="ADAL" clId="{992CBAE2-DE10-4654-97C2-CABBCFEE872C}" dt="2024-07-15T17:23:17.178" v="1959"/>
        <pc:sldMkLst>
          <pc:docMk/>
          <pc:sldMk cId="3808709411" sldId="417"/>
        </pc:sldMkLst>
      </pc:sldChg>
      <pc:sldChg chg="add">
        <pc:chgData name="Yvan Lara" userId="02929ecc-73a6-4931-ab01-537ee2852773" providerId="ADAL" clId="{992CBAE2-DE10-4654-97C2-CABBCFEE872C}" dt="2024-07-15T17:23:26.733" v="1960"/>
        <pc:sldMkLst>
          <pc:docMk/>
          <pc:sldMk cId="2725315401" sldId="418"/>
        </pc:sldMkLst>
      </pc:sldChg>
      <pc:sldChg chg="new del">
        <pc:chgData name="Yvan Lara" userId="02929ecc-73a6-4931-ab01-537ee2852773" providerId="ADAL" clId="{992CBAE2-DE10-4654-97C2-CABBCFEE872C}" dt="2024-07-15T17:27:34.873" v="1967" actId="47"/>
        <pc:sldMkLst>
          <pc:docMk/>
          <pc:sldMk cId="1403069358" sldId="419"/>
        </pc:sldMkLst>
      </pc:sldChg>
      <pc:sldChg chg="new del">
        <pc:chgData name="Yvan Lara" userId="02929ecc-73a6-4931-ab01-537ee2852773" providerId="ADAL" clId="{992CBAE2-DE10-4654-97C2-CABBCFEE872C}" dt="2024-07-15T17:27:09.593" v="1964" actId="680"/>
        <pc:sldMkLst>
          <pc:docMk/>
          <pc:sldMk cId="1816068306" sldId="419"/>
        </pc:sldMkLst>
      </pc:sldChg>
      <pc:sldChg chg="addSp delSp modSp add mod modAnim modNotesTx">
        <pc:chgData name="Yvan Lara" userId="02929ecc-73a6-4931-ab01-537ee2852773" providerId="ADAL" clId="{992CBAE2-DE10-4654-97C2-CABBCFEE872C}" dt="2024-07-16T01:03:33.845" v="12000"/>
        <pc:sldMkLst>
          <pc:docMk/>
          <pc:sldMk cId="3224835914" sldId="420"/>
        </pc:sldMkLst>
        <pc:spChg chg="del">
          <ac:chgData name="Yvan Lara" userId="02929ecc-73a6-4931-ab01-537ee2852773" providerId="ADAL" clId="{992CBAE2-DE10-4654-97C2-CABBCFEE872C}" dt="2024-07-15T17:27:38.343" v="1968" actId="478"/>
          <ac:spMkLst>
            <pc:docMk/>
            <pc:sldMk cId="3224835914" sldId="420"/>
            <ac:spMk id="2" creationId="{C5A5201D-EC7E-BE9A-3F08-0D329C159BC0}"/>
          </ac:spMkLst>
        </pc:spChg>
        <pc:spChg chg="del mod">
          <ac:chgData name="Yvan Lara" userId="02929ecc-73a6-4931-ab01-537ee2852773" providerId="ADAL" clId="{992CBAE2-DE10-4654-97C2-CABBCFEE872C}" dt="2024-07-15T17:27:41.842" v="1971" actId="478"/>
          <ac:spMkLst>
            <pc:docMk/>
            <pc:sldMk cId="3224835914" sldId="420"/>
            <ac:spMk id="4" creationId="{4F27FD5F-7E61-4856-4107-CF07ADC027CA}"/>
          </ac:spMkLst>
        </pc:spChg>
        <pc:spChg chg="add mod">
          <ac:chgData name="Yvan Lara" userId="02929ecc-73a6-4931-ab01-537ee2852773" providerId="ADAL" clId="{992CBAE2-DE10-4654-97C2-CABBCFEE872C}" dt="2024-07-16T01:03:29.822" v="11999" actId="20577"/>
          <ac:spMkLst>
            <pc:docMk/>
            <pc:sldMk cId="3224835914" sldId="420"/>
            <ac:spMk id="6" creationId="{BC8DFA2A-B917-1156-07CA-1628FCABA2D4}"/>
          </ac:spMkLst>
        </pc:spChg>
        <pc:spChg chg="add mod">
          <ac:chgData name="Yvan Lara" userId="02929ecc-73a6-4931-ab01-537ee2852773" providerId="ADAL" clId="{992CBAE2-DE10-4654-97C2-CABBCFEE872C}" dt="2024-07-15T18:04:54.741" v="2170" actId="20577"/>
          <ac:spMkLst>
            <pc:docMk/>
            <pc:sldMk cId="3224835914" sldId="420"/>
            <ac:spMk id="7" creationId="{50D0D5D5-936D-28F0-8E2D-C2D97A4EEE1B}"/>
          </ac:spMkLst>
        </pc:spChg>
        <pc:cxnChg chg="del">
          <ac:chgData name="Yvan Lara" userId="02929ecc-73a6-4931-ab01-537ee2852773" providerId="ADAL" clId="{992CBAE2-DE10-4654-97C2-CABBCFEE872C}" dt="2024-07-15T17:27:40.373" v="1969" actId="478"/>
          <ac:cxnSpMkLst>
            <pc:docMk/>
            <pc:sldMk cId="3224835914" sldId="420"/>
            <ac:cxnSpMk id="3" creationId="{2E008962-56AA-20E9-D1A2-A39FA4704BD3}"/>
          </ac:cxnSpMkLst>
        </pc:cxnChg>
      </pc:sldChg>
      <pc:sldChg chg="addSp delSp modSp add mod ord">
        <pc:chgData name="Yvan Lara" userId="02929ecc-73a6-4931-ab01-537ee2852773" providerId="ADAL" clId="{992CBAE2-DE10-4654-97C2-CABBCFEE872C}" dt="2024-07-15T19:20:07.482" v="3921" actId="20577"/>
        <pc:sldMkLst>
          <pc:docMk/>
          <pc:sldMk cId="2562456995" sldId="421"/>
        </pc:sldMkLst>
        <pc:spChg chg="add del">
          <ac:chgData name="Yvan Lara" userId="02929ecc-73a6-4931-ab01-537ee2852773" providerId="ADAL" clId="{992CBAE2-DE10-4654-97C2-CABBCFEE872C}" dt="2024-07-15T18:06:50.600" v="2210" actId="478"/>
          <ac:spMkLst>
            <pc:docMk/>
            <pc:sldMk cId="2562456995" sldId="421"/>
            <ac:spMk id="3" creationId="{22C08287-36C6-E4CF-A01F-CA23F369EA4E}"/>
          </ac:spMkLst>
        </pc:spChg>
        <pc:spChg chg="add del mod">
          <ac:chgData name="Yvan Lara" userId="02929ecc-73a6-4931-ab01-537ee2852773" providerId="ADAL" clId="{992CBAE2-DE10-4654-97C2-CABBCFEE872C}" dt="2024-07-15T18:56:05.626" v="3652" actId="478"/>
          <ac:spMkLst>
            <pc:docMk/>
            <pc:sldMk cId="2562456995" sldId="421"/>
            <ac:spMk id="4" creationId="{8A7B9FFF-004E-57C3-C280-135B15633774}"/>
          </ac:spMkLst>
        </pc:spChg>
        <pc:spChg chg="add del mod">
          <ac:chgData name="Yvan Lara" userId="02929ecc-73a6-4931-ab01-537ee2852773" providerId="ADAL" clId="{992CBAE2-DE10-4654-97C2-CABBCFEE872C}" dt="2024-07-15T18:56:03.778" v="3651" actId="478"/>
          <ac:spMkLst>
            <pc:docMk/>
            <pc:sldMk cId="2562456995" sldId="421"/>
            <ac:spMk id="5" creationId="{889F581E-502A-2EE3-B8AB-67A5D8279B8D}"/>
          </ac:spMkLst>
        </pc:spChg>
        <pc:spChg chg="add del mod">
          <ac:chgData name="Yvan Lara" userId="02929ecc-73a6-4931-ab01-537ee2852773" providerId="ADAL" clId="{992CBAE2-DE10-4654-97C2-CABBCFEE872C}" dt="2024-07-15T18:56:08.288" v="3654" actId="478"/>
          <ac:spMkLst>
            <pc:docMk/>
            <pc:sldMk cId="2562456995" sldId="421"/>
            <ac:spMk id="6" creationId="{E96B3DBE-4DA9-B6B4-2FC4-FD63DF71C3EF}"/>
          </ac:spMkLst>
        </pc:spChg>
        <pc:spChg chg="add del mod">
          <ac:chgData name="Yvan Lara" userId="02929ecc-73a6-4931-ab01-537ee2852773" providerId="ADAL" clId="{992CBAE2-DE10-4654-97C2-CABBCFEE872C}" dt="2024-07-15T18:56:07.668" v="3653" actId="478"/>
          <ac:spMkLst>
            <pc:docMk/>
            <pc:sldMk cId="2562456995" sldId="421"/>
            <ac:spMk id="7" creationId="{29DF9354-4FD6-D105-FD99-EB1FD24D5ECC}"/>
          </ac:spMkLst>
        </pc:spChg>
        <pc:spChg chg="add mod">
          <ac:chgData name="Yvan Lara" userId="02929ecc-73a6-4931-ab01-537ee2852773" providerId="ADAL" clId="{992CBAE2-DE10-4654-97C2-CABBCFEE872C}" dt="2024-07-15T19:20:07.482" v="3921" actId="20577"/>
          <ac:spMkLst>
            <pc:docMk/>
            <pc:sldMk cId="2562456995" sldId="421"/>
            <ac:spMk id="9" creationId="{8048BBCD-C31A-9229-7938-D95A69622DBD}"/>
          </ac:spMkLst>
        </pc:spChg>
        <pc:picChg chg="add mod">
          <ac:chgData name="Yvan Lara" userId="02929ecc-73a6-4931-ab01-537ee2852773" providerId="ADAL" clId="{992CBAE2-DE10-4654-97C2-CABBCFEE872C}" dt="2024-07-15T19:06:20.116" v="3748" actId="1076"/>
          <ac:picMkLst>
            <pc:docMk/>
            <pc:sldMk cId="2562456995" sldId="421"/>
            <ac:picMk id="8" creationId="{DF3F1311-6450-AA2F-19FE-6C85D0FD45E4}"/>
          </ac:picMkLst>
        </pc:picChg>
      </pc:sldChg>
      <pc:sldChg chg="addSp delSp modSp add mod modAnim">
        <pc:chgData name="Yvan Lara" userId="02929ecc-73a6-4931-ab01-537ee2852773" providerId="ADAL" clId="{992CBAE2-DE10-4654-97C2-CABBCFEE872C}" dt="2024-07-15T19:14:51.394" v="3840"/>
        <pc:sldMkLst>
          <pc:docMk/>
          <pc:sldMk cId="1911932453" sldId="422"/>
        </pc:sldMkLst>
        <pc:spChg chg="mod topLvl">
          <ac:chgData name="Yvan Lara" userId="02929ecc-73a6-4931-ab01-537ee2852773" providerId="ADAL" clId="{992CBAE2-DE10-4654-97C2-CABBCFEE872C}" dt="2024-07-15T19:11:36.025" v="3827" actId="165"/>
          <ac:spMkLst>
            <pc:docMk/>
            <pc:sldMk cId="1911932453" sldId="422"/>
            <ac:spMk id="4" creationId="{413EDC23-502F-4131-2E78-B633A30F5AD7}"/>
          </ac:spMkLst>
        </pc:spChg>
        <pc:spChg chg="mod topLvl">
          <ac:chgData name="Yvan Lara" userId="02929ecc-73a6-4931-ab01-537ee2852773" providerId="ADAL" clId="{992CBAE2-DE10-4654-97C2-CABBCFEE872C}" dt="2024-07-15T19:11:36.025" v="3827" actId="165"/>
          <ac:spMkLst>
            <pc:docMk/>
            <pc:sldMk cId="1911932453" sldId="422"/>
            <ac:spMk id="5" creationId="{F2A4E34C-1234-8034-7BAF-3AA89AB69B87}"/>
          </ac:spMkLst>
        </pc:spChg>
        <pc:spChg chg="mod topLvl">
          <ac:chgData name="Yvan Lara" userId="02929ecc-73a6-4931-ab01-537ee2852773" providerId="ADAL" clId="{992CBAE2-DE10-4654-97C2-CABBCFEE872C}" dt="2024-07-15T19:11:36.025" v="3827" actId="165"/>
          <ac:spMkLst>
            <pc:docMk/>
            <pc:sldMk cId="1911932453" sldId="422"/>
            <ac:spMk id="7" creationId="{083CE47C-CA83-B7F6-BA35-75E5DF0A5CCA}"/>
          </ac:spMkLst>
        </pc:spChg>
        <pc:spChg chg="mod topLvl">
          <ac:chgData name="Yvan Lara" userId="02929ecc-73a6-4931-ab01-537ee2852773" providerId="ADAL" clId="{992CBAE2-DE10-4654-97C2-CABBCFEE872C}" dt="2024-07-15T19:11:36.025" v="3827" actId="165"/>
          <ac:spMkLst>
            <pc:docMk/>
            <pc:sldMk cId="1911932453" sldId="422"/>
            <ac:spMk id="8" creationId="{E9CE2F94-8542-9861-28C2-A21556A419DC}"/>
          </ac:spMkLst>
        </pc:spChg>
        <pc:spChg chg="mod topLvl">
          <ac:chgData name="Yvan Lara" userId="02929ecc-73a6-4931-ab01-537ee2852773" providerId="ADAL" clId="{992CBAE2-DE10-4654-97C2-CABBCFEE872C}" dt="2024-07-15T19:11:36.025" v="3827" actId="165"/>
          <ac:spMkLst>
            <pc:docMk/>
            <pc:sldMk cId="1911932453" sldId="422"/>
            <ac:spMk id="17" creationId="{26CCE229-2D75-8571-DB83-897D689B6657}"/>
          </ac:spMkLst>
        </pc:spChg>
        <pc:spChg chg="mod topLvl">
          <ac:chgData name="Yvan Lara" userId="02929ecc-73a6-4931-ab01-537ee2852773" providerId="ADAL" clId="{992CBAE2-DE10-4654-97C2-CABBCFEE872C}" dt="2024-07-15T19:11:36.025" v="3827" actId="165"/>
          <ac:spMkLst>
            <pc:docMk/>
            <pc:sldMk cId="1911932453" sldId="422"/>
            <ac:spMk id="18" creationId="{A1682F89-031B-0435-4723-3ABB394FEA56}"/>
          </ac:spMkLst>
        </pc:spChg>
        <pc:spChg chg="add mod">
          <ac:chgData name="Yvan Lara" userId="02929ecc-73a6-4931-ab01-537ee2852773" providerId="ADAL" clId="{992CBAE2-DE10-4654-97C2-CABBCFEE872C}" dt="2024-07-15T19:11:13.950" v="3825"/>
          <ac:spMkLst>
            <pc:docMk/>
            <pc:sldMk cId="1911932453" sldId="422"/>
            <ac:spMk id="19" creationId="{3840531A-F669-AB8A-9FC1-8D1AD432F850}"/>
          </ac:spMkLst>
        </pc:spChg>
        <pc:spChg chg="add mod">
          <ac:chgData name="Yvan Lara" userId="02929ecc-73a6-4931-ab01-537ee2852773" providerId="ADAL" clId="{992CBAE2-DE10-4654-97C2-CABBCFEE872C}" dt="2024-07-15T19:13:47.523" v="3836" actId="1076"/>
          <ac:spMkLst>
            <pc:docMk/>
            <pc:sldMk cId="1911932453" sldId="422"/>
            <ac:spMk id="21" creationId="{AF288250-0917-014E-C1BD-56590F80B346}"/>
          </ac:spMkLst>
        </pc:spChg>
        <pc:spChg chg="add mod">
          <ac:chgData name="Yvan Lara" userId="02929ecc-73a6-4931-ab01-537ee2852773" providerId="ADAL" clId="{992CBAE2-DE10-4654-97C2-CABBCFEE872C}" dt="2024-07-15T19:13:47.523" v="3836" actId="1076"/>
          <ac:spMkLst>
            <pc:docMk/>
            <pc:sldMk cId="1911932453" sldId="422"/>
            <ac:spMk id="22" creationId="{9F945B95-8418-5529-92A3-74DE9E5EDF36}"/>
          </ac:spMkLst>
        </pc:spChg>
        <pc:spChg chg="mod">
          <ac:chgData name="Yvan Lara" userId="02929ecc-73a6-4931-ab01-537ee2852773" providerId="ADAL" clId="{992CBAE2-DE10-4654-97C2-CABBCFEE872C}" dt="2024-07-15T19:14:20.683" v="3839" actId="207"/>
          <ac:spMkLst>
            <pc:docMk/>
            <pc:sldMk cId="1911932453" sldId="422"/>
            <ac:spMk id="27" creationId="{0BCC5130-8FDA-E7DA-31FC-73EAD1642C08}"/>
          </ac:spMkLst>
        </pc:spChg>
        <pc:spChg chg="mod">
          <ac:chgData name="Yvan Lara" userId="02929ecc-73a6-4931-ab01-537ee2852773" providerId="ADAL" clId="{992CBAE2-DE10-4654-97C2-CABBCFEE872C}" dt="2024-07-15T19:13:39.114" v="3835"/>
          <ac:spMkLst>
            <pc:docMk/>
            <pc:sldMk cId="1911932453" sldId="422"/>
            <ac:spMk id="28" creationId="{47DB32A4-3EC1-DEF6-C62A-6E89FE5182BD}"/>
          </ac:spMkLst>
        </pc:spChg>
        <pc:grpChg chg="add del mod">
          <ac:chgData name="Yvan Lara" userId="02929ecc-73a6-4931-ab01-537ee2852773" providerId="ADAL" clId="{992CBAE2-DE10-4654-97C2-CABBCFEE872C}" dt="2024-07-15T19:11:36.025" v="3827" actId="165"/>
          <ac:grpSpMkLst>
            <pc:docMk/>
            <pc:sldMk cId="1911932453" sldId="422"/>
            <ac:grpSpMk id="2" creationId="{B55E62AA-1C96-4DDD-2FB7-4795EE9CABB5}"/>
          </ac:grpSpMkLst>
        </pc:grpChg>
        <pc:grpChg chg="add mod">
          <ac:chgData name="Yvan Lara" userId="02929ecc-73a6-4931-ab01-537ee2852773" providerId="ADAL" clId="{992CBAE2-DE10-4654-97C2-CABBCFEE872C}" dt="2024-07-15T19:13:53.014" v="3837" actId="14100"/>
          <ac:grpSpMkLst>
            <pc:docMk/>
            <pc:sldMk cId="1911932453" sldId="422"/>
            <ac:grpSpMk id="26" creationId="{DCA4C134-D268-B3A8-F30A-D1D8813CB06D}"/>
          </ac:grpSpMkLst>
        </pc:grpChg>
        <pc:cxnChg chg="mod topLvl">
          <ac:chgData name="Yvan Lara" userId="02929ecc-73a6-4931-ab01-537ee2852773" providerId="ADAL" clId="{992CBAE2-DE10-4654-97C2-CABBCFEE872C}" dt="2024-07-15T19:11:36.025" v="3827" actId="165"/>
          <ac:cxnSpMkLst>
            <pc:docMk/>
            <pc:sldMk cId="1911932453" sldId="422"/>
            <ac:cxnSpMk id="3" creationId="{7E0E7F8F-B730-F825-535F-35837A71B1F1}"/>
          </ac:cxnSpMkLst>
        </pc:cxnChg>
        <pc:cxnChg chg="mod topLvl">
          <ac:chgData name="Yvan Lara" userId="02929ecc-73a6-4931-ab01-537ee2852773" providerId="ADAL" clId="{992CBAE2-DE10-4654-97C2-CABBCFEE872C}" dt="2024-07-15T19:11:36.025" v="3827" actId="165"/>
          <ac:cxnSpMkLst>
            <pc:docMk/>
            <pc:sldMk cId="1911932453" sldId="422"/>
            <ac:cxnSpMk id="6" creationId="{1B945229-75D2-FC8D-7037-D93660188E2B}"/>
          </ac:cxnSpMkLst>
        </pc:cxnChg>
        <pc:cxnChg chg="mod topLvl">
          <ac:chgData name="Yvan Lara" userId="02929ecc-73a6-4931-ab01-537ee2852773" providerId="ADAL" clId="{992CBAE2-DE10-4654-97C2-CABBCFEE872C}" dt="2024-07-15T19:11:36.025" v="3827" actId="165"/>
          <ac:cxnSpMkLst>
            <pc:docMk/>
            <pc:sldMk cId="1911932453" sldId="422"/>
            <ac:cxnSpMk id="9" creationId="{6706EF24-C65E-94A0-5815-29B324E1595B}"/>
          </ac:cxnSpMkLst>
        </pc:cxnChg>
        <pc:cxnChg chg="mod topLvl">
          <ac:chgData name="Yvan Lara" userId="02929ecc-73a6-4931-ab01-537ee2852773" providerId="ADAL" clId="{992CBAE2-DE10-4654-97C2-CABBCFEE872C}" dt="2024-07-15T19:11:36.025" v="3827" actId="165"/>
          <ac:cxnSpMkLst>
            <pc:docMk/>
            <pc:sldMk cId="1911932453" sldId="422"/>
            <ac:cxnSpMk id="10" creationId="{67E31ABA-A572-CF92-5677-8730D1AD5E17}"/>
          </ac:cxnSpMkLst>
        </pc:cxnChg>
        <pc:cxnChg chg="mod topLvl">
          <ac:chgData name="Yvan Lara" userId="02929ecc-73a6-4931-ab01-537ee2852773" providerId="ADAL" clId="{992CBAE2-DE10-4654-97C2-CABBCFEE872C}" dt="2024-07-15T19:11:36.025" v="3827" actId="165"/>
          <ac:cxnSpMkLst>
            <pc:docMk/>
            <pc:sldMk cId="1911932453" sldId="422"/>
            <ac:cxnSpMk id="11" creationId="{794D9FA3-FBD0-0012-2667-B1BD45BC84E7}"/>
          </ac:cxnSpMkLst>
        </pc:cxnChg>
        <pc:cxnChg chg="mod topLvl">
          <ac:chgData name="Yvan Lara" userId="02929ecc-73a6-4931-ab01-537ee2852773" providerId="ADAL" clId="{992CBAE2-DE10-4654-97C2-CABBCFEE872C}" dt="2024-07-15T19:11:36.025" v="3827" actId="165"/>
          <ac:cxnSpMkLst>
            <pc:docMk/>
            <pc:sldMk cId="1911932453" sldId="422"/>
            <ac:cxnSpMk id="12" creationId="{92239EA4-BA49-4DCF-595A-4DE8F61D1353}"/>
          </ac:cxnSpMkLst>
        </pc:cxnChg>
        <pc:cxnChg chg="mod topLvl">
          <ac:chgData name="Yvan Lara" userId="02929ecc-73a6-4931-ab01-537ee2852773" providerId="ADAL" clId="{992CBAE2-DE10-4654-97C2-CABBCFEE872C}" dt="2024-07-15T19:11:36.025" v="3827" actId="165"/>
          <ac:cxnSpMkLst>
            <pc:docMk/>
            <pc:sldMk cId="1911932453" sldId="422"/>
            <ac:cxnSpMk id="13" creationId="{A6B7A722-22AB-8316-35AA-EC80F82ECCF8}"/>
          </ac:cxnSpMkLst>
        </pc:cxnChg>
        <pc:cxnChg chg="mod topLvl">
          <ac:chgData name="Yvan Lara" userId="02929ecc-73a6-4931-ab01-537ee2852773" providerId="ADAL" clId="{992CBAE2-DE10-4654-97C2-CABBCFEE872C}" dt="2024-07-15T19:11:36.025" v="3827" actId="165"/>
          <ac:cxnSpMkLst>
            <pc:docMk/>
            <pc:sldMk cId="1911932453" sldId="422"/>
            <ac:cxnSpMk id="14" creationId="{575F950E-26FB-24DD-0870-2DC89F4DF142}"/>
          </ac:cxnSpMkLst>
        </pc:cxnChg>
        <pc:cxnChg chg="mod topLvl">
          <ac:chgData name="Yvan Lara" userId="02929ecc-73a6-4931-ab01-537ee2852773" providerId="ADAL" clId="{992CBAE2-DE10-4654-97C2-CABBCFEE872C}" dt="2024-07-15T19:11:36.025" v="3827" actId="165"/>
          <ac:cxnSpMkLst>
            <pc:docMk/>
            <pc:sldMk cId="1911932453" sldId="422"/>
            <ac:cxnSpMk id="15" creationId="{7AEA0415-6700-C88C-974C-FA22B545E597}"/>
          </ac:cxnSpMkLst>
        </pc:cxnChg>
        <pc:cxnChg chg="mod topLvl">
          <ac:chgData name="Yvan Lara" userId="02929ecc-73a6-4931-ab01-537ee2852773" providerId="ADAL" clId="{992CBAE2-DE10-4654-97C2-CABBCFEE872C}" dt="2024-07-15T19:11:36.025" v="3827" actId="165"/>
          <ac:cxnSpMkLst>
            <pc:docMk/>
            <pc:sldMk cId="1911932453" sldId="422"/>
            <ac:cxnSpMk id="16" creationId="{D23F9963-4FB4-7FC0-429D-8C3DF3603355}"/>
          </ac:cxnSpMkLst>
        </pc:cxnChg>
        <pc:cxnChg chg="add mod">
          <ac:chgData name="Yvan Lara" userId="02929ecc-73a6-4931-ab01-537ee2852773" providerId="ADAL" clId="{992CBAE2-DE10-4654-97C2-CABBCFEE872C}" dt="2024-07-15T19:13:47.523" v="3836" actId="1076"/>
          <ac:cxnSpMkLst>
            <pc:docMk/>
            <pc:sldMk cId="1911932453" sldId="422"/>
            <ac:cxnSpMk id="23" creationId="{727D116C-DE93-E3D1-1E57-35CA1996EE86}"/>
          </ac:cxnSpMkLst>
        </pc:cxnChg>
        <pc:cxnChg chg="add mod">
          <ac:chgData name="Yvan Lara" userId="02929ecc-73a6-4931-ab01-537ee2852773" providerId="ADAL" clId="{992CBAE2-DE10-4654-97C2-CABBCFEE872C}" dt="2024-07-15T19:13:47.523" v="3836" actId="1076"/>
          <ac:cxnSpMkLst>
            <pc:docMk/>
            <pc:sldMk cId="1911932453" sldId="422"/>
            <ac:cxnSpMk id="24" creationId="{029272D1-0E26-C045-4A77-DE1F9F47F5C8}"/>
          </ac:cxnSpMkLst>
        </pc:cxnChg>
        <pc:cxnChg chg="add mod">
          <ac:chgData name="Yvan Lara" userId="02929ecc-73a6-4931-ab01-537ee2852773" providerId="ADAL" clId="{992CBAE2-DE10-4654-97C2-CABBCFEE872C}" dt="2024-07-15T19:13:47.523" v="3836" actId="1076"/>
          <ac:cxnSpMkLst>
            <pc:docMk/>
            <pc:sldMk cId="1911932453" sldId="422"/>
            <ac:cxnSpMk id="25" creationId="{209D4B23-60A5-175F-4D5A-B08B1BD2558E}"/>
          </ac:cxnSpMkLst>
        </pc:cxnChg>
      </pc:sldChg>
      <pc:sldChg chg="addSp delSp modSp add mod">
        <pc:chgData name="Yvan Lara" userId="02929ecc-73a6-4931-ab01-537ee2852773" providerId="ADAL" clId="{992CBAE2-DE10-4654-97C2-CABBCFEE872C}" dt="2024-07-15T19:27:35.220" v="4048" actId="20577"/>
        <pc:sldMkLst>
          <pc:docMk/>
          <pc:sldMk cId="3147103594" sldId="423"/>
        </pc:sldMkLst>
        <pc:spChg chg="mod topLvl">
          <ac:chgData name="Yvan Lara" userId="02929ecc-73a6-4931-ab01-537ee2852773" providerId="ADAL" clId="{992CBAE2-DE10-4654-97C2-CABBCFEE872C}" dt="2024-07-15T19:21:13.532" v="3935" actId="20577"/>
          <ac:spMkLst>
            <pc:docMk/>
            <pc:sldMk cId="3147103594" sldId="423"/>
            <ac:spMk id="3" creationId="{2765225C-FB7C-5E20-B961-503301DD1A69}"/>
          </ac:spMkLst>
        </pc:spChg>
        <pc:spChg chg="mod topLvl">
          <ac:chgData name="Yvan Lara" userId="02929ecc-73a6-4931-ab01-537ee2852773" providerId="ADAL" clId="{992CBAE2-DE10-4654-97C2-CABBCFEE872C}" dt="2024-07-15T19:19:29.982" v="3871" actId="1076"/>
          <ac:spMkLst>
            <pc:docMk/>
            <pc:sldMk cId="3147103594" sldId="423"/>
            <ac:spMk id="4" creationId="{9A4EF2A5-D3C0-4FDB-D9B5-4F8A4F9C4AE4}"/>
          </ac:spMkLst>
        </pc:spChg>
        <pc:spChg chg="add mod">
          <ac:chgData name="Yvan Lara" userId="02929ecc-73a6-4931-ab01-537ee2852773" providerId="ADAL" clId="{992CBAE2-DE10-4654-97C2-CABBCFEE872C}" dt="2024-07-15T19:27:35.220" v="4048" actId="20577"/>
          <ac:spMkLst>
            <pc:docMk/>
            <pc:sldMk cId="3147103594" sldId="423"/>
            <ac:spMk id="6" creationId="{00438A31-DAB7-DF25-5B18-214368F77082}"/>
          </ac:spMkLst>
        </pc:spChg>
        <pc:grpChg chg="add del mod">
          <ac:chgData name="Yvan Lara" userId="02929ecc-73a6-4931-ab01-537ee2852773" providerId="ADAL" clId="{992CBAE2-DE10-4654-97C2-CABBCFEE872C}" dt="2024-07-15T19:18:44.170" v="3854" actId="165"/>
          <ac:grpSpMkLst>
            <pc:docMk/>
            <pc:sldMk cId="3147103594" sldId="423"/>
            <ac:grpSpMk id="2" creationId="{8AC2CFE3-9E07-8036-0A77-5BD7CFD7254E}"/>
          </ac:grpSpMkLst>
        </pc:grpChg>
        <pc:cxnChg chg="del mod">
          <ac:chgData name="Yvan Lara" userId="02929ecc-73a6-4931-ab01-537ee2852773" providerId="ADAL" clId="{992CBAE2-DE10-4654-97C2-CABBCFEE872C}" dt="2024-07-15T19:18:21.493" v="3849" actId="478"/>
          <ac:cxnSpMkLst>
            <pc:docMk/>
            <pc:sldMk cId="3147103594" sldId="423"/>
            <ac:cxnSpMk id="5" creationId="{A19E0032-A062-698D-02E2-3A08FE70F7A5}"/>
          </ac:cxnSpMkLst>
        </pc:cxnChg>
      </pc:sldChg>
      <pc:sldChg chg="addSp modSp add mod">
        <pc:chgData name="Yvan Lara" userId="02929ecc-73a6-4931-ab01-537ee2852773" providerId="ADAL" clId="{992CBAE2-DE10-4654-97C2-CABBCFEE872C}" dt="2024-07-15T19:28:34.493" v="4061"/>
        <pc:sldMkLst>
          <pc:docMk/>
          <pc:sldMk cId="2220777014" sldId="424"/>
        </pc:sldMkLst>
        <pc:spChg chg="add mod">
          <ac:chgData name="Yvan Lara" userId="02929ecc-73a6-4931-ab01-537ee2852773" providerId="ADAL" clId="{992CBAE2-DE10-4654-97C2-CABBCFEE872C}" dt="2024-07-15T19:28:34.493" v="4061"/>
          <ac:spMkLst>
            <pc:docMk/>
            <pc:sldMk cId="2220777014" sldId="424"/>
            <ac:spMk id="3" creationId="{5C79CA2C-EBC5-63C7-3EC2-935903DE747D}"/>
          </ac:spMkLst>
        </pc:spChg>
        <pc:graphicFrameChg chg="add mod">
          <ac:chgData name="Yvan Lara" userId="02929ecc-73a6-4931-ab01-537ee2852773" providerId="ADAL" clId="{992CBAE2-DE10-4654-97C2-CABBCFEE872C}" dt="2024-07-15T19:27:12.710" v="4037" actId="1076"/>
          <ac:graphicFrameMkLst>
            <pc:docMk/>
            <pc:sldMk cId="2220777014" sldId="424"/>
            <ac:graphicFrameMk id="2" creationId="{D021263E-E63A-F23A-D160-EAAD4277614F}"/>
          </ac:graphicFrameMkLst>
        </pc:graphicFrameChg>
      </pc:sldChg>
      <pc:sldChg chg="addSp modSp add mod">
        <pc:chgData name="Yvan Lara" userId="02929ecc-73a6-4931-ab01-537ee2852773" providerId="ADAL" clId="{992CBAE2-DE10-4654-97C2-CABBCFEE872C}" dt="2024-07-15T19:36:54.681" v="4134" actId="1076"/>
        <pc:sldMkLst>
          <pc:docMk/>
          <pc:sldMk cId="3189390026" sldId="425"/>
        </pc:sldMkLst>
        <pc:spChg chg="add mod">
          <ac:chgData name="Yvan Lara" userId="02929ecc-73a6-4931-ab01-537ee2852773" providerId="ADAL" clId="{992CBAE2-DE10-4654-97C2-CABBCFEE872C}" dt="2024-07-15T19:35:38.280" v="4129" actId="6549"/>
          <ac:spMkLst>
            <pc:docMk/>
            <pc:sldMk cId="3189390026" sldId="425"/>
            <ac:spMk id="2" creationId="{E4E3AD05-003E-6FEC-3506-2BE341E978FA}"/>
          </ac:spMkLst>
        </pc:spChg>
        <pc:picChg chg="add mod">
          <ac:chgData name="Yvan Lara" userId="02929ecc-73a6-4931-ab01-537ee2852773" providerId="ADAL" clId="{992CBAE2-DE10-4654-97C2-CABBCFEE872C}" dt="2024-07-15T19:36:54.681" v="4134" actId="1076"/>
          <ac:picMkLst>
            <pc:docMk/>
            <pc:sldMk cId="3189390026" sldId="425"/>
            <ac:picMk id="4" creationId="{03F40FE1-E60B-8743-8291-F923746CEFBA}"/>
          </ac:picMkLst>
        </pc:picChg>
      </pc:sldChg>
      <pc:sldChg chg="addSp delSp modSp add mod ord modAnim">
        <pc:chgData name="Yvan Lara" userId="02929ecc-73a6-4931-ab01-537ee2852773" providerId="ADAL" clId="{992CBAE2-DE10-4654-97C2-CABBCFEE872C}" dt="2024-07-16T01:03:18.472" v="11997"/>
        <pc:sldMkLst>
          <pc:docMk/>
          <pc:sldMk cId="1179561548" sldId="426"/>
        </pc:sldMkLst>
        <pc:spChg chg="add mod">
          <ac:chgData name="Yvan Lara" userId="02929ecc-73a6-4931-ab01-537ee2852773" providerId="ADAL" clId="{992CBAE2-DE10-4654-97C2-CABBCFEE872C}" dt="2024-07-15T17:57:16.665" v="2134" actId="1076"/>
          <ac:spMkLst>
            <pc:docMk/>
            <pc:sldMk cId="1179561548" sldId="426"/>
            <ac:spMk id="20" creationId="{F817093D-C90A-1BFA-4FD4-02EF7E0B18C7}"/>
          </ac:spMkLst>
        </pc:spChg>
        <pc:spChg chg="add del mod">
          <ac:chgData name="Yvan Lara" userId="02929ecc-73a6-4931-ab01-537ee2852773" providerId="ADAL" clId="{992CBAE2-DE10-4654-97C2-CABBCFEE872C}" dt="2024-07-15T17:53:12.915" v="2111" actId="478"/>
          <ac:spMkLst>
            <pc:docMk/>
            <pc:sldMk cId="1179561548" sldId="426"/>
            <ac:spMk id="21" creationId="{EC40C4A4-51FE-023D-C137-1C22DFFEE9F6}"/>
          </ac:spMkLst>
        </pc:spChg>
        <pc:spChg chg="add mod">
          <ac:chgData name="Yvan Lara" userId="02929ecc-73a6-4931-ab01-537ee2852773" providerId="ADAL" clId="{992CBAE2-DE10-4654-97C2-CABBCFEE872C}" dt="2024-07-15T17:57:16.665" v="2134" actId="1076"/>
          <ac:spMkLst>
            <pc:docMk/>
            <pc:sldMk cId="1179561548" sldId="426"/>
            <ac:spMk id="22" creationId="{FB9DB6F3-D01B-85BC-DA00-ED0E902FE567}"/>
          </ac:spMkLst>
        </pc:spChg>
        <pc:graphicFrameChg chg="add mod">
          <ac:chgData name="Yvan Lara" userId="02929ecc-73a6-4931-ab01-537ee2852773" providerId="ADAL" clId="{992CBAE2-DE10-4654-97C2-CABBCFEE872C}" dt="2024-07-15T17:56:51.920" v="2132" actId="1076"/>
          <ac:graphicFrameMkLst>
            <pc:docMk/>
            <pc:sldMk cId="1179561548" sldId="426"/>
            <ac:graphicFrameMk id="2" creationId="{349BB94A-B4B0-8A04-24D9-CA4349E35AEA}"/>
          </ac:graphicFrameMkLst>
        </pc:graphicFrameChg>
        <pc:picChg chg="add mod">
          <ac:chgData name="Yvan Lara" userId="02929ecc-73a6-4931-ab01-537ee2852773" providerId="ADAL" clId="{992CBAE2-DE10-4654-97C2-CABBCFEE872C}" dt="2024-07-15T17:59:14.103" v="2145" actId="1076"/>
          <ac:picMkLst>
            <pc:docMk/>
            <pc:sldMk cId="1179561548" sldId="426"/>
            <ac:picMk id="6" creationId="{71AD70D5-E0B9-B1DB-9336-2290BCEDBCE7}"/>
          </ac:picMkLst>
        </pc:picChg>
        <pc:picChg chg="add mod">
          <ac:chgData name="Yvan Lara" userId="02929ecc-73a6-4931-ab01-537ee2852773" providerId="ADAL" clId="{992CBAE2-DE10-4654-97C2-CABBCFEE872C}" dt="2024-07-15T17:59:01.155" v="2144" actId="1076"/>
          <ac:picMkLst>
            <pc:docMk/>
            <pc:sldMk cId="1179561548" sldId="426"/>
            <ac:picMk id="8" creationId="{392C0DBE-6AFA-1291-DF84-C63B5D074582}"/>
          </ac:picMkLst>
        </pc:picChg>
        <pc:picChg chg="add del mod">
          <ac:chgData name="Yvan Lara" userId="02929ecc-73a6-4931-ab01-537ee2852773" providerId="ADAL" clId="{992CBAE2-DE10-4654-97C2-CABBCFEE872C}" dt="2024-07-15T17:34:59.891" v="2009" actId="478"/>
          <ac:picMkLst>
            <pc:docMk/>
            <pc:sldMk cId="1179561548" sldId="426"/>
            <ac:picMk id="11" creationId="{A776DBD7-0C01-7F44-EBFF-C4A969EA6DAE}"/>
          </ac:picMkLst>
        </pc:picChg>
        <pc:picChg chg="add del mod">
          <ac:chgData name="Yvan Lara" userId="02929ecc-73a6-4931-ab01-537ee2852773" providerId="ADAL" clId="{992CBAE2-DE10-4654-97C2-CABBCFEE872C}" dt="2024-07-15T17:42:04.792" v="2013" actId="478"/>
          <ac:picMkLst>
            <pc:docMk/>
            <pc:sldMk cId="1179561548" sldId="426"/>
            <ac:picMk id="13" creationId="{4A089C52-C623-0A68-9F9D-56A33F56340E}"/>
          </ac:picMkLst>
        </pc:picChg>
        <pc:picChg chg="add mod">
          <ac:chgData name="Yvan Lara" userId="02929ecc-73a6-4931-ab01-537ee2852773" providerId="ADAL" clId="{992CBAE2-DE10-4654-97C2-CABBCFEE872C}" dt="2024-07-15T17:58:43.786" v="2141" actId="1076"/>
          <ac:picMkLst>
            <pc:docMk/>
            <pc:sldMk cId="1179561548" sldId="426"/>
            <ac:picMk id="15" creationId="{EDC9DE4C-6787-0E6C-CFB3-C99834861D0B}"/>
          </ac:picMkLst>
        </pc:picChg>
        <pc:picChg chg="add del mod">
          <ac:chgData name="Yvan Lara" userId="02929ecc-73a6-4931-ab01-537ee2852773" providerId="ADAL" clId="{992CBAE2-DE10-4654-97C2-CABBCFEE872C}" dt="2024-07-15T17:47:55.843" v="2038" actId="478"/>
          <ac:picMkLst>
            <pc:docMk/>
            <pc:sldMk cId="1179561548" sldId="426"/>
            <ac:picMk id="17" creationId="{6716B54C-45A8-03EE-0F0E-64CBE1A78E86}"/>
          </ac:picMkLst>
        </pc:picChg>
        <pc:picChg chg="add mod">
          <ac:chgData name="Yvan Lara" userId="02929ecc-73a6-4931-ab01-537ee2852773" providerId="ADAL" clId="{992CBAE2-DE10-4654-97C2-CABBCFEE872C}" dt="2024-07-15T17:57:16.665" v="2134" actId="1076"/>
          <ac:picMkLst>
            <pc:docMk/>
            <pc:sldMk cId="1179561548" sldId="426"/>
            <ac:picMk id="19" creationId="{CB21084F-14A3-B81E-D085-63095869B06F}"/>
          </ac:picMkLst>
        </pc:picChg>
        <pc:picChg chg="add del mod">
          <ac:chgData name="Yvan Lara" userId="02929ecc-73a6-4931-ab01-537ee2852773" providerId="ADAL" clId="{992CBAE2-DE10-4654-97C2-CABBCFEE872C}" dt="2024-07-15T17:55:27.619" v="2121" actId="478"/>
          <ac:picMkLst>
            <pc:docMk/>
            <pc:sldMk cId="1179561548" sldId="426"/>
            <ac:picMk id="24" creationId="{0CB4684F-D651-2795-4C33-75F0481B775A}"/>
          </ac:picMkLst>
        </pc:picChg>
        <pc:picChg chg="add mod">
          <ac:chgData name="Yvan Lara" userId="02929ecc-73a6-4931-ab01-537ee2852773" providerId="ADAL" clId="{992CBAE2-DE10-4654-97C2-CABBCFEE872C}" dt="2024-07-15T17:56:56.773" v="2133" actId="1076"/>
          <ac:picMkLst>
            <pc:docMk/>
            <pc:sldMk cId="1179561548" sldId="426"/>
            <ac:picMk id="26" creationId="{2D8F7A3B-5D51-6A3F-3A71-1D08B9CF92AB}"/>
          </ac:picMkLst>
        </pc:picChg>
        <pc:picChg chg="add mod">
          <ac:chgData name="Yvan Lara" userId="02929ecc-73a6-4931-ab01-537ee2852773" providerId="ADAL" clId="{992CBAE2-DE10-4654-97C2-CABBCFEE872C}" dt="2024-07-15T17:58:29.023" v="2140" actId="1076"/>
          <ac:picMkLst>
            <pc:docMk/>
            <pc:sldMk cId="1179561548" sldId="426"/>
            <ac:picMk id="28" creationId="{0DE1796A-299C-A97B-243E-B547A7033C14}"/>
          </ac:picMkLst>
        </pc:picChg>
        <pc:cxnChg chg="add mod">
          <ac:chgData name="Yvan Lara" userId="02929ecc-73a6-4931-ab01-537ee2852773" providerId="ADAL" clId="{992CBAE2-DE10-4654-97C2-CABBCFEE872C}" dt="2024-07-15T17:59:20.867" v="2146" actId="1076"/>
          <ac:cxnSpMkLst>
            <pc:docMk/>
            <pc:sldMk cId="1179561548" sldId="426"/>
            <ac:cxnSpMk id="4" creationId="{D957F9C0-EAC2-0CAE-3244-EFFBA91D56BA}"/>
          </ac:cxnSpMkLst>
        </pc:cxnChg>
      </pc:sldChg>
      <pc:sldChg chg="addSp delSp modSp add mod">
        <pc:chgData name="Yvan Lara" userId="02929ecc-73a6-4931-ab01-537ee2852773" providerId="ADAL" clId="{992CBAE2-DE10-4654-97C2-CABBCFEE872C}" dt="2024-07-15T18:55:41.938" v="3647" actId="208"/>
        <pc:sldMkLst>
          <pc:docMk/>
          <pc:sldMk cId="1354661021" sldId="427"/>
        </pc:sldMkLst>
        <pc:spChg chg="add mod">
          <ac:chgData name="Yvan Lara" userId="02929ecc-73a6-4931-ab01-537ee2852773" providerId="ADAL" clId="{992CBAE2-DE10-4654-97C2-CABBCFEE872C}" dt="2024-07-15T18:55:41.938" v="3647" actId="208"/>
          <ac:spMkLst>
            <pc:docMk/>
            <pc:sldMk cId="1354661021" sldId="427"/>
            <ac:spMk id="2" creationId="{1499501F-3D92-6B8B-39EA-3A1BEDA487FC}"/>
          </ac:spMkLst>
        </pc:spChg>
        <pc:spChg chg="add mod">
          <ac:chgData name="Yvan Lara" userId="02929ecc-73a6-4931-ab01-537ee2852773" providerId="ADAL" clId="{992CBAE2-DE10-4654-97C2-CABBCFEE872C}" dt="2024-07-15T18:55:41.938" v="3647" actId="208"/>
          <ac:spMkLst>
            <pc:docMk/>
            <pc:sldMk cId="1354661021" sldId="427"/>
            <ac:spMk id="3" creationId="{097532BA-749E-04D0-527A-AC86356B8E49}"/>
          </ac:spMkLst>
        </pc:spChg>
        <pc:spChg chg="add mod">
          <ac:chgData name="Yvan Lara" userId="02929ecc-73a6-4931-ab01-537ee2852773" providerId="ADAL" clId="{992CBAE2-DE10-4654-97C2-CABBCFEE872C}" dt="2024-07-15T18:55:41.938" v="3647" actId="208"/>
          <ac:spMkLst>
            <pc:docMk/>
            <pc:sldMk cId="1354661021" sldId="427"/>
            <ac:spMk id="4" creationId="{15719E30-1653-90A9-5A35-B39E60C329A9}"/>
          </ac:spMkLst>
        </pc:spChg>
        <pc:spChg chg="add mod">
          <ac:chgData name="Yvan Lara" userId="02929ecc-73a6-4931-ab01-537ee2852773" providerId="ADAL" clId="{992CBAE2-DE10-4654-97C2-CABBCFEE872C}" dt="2024-07-15T18:55:41.938" v="3647" actId="208"/>
          <ac:spMkLst>
            <pc:docMk/>
            <pc:sldMk cId="1354661021" sldId="427"/>
            <ac:spMk id="5" creationId="{C24B3C83-333B-2DEA-7E72-14AC57014963}"/>
          </ac:spMkLst>
        </pc:spChg>
        <pc:spChg chg="del">
          <ac:chgData name="Yvan Lara" userId="02929ecc-73a6-4931-ab01-537ee2852773" providerId="ADAL" clId="{992CBAE2-DE10-4654-97C2-CABBCFEE872C}" dt="2024-07-15T18:09:38.209" v="2318" actId="478"/>
          <ac:spMkLst>
            <pc:docMk/>
            <pc:sldMk cId="1354661021" sldId="427"/>
            <ac:spMk id="6" creationId="{BC8DFA2A-B917-1156-07CA-1628FCABA2D4}"/>
          </ac:spMkLst>
        </pc:spChg>
        <pc:spChg chg="mod">
          <ac:chgData name="Yvan Lara" userId="02929ecc-73a6-4931-ab01-537ee2852773" providerId="ADAL" clId="{992CBAE2-DE10-4654-97C2-CABBCFEE872C}" dt="2024-07-15T18:08:56.340" v="2317" actId="6549"/>
          <ac:spMkLst>
            <pc:docMk/>
            <pc:sldMk cId="1354661021" sldId="427"/>
            <ac:spMk id="7" creationId="{50D0D5D5-936D-28F0-8E2D-C2D97A4EEE1B}"/>
          </ac:spMkLst>
        </pc:spChg>
        <pc:spChg chg="add mod">
          <ac:chgData name="Yvan Lara" userId="02929ecc-73a6-4931-ab01-537ee2852773" providerId="ADAL" clId="{992CBAE2-DE10-4654-97C2-CABBCFEE872C}" dt="2024-07-15T18:55:41.938" v="3647" actId="208"/>
          <ac:spMkLst>
            <pc:docMk/>
            <pc:sldMk cId="1354661021" sldId="427"/>
            <ac:spMk id="8" creationId="{D50B6A0C-096A-8E7E-E5F6-C775111BCD53}"/>
          </ac:spMkLst>
        </pc:spChg>
        <pc:spChg chg="add mod">
          <ac:chgData name="Yvan Lara" userId="02929ecc-73a6-4931-ab01-537ee2852773" providerId="ADAL" clId="{992CBAE2-DE10-4654-97C2-CABBCFEE872C}" dt="2024-07-15T18:55:41.938" v="3647" actId="208"/>
          <ac:spMkLst>
            <pc:docMk/>
            <pc:sldMk cId="1354661021" sldId="427"/>
            <ac:spMk id="9" creationId="{84DEB632-6795-01EE-744D-C514D6D1BDE8}"/>
          </ac:spMkLst>
        </pc:spChg>
        <pc:spChg chg="add mod">
          <ac:chgData name="Yvan Lara" userId="02929ecc-73a6-4931-ab01-537ee2852773" providerId="ADAL" clId="{992CBAE2-DE10-4654-97C2-CABBCFEE872C}" dt="2024-07-15T18:55:41.938" v="3647" actId="208"/>
          <ac:spMkLst>
            <pc:docMk/>
            <pc:sldMk cId="1354661021" sldId="427"/>
            <ac:spMk id="10" creationId="{E2C5880D-B0BD-6856-6F05-A9B845D87DB7}"/>
          </ac:spMkLst>
        </pc:spChg>
        <pc:spChg chg="add mod">
          <ac:chgData name="Yvan Lara" userId="02929ecc-73a6-4931-ab01-537ee2852773" providerId="ADAL" clId="{992CBAE2-DE10-4654-97C2-CABBCFEE872C}" dt="2024-07-15T18:55:41.938" v="3647" actId="208"/>
          <ac:spMkLst>
            <pc:docMk/>
            <pc:sldMk cId="1354661021" sldId="427"/>
            <ac:spMk id="11" creationId="{15349E01-942E-C35B-2FC0-AE8112D56141}"/>
          </ac:spMkLst>
        </pc:spChg>
        <pc:spChg chg="add mod">
          <ac:chgData name="Yvan Lara" userId="02929ecc-73a6-4931-ab01-537ee2852773" providerId="ADAL" clId="{992CBAE2-DE10-4654-97C2-CABBCFEE872C}" dt="2024-07-15T18:55:41.938" v="3647" actId="208"/>
          <ac:spMkLst>
            <pc:docMk/>
            <pc:sldMk cId="1354661021" sldId="427"/>
            <ac:spMk id="12" creationId="{9BDB6CFC-41B6-0BA9-CE8A-5AB00D446C59}"/>
          </ac:spMkLst>
        </pc:spChg>
        <pc:spChg chg="add mod">
          <ac:chgData name="Yvan Lara" userId="02929ecc-73a6-4931-ab01-537ee2852773" providerId="ADAL" clId="{992CBAE2-DE10-4654-97C2-CABBCFEE872C}" dt="2024-07-15T18:55:41.938" v="3647" actId="208"/>
          <ac:spMkLst>
            <pc:docMk/>
            <pc:sldMk cId="1354661021" sldId="427"/>
            <ac:spMk id="13" creationId="{9CC7F36E-2201-F751-4FF7-5BC7A94B8FE8}"/>
          </ac:spMkLst>
        </pc:spChg>
      </pc:sldChg>
      <pc:sldChg chg="modSp add mod">
        <pc:chgData name="Yvan Lara" userId="02929ecc-73a6-4931-ab01-537ee2852773" providerId="ADAL" clId="{992CBAE2-DE10-4654-97C2-CABBCFEE872C}" dt="2024-07-15T19:04:08.980" v="3740" actId="207"/>
        <pc:sldMkLst>
          <pc:docMk/>
          <pc:sldMk cId="1832810621" sldId="428"/>
        </pc:sldMkLst>
        <pc:spChg chg="mod">
          <ac:chgData name="Yvan Lara" userId="02929ecc-73a6-4931-ab01-537ee2852773" providerId="ADAL" clId="{992CBAE2-DE10-4654-97C2-CABBCFEE872C}" dt="2024-07-15T18:55:03.128" v="3644" actId="207"/>
          <ac:spMkLst>
            <pc:docMk/>
            <pc:sldMk cId="1832810621" sldId="428"/>
            <ac:spMk id="2" creationId="{1499501F-3D92-6B8B-39EA-3A1BEDA487FC}"/>
          </ac:spMkLst>
        </pc:spChg>
        <pc:spChg chg="mod">
          <ac:chgData name="Yvan Lara" userId="02929ecc-73a6-4931-ab01-537ee2852773" providerId="ADAL" clId="{992CBAE2-DE10-4654-97C2-CABBCFEE872C}" dt="2024-07-15T19:04:08.980" v="3740" actId="207"/>
          <ac:spMkLst>
            <pc:docMk/>
            <pc:sldMk cId="1832810621" sldId="428"/>
            <ac:spMk id="3" creationId="{097532BA-749E-04D0-527A-AC86356B8E49}"/>
          </ac:spMkLst>
        </pc:spChg>
        <pc:spChg chg="mod">
          <ac:chgData name="Yvan Lara" userId="02929ecc-73a6-4931-ab01-537ee2852773" providerId="ADAL" clId="{992CBAE2-DE10-4654-97C2-CABBCFEE872C}" dt="2024-07-15T18:55:50.756" v="3649" actId="208"/>
          <ac:spMkLst>
            <pc:docMk/>
            <pc:sldMk cId="1832810621" sldId="428"/>
            <ac:spMk id="4" creationId="{15719E30-1653-90A9-5A35-B39E60C329A9}"/>
          </ac:spMkLst>
        </pc:spChg>
        <pc:spChg chg="mod">
          <ac:chgData name="Yvan Lara" userId="02929ecc-73a6-4931-ab01-537ee2852773" providerId="ADAL" clId="{992CBAE2-DE10-4654-97C2-CABBCFEE872C}" dt="2024-07-15T18:55:50.756" v="3649" actId="208"/>
          <ac:spMkLst>
            <pc:docMk/>
            <pc:sldMk cId="1832810621" sldId="428"/>
            <ac:spMk id="5" creationId="{C24B3C83-333B-2DEA-7E72-14AC57014963}"/>
          </ac:spMkLst>
        </pc:spChg>
        <pc:spChg chg="mod">
          <ac:chgData name="Yvan Lara" userId="02929ecc-73a6-4931-ab01-537ee2852773" providerId="ADAL" clId="{992CBAE2-DE10-4654-97C2-CABBCFEE872C}" dt="2024-07-15T18:55:50.756" v="3649" actId="208"/>
          <ac:spMkLst>
            <pc:docMk/>
            <pc:sldMk cId="1832810621" sldId="428"/>
            <ac:spMk id="8" creationId="{D50B6A0C-096A-8E7E-E5F6-C775111BCD53}"/>
          </ac:spMkLst>
        </pc:spChg>
        <pc:spChg chg="mod">
          <ac:chgData name="Yvan Lara" userId="02929ecc-73a6-4931-ab01-537ee2852773" providerId="ADAL" clId="{992CBAE2-DE10-4654-97C2-CABBCFEE872C}" dt="2024-07-15T18:55:50.756" v="3649" actId="208"/>
          <ac:spMkLst>
            <pc:docMk/>
            <pc:sldMk cId="1832810621" sldId="428"/>
            <ac:spMk id="9" creationId="{84DEB632-6795-01EE-744D-C514D6D1BDE8}"/>
          </ac:spMkLst>
        </pc:spChg>
        <pc:spChg chg="mod">
          <ac:chgData name="Yvan Lara" userId="02929ecc-73a6-4931-ab01-537ee2852773" providerId="ADAL" clId="{992CBAE2-DE10-4654-97C2-CABBCFEE872C}" dt="2024-07-15T18:55:50.756" v="3649" actId="208"/>
          <ac:spMkLst>
            <pc:docMk/>
            <pc:sldMk cId="1832810621" sldId="428"/>
            <ac:spMk id="10" creationId="{E2C5880D-B0BD-6856-6F05-A9B845D87DB7}"/>
          </ac:spMkLst>
        </pc:spChg>
        <pc:spChg chg="mod">
          <ac:chgData name="Yvan Lara" userId="02929ecc-73a6-4931-ab01-537ee2852773" providerId="ADAL" clId="{992CBAE2-DE10-4654-97C2-CABBCFEE872C}" dt="2024-07-15T18:55:50.756" v="3649" actId="208"/>
          <ac:spMkLst>
            <pc:docMk/>
            <pc:sldMk cId="1832810621" sldId="428"/>
            <ac:spMk id="11" creationId="{15349E01-942E-C35B-2FC0-AE8112D56141}"/>
          </ac:spMkLst>
        </pc:spChg>
        <pc:spChg chg="mod">
          <ac:chgData name="Yvan Lara" userId="02929ecc-73a6-4931-ab01-537ee2852773" providerId="ADAL" clId="{992CBAE2-DE10-4654-97C2-CABBCFEE872C}" dt="2024-07-15T18:55:50.756" v="3649" actId="208"/>
          <ac:spMkLst>
            <pc:docMk/>
            <pc:sldMk cId="1832810621" sldId="428"/>
            <ac:spMk id="12" creationId="{9BDB6CFC-41B6-0BA9-CE8A-5AB00D446C59}"/>
          </ac:spMkLst>
        </pc:spChg>
        <pc:spChg chg="mod">
          <ac:chgData name="Yvan Lara" userId="02929ecc-73a6-4931-ab01-537ee2852773" providerId="ADAL" clId="{992CBAE2-DE10-4654-97C2-CABBCFEE872C}" dt="2024-07-15T18:55:50.756" v="3649" actId="208"/>
          <ac:spMkLst>
            <pc:docMk/>
            <pc:sldMk cId="1832810621" sldId="428"/>
            <ac:spMk id="13" creationId="{9CC7F36E-2201-F751-4FF7-5BC7A94B8FE8}"/>
          </ac:spMkLst>
        </pc:spChg>
      </pc:sldChg>
      <pc:sldChg chg="add del">
        <pc:chgData name="Yvan Lara" userId="02929ecc-73a6-4931-ab01-537ee2852773" providerId="ADAL" clId="{992CBAE2-DE10-4654-97C2-CABBCFEE872C}" dt="2024-07-15T18:53:29.666" v="3639"/>
        <pc:sldMkLst>
          <pc:docMk/>
          <pc:sldMk cId="2290579042" sldId="428"/>
        </pc:sldMkLst>
      </pc:sldChg>
      <pc:sldChg chg="addSp delSp modSp add del mod modAnim">
        <pc:chgData name="Yvan Lara" userId="02929ecc-73a6-4931-ab01-537ee2852773" providerId="ADAL" clId="{992CBAE2-DE10-4654-97C2-CABBCFEE872C}" dt="2024-07-15T19:00:27.312" v="3699" actId="47"/>
        <pc:sldMkLst>
          <pc:docMk/>
          <pc:sldMk cId="2455404700" sldId="429"/>
        </pc:sldMkLst>
        <pc:spChg chg="topLvl">
          <ac:chgData name="Yvan Lara" userId="02929ecc-73a6-4931-ab01-537ee2852773" providerId="ADAL" clId="{992CBAE2-DE10-4654-97C2-CABBCFEE872C}" dt="2024-07-15T18:59:51.317" v="3694" actId="478"/>
          <ac:spMkLst>
            <pc:docMk/>
            <pc:sldMk cId="2455404700" sldId="429"/>
            <ac:spMk id="2" creationId="{67585E33-79C0-7219-2B08-831CDDA57CB8}"/>
          </ac:spMkLst>
        </pc:spChg>
        <pc:spChg chg="mod">
          <ac:chgData name="Yvan Lara" userId="02929ecc-73a6-4931-ab01-537ee2852773" providerId="ADAL" clId="{992CBAE2-DE10-4654-97C2-CABBCFEE872C}" dt="2024-07-15T18:57:25.268" v="3663" actId="207"/>
          <ac:spMkLst>
            <pc:docMk/>
            <pc:sldMk cId="2455404700" sldId="429"/>
            <ac:spMk id="4" creationId="{1FCBC323-63BF-AE56-EA3A-85337541825C}"/>
          </ac:spMkLst>
        </pc:spChg>
        <pc:spChg chg="mod">
          <ac:chgData name="Yvan Lara" userId="02929ecc-73a6-4931-ab01-537ee2852773" providerId="ADAL" clId="{992CBAE2-DE10-4654-97C2-CABBCFEE872C}" dt="2024-07-15T18:57:42.928" v="3673" actId="20577"/>
          <ac:spMkLst>
            <pc:docMk/>
            <pc:sldMk cId="2455404700" sldId="429"/>
            <ac:spMk id="5" creationId="{F6A4631F-993E-4E89-9E50-794CD19833CC}"/>
          </ac:spMkLst>
        </pc:spChg>
        <pc:spChg chg="mod">
          <ac:chgData name="Yvan Lara" userId="02929ecc-73a6-4931-ab01-537ee2852773" providerId="ADAL" clId="{992CBAE2-DE10-4654-97C2-CABBCFEE872C}" dt="2024-07-15T18:57:25.268" v="3663" actId="207"/>
          <ac:spMkLst>
            <pc:docMk/>
            <pc:sldMk cId="2455404700" sldId="429"/>
            <ac:spMk id="6" creationId="{4641A71F-9718-2AC2-7AF3-55499B23D8BB}"/>
          </ac:spMkLst>
        </pc:spChg>
        <pc:spChg chg="mod">
          <ac:chgData name="Yvan Lara" userId="02929ecc-73a6-4931-ab01-537ee2852773" providerId="ADAL" clId="{992CBAE2-DE10-4654-97C2-CABBCFEE872C}" dt="2024-07-15T18:57:25.268" v="3663" actId="207"/>
          <ac:spMkLst>
            <pc:docMk/>
            <pc:sldMk cId="2455404700" sldId="429"/>
            <ac:spMk id="7" creationId="{E83B498B-7166-8E4D-7DBD-EE2F6ACDE7DA}"/>
          </ac:spMkLst>
        </pc:spChg>
        <pc:spChg chg="del">
          <ac:chgData name="Yvan Lara" userId="02929ecc-73a6-4931-ab01-537ee2852773" providerId="ADAL" clId="{992CBAE2-DE10-4654-97C2-CABBCFEE872C}" dt="2024-07-15T18:59:38.621" v="3684" actId="478"/>
          <ac:spMkLst>
            <pc:docMk/>
            <pc:sldMk cId="2455404700" sldId="429"/>
            <ac:spMk id="12" creationId="{3A61CD0B-E16B-C491-4FBF-A60B489622FF}"/>
          </ac:spMkLst>
        </pc:spChg>
        <pc:spChg chg="del">
          <ac:chgData name="Yvan Lara" userId="02929ecc-73a6-4931-ab01-537ee2852773" providerId="ADAL" clId="{992CBAE2-DE10-4654-97C2-CABBCFEE872C}" dt="2024-07-15T18:59:39.432" v="3685" actId="478"/>
          <ac:spMkLst>
            <pc:docMk/>
            <pc:sldMk cId="2455404700" sldId="429"/>
            <ac:spMk id="13" creationId="{DCCA9355-A2F7-20EA-C285-6CA36599C4FE}"/>
          </ac:spMkLst>
        </pc:spChg>
        <pc:spChg chg="del topLvl">
          <ac:chgData name="Yvan Lara" userId="02929ecc-73a6-4931-ab01-537ee2852773" providerId="ADAL" clId="{992CBAE2-DE10-4654-97C2-CABBCFEE872C}" dt="2024-07-15T18:59:51.317" v="3694" actId="478"/>
          <ac:spMkLst>
            <pc:docMk/>
            <pc:sldMk cId="2455404700" sldId="429"/>
            <ac:spMk id="14" creationId="{CCEA9569-B2B7-769B-AD84-A778AB86800F}"/>
          </ac:spMkLst>
        </pc:spChg>
        <pc:spChg chg="mod topLvl">
          <ac:chgData name="Yvan Lara" userId="02929ecc-73a6-4931-ab01-537ee2852773" providerId="ADAL" clId="{992CBAE2-DE10-4654-97C2-CABBCFEE872C}" dt="2024-07-15T18:59:53.209" v="3695" actId="478"/>
          <ac:spMkLst>
            <pc:docMk/>
            <pc:sldMk cId="2455404700" sldId="429"/>
            <ac:spMk id="17" creationId="{9AF26A59-EC7E-B47E-99D6-ADBCFEB12257}"/>
          </ac:spMkLst>
        </pc:spChg>
        <pc:spChg chg="del mod topLvl">
          <ac:chgData name="Yvan Lara" userId="02929ecc-73a6-4931-ab01-537ee2852773" providerId="ADAL" clId="{992CBAE2-DE10-4654-97C2-CABBCFEE872C}" dt="2024-07-15T18:59:53.209" v="3695" actId="478"/>
          <ac:spMkLst>
            <pc:docMk/>
            <pc:sldMk cId="2455404700" sldId="429"/>
            <ac:spMk id="18" creationId="{AAE946A0-DD89-D22E-2525-ED4473937376}"/>
          </ac:spMkLst>
        </pc:spChg>
        <pc:spChg chg="mod topLvl">
          <ac:chgData name="Yvan Lara" userId="02929ecc-73a6-4931-ab01-537ee2852773" providerId="ADAL" clId="{992CBAE2-DE10-4654-97C2-CABBCFEE872C}" dt="2024-07-15T18:59:57.241" v="3697" actId="478"/>
          <ac:spMkLst>
            <pc:docMk/>
            <pc:sldMk cId="2455404700" sldId="429"/>
            <ac:spMk id="20" creationId="{250EDB8C-AE58-D814-F6A4-C3D9BA28A825}"/>
          </ac:spMkLst>
        </pc:spChg>
        <pc:spChg chg="del mod topLvl">
          <ac:chgData name="Yvan Lara" userId="02929ecc-73a6-4931-ab01-537ee2852773" providerId="ADAL" clId="{992CBAE2-DE10-4654-97C2-CABBCFEE872C}" dt="2024-07-15T18:59:57.241" v="3697" actId="478"/>
          <ac:spMkLst>
            <pc:docMk/>
            <pc:sldMk cId="2455404700" sldId="429"/>
            <ac:spMk id="21" creationId="{3B9FF6EB-224B-E892-B4DF-45C563FA83EA}"/>
          </ac:spMkLst>
        </pc:spChg>
        <pc:grpChg chg="add del">
          <ac:chgData name="Yvan Lara" userId="02929ecc-73a6-4931-ab01-537ee2852773" providerId="ADAL" clId="{992CBAE2-DE10-4654-97C2-CABBCFEE872C}" dt="2024-07-15T18:59:51.317" v="3694" actId="478"/>
          <ac:grpSpMkLst>
            <pc:docMk/>
            <pc:sldMk cId="2455404700" sldId="429"/>
            <ac:grpSpMk id="15" creationId="{F04E32D1-DF41-9E3E-8F99-E8F4E11698E8}"/>
          </ac:grpSpMkLst>
        </pc:grpChg>
        <pc:grpChg chg="del mod">
          <ac:chgData name="Yvan Lara" userId="02929ecc-73a6-4931-ab01-537ee2852773" providerId="ADAL" clId="{992CBAE2-DE10-4654-97C2-CABBCFEE872C}" dt="2024-07-15T18:59:53.209" v="3695" actId="478"/>
          <ac:grpSpMkLst>
            <pc:docMk/>
            <pc:sldMk cId="2455404700" sldId="429"/>
            <ac:grpSpMk id="16" creationId="{A8B6DE7A-F72C-6631-A983-8D60ACC1ED17}"/>
          </ac:grpSpMkLst>
        </pc:grpChg>
        <pc:grpChg chg="del mod">
          <ac:chgData name="Yvan Lara" userId="02929ecc-73a6-4931-ab01-537ee2852773" providerId="ADAL" clId="{992CBAE2-DE10-4654-97C2-CABBCFEE872C}" dt="2024-07-15T18:59:57.241" v="3697" actId="478"/>
          <ac:grpSpMkLst>
            <pc:docMk/>
            <pc:sldMk cId="2455404700" sldId="429"/>
            <ac:grpSpMk id="19" creationId="{CFC88F4D-4554-FCC1-F824-2411925210B2}"/>
          </ac:grpSpMkLst>
        </pc:grpChg>
        <pc:cxnChg chg="del">
          <ac:chgData name="Yvan Lara" userId="02929ecc-73a6-4931-ab01-537ee2852773" providerId="ADAL" clId="{992CBAE2-DE10-4654-97C2-CABBCFEE872C}" dt="2024-07-15T18:59:42.717" v="3688" actId="478"/>
          <ac:cxnSpMkLst>
            <pc:docMk/>
            <pc:sldMk cId="2455404700" sldId="429"/>
            <ac:cxnSpMk id="23" creationId="{36C1FCF6-5519-3A42-8543-A4A3F0F1B264}"/>
          </ac:cxnSpMkLst>
        </pc:cxnChg>
        <pc:cxnChg chg="del">
          <ac:chgData name="Yvan Lara" userId="02929ecc-73a6-4931-ab01-537ee2852773" providerId="ADAL" clId="{992CBAE2-DE10-4654-97C2-CABBCFEE872C}" dt="2024-07-15T18:59:41.566" v="3687" actId="478"/>
          <ac:cxnSpMkLst>
            <pc:docMk/>
            <pc:sldMk cId="2455404700" sldId="429"/>
            <ac:cxnSpMk id="24" creationId="{21D4250A-A985-BF9C-58D3-5C2F648DB9BD}"/>
          </ac:cxnSpMkLst>
        </pc:cxnChg>
        <pc:cxnChg chg="del">
          <ac:chgData name="Yvan Lara" userId="02929ecc-73a6-4931-ab01-537ee2852773" providerId="ADAL" clId="{992CBAE2-DE10-4654-97C2-CABBCFEE872C}" dt="2024-07-15T18:59:40.517" v="3686" actId="478"/>
          <ac:cxnSpMkLst>
            <pc:docMk/>
            <pc:sldMk cId="2455404700" sldId="429"/>
            <ac:cxnSpMk id="25" creationId="{9FCCA326-39AB-63B2-37FA-18CF314A408E}"/>
          </ac:cxnSpMkLst>
        </pc:cxnChg>
        <pc:cxnChg chg="del">
          <ac:chgData name="Yvan Lara" userId="02929ecc-73a6-4931-ab01-537ee2852773" providerId="ADAL" clId="{992CBAE2-DE10-4654-97C2-CABBCFEE872C}" dt="2024-07-15T18:59:43.657" v="3689" actId="478"/>
          <ac:cxnSpMkLst>
            <pc:docMk/>
            <pc:sldMk cId="2455404700" sldId="429"/>
            <ac:cxnSpMk id="26" creationId="{FAB9BE72-9327-3858-766F-1ACCBA036EA3}"/>
          </ac:cxnSpMkLst>
        </pc:cxnChg>
        <pc:cxnChg chg="del">
          <ac:chgData name="Yvan Lara" userId="02929ecc-73a6-4931-ab01-537ee2852773" providerId="ADAL" clId="{992CBAE2-DE10-4654-97C2-CABBCFEE872C}" dt="2024-07-15T18:59:45.147" v="3690" actId="478"/>
          <ac:cxnSpMkLst>
            <pc:docMk/>
            <pc:sldMk cId="2455404700" sldId="429"/>
            <ac:cxnSpMk id="27" creationId="{576C1EE2-6B8B-7902-301E-7D3131F25A45}"/>
          </ac:cxnSpMkLst>
        </pc:cxnChg>
        <pc:cxnChg chg="del">
          <ac:chgData name="Yvan Lara" userId="02929ecc-73a6-4931-ab01-537ee2852773" providerId="ADAL" clId="{992CBAE2-DE10-4654-97C2-CABBCFEE872C}" dt="2024-07-15T18:59:46.457" v="3691" actId="478"/>
          <ac:cxnSpMkLst>
            <pc:docMk/>
            <pc:sldMk cId="2455404700" sldId="429"/>
            <ac:cxnSpMk id="28" creationId="{28A3EFB0-2B9A-FF22-829C-AC3B63CCD2B9}"/>
          </ac:cxnSpMkLst>
        </pc:cxnChg>
        <pc:cxnChg chg="del">
          <ac:chgData name="Yvan Lara" userId="02929ecc-73a6-4931-ab01-537ee2852773" providerId="ADAL" clId="{992CBAE2-DE10-4654-97C2-CABBCFEE872C}" dt="2024-07-15T18:59:29.464" v="3678" actId="478"/>
          <ac:cxnSpMkLst>
            <pc:docMk/>
            <pc:sldMk cId="2455404700" sldId="429"/>
            <ac:cxnSpMk id="29" creationId="{A31510F9-6FAA-73A4-600A-10F5256B4785}"/>
          </ac:cxnSpMkLst>
        </pc:cxnChg>
        <pc:cxnChg chg="del">
          <ac:chgData name="Yvan Lara" userId="02929ecc-73a6-4931-ab01-537ee2852773" providerId="ADAL" clId="{992CBAE2-DE10-4654-97C2-CABBCFEE872C}" dt="2024-07-15T18:59:33.406" v="3681" actId="478"/>
          <ac:cxnSpMkLst>
            <pc:docMk/>
            <pc:sldMk cId="2455404700" sldId="429"/>
            <ac:cxnSpMk id="32" creationId="{749C1519-0381-C500-5A7C-F3864AC1DC94}"/>
          </ac:cxnSpMkLst>
        </pc:cxnChg>
        <pc:cxnChg chg="del">
          <ac:chgData name="Yvan Lara" userId="02929ecc-73a6-4931-ab01-537ee2852773" providerId="ADAL" clId="{992CBAE2-DE10-4654-97C2-CABBCFEE872C}" dt="2024-07-15T18:59:35.367" v="3682" actId="478"/>
          <ac:cxnSpMkLst>
            <pc:docMk/>
            <pc:sldMk cId="2455404700" sldId="429"/>
            <ac:cxnSpMk id="33" creationId="{6F049D67-0684-8283-E72B-00DEA4CB9A31}"/>
          </ac:cxnSpMkLst>
        </pc:cxnChg>
        <pc:cxnChg chg="del">
          <ac:chgData name="Yvan Lara" userId="02929ecc-73a6-4931-ab01-537ee2852773" providerId="ADAL" clId="{992CBAE2-DE10-4654-97C2-CABBCFEE872C}" dt="2024-07-15T18:59:37.277" v="3683" actId="478"/>
          <ac:cxnSpMkLst>
            <pc:docMk/>
            <pc:sldMk cId="2455404700" sldId="429"/>
            <ac:cxnSpMk id="36" creationId="{3A69BA62-DBF8-FEBC-AEDA-60CF0A81B259}"/>
          </ac:cxnSpMkLst>
        </pc:cxnChg>
        <pc:cxnChg chg="del">
          <ac:chgData name="Yvan Lara" userId="02929ecc-73a6-4931-ab01-537ee2852773" providerId="ADAL" clId="{992CBAE2-DE10-4654-97C2-CABBCFEE872C}" dt="2024-07-15T18:59:30.667" v="3679" actId="478"/>
          <ac:cxnSpMkLst>
            <pc:docMk/>
            <pc:sldMk cId="2455404700" sldId="429"/>
            <ac:cxnSpMk id="37" creationId="{767CCC5E-EAAE-82B6-88DB-D361D276C5FB}"/>
          </ac:cxnSpMkLst>
        </pc:cxnChg>
        <pc:cxnChg chg="del">
          <ac:chgData name="Yvan Lara" userId="02929ecc-73a6-4931-ab01-537ee2852773" providerId="ADAL" clId="{992CBAE2-DE10-4654-97C2-CABBCFEE872C}" dt="2024-07-15T18:59:32.437" v="3680" actId="478"/>
          <ac:cxnSpMkLst>
            <pc:docMk/>
            <pc:sldMk cId="2455404700" sldId="429"/>
            <ac:cxnSpMk id="39" creationId="{49000A83-A2BE-BE45-B740-9968751E729A}"/>
          </ac:cxnSpMkLst>
        </pc:cxnChg>
      </pc:sldChg>
      <pc:sldChg chg="add del">
        <pc:chgData name="Yvan Lara" userId="02929ecc-73a6-4931-ab01-537ee2852773" providerId="ADAL" clId="{992CBAE2-DE10-4654-97C2-CABBCFEE872C}" dt="2024-07-15T18:58:33.777" v="3676"/>
        <pc:sldMkLst>
          <pc:docMk/>
          <pc:sldMk cId="427729191" sldId="430"/>
        </pc:sldMkLst>
      </pc:sldChg>
      <pc:sldChg chg="addSp delSp mod addAnim delAnim modAnim">
        <pc:chgData name="Yvan Lara" userId="02929ecc-73a6-4931-ab01-537ee2852773" providerId="ADAL" clId="{992CBAE2-DE10-4654-97C2-CABBCFEE872C}" dt="2024-07-16T01:32:12.745" v="12178"/>
        <pc:sldMkLst>
          <pc:docMk/>
          <pc:sldMk cId="3770393665" sldId="430"/>
        </pc:sldMkLst>
        <pc:spChg chg="topLvl">
          <ac:chgData name="Yvan Lara" userId="02929ecc-73a6-4931-ab01-537ee2852773" providerId="ADAL" clId="{992CBAE2-DE10-4654-97C2-CABBCFEE872C}" dt="2024-07-16T01:30:38.935" v="12171" actId="478"/>
          <ac:spMkLst>
            <pc:docMk/>
            <pc:sldMk cId="3770393665" sldId="430"/>
            <ac:spMk id="2" creationId="{67585E33-79C0-7219-2B08-831CDDA57CB8}"/>
          </ac:spMkLst>
        </pc:spChg>
        <pc:spChg chg="del topLvl">
          <ac:chgData name="Yvan Lara" userId="02929ecc-73a6-4931-ab01-537ee2852773" providerId="ADAL" clId="{992CBAE2-DE10-4654-97C2-CABBCFEE872C}" dt="2024-07-16T01:30:38.935" v="12171" actId="478"/>
          <ac:spMkLst>
            <pc:docMk/>
            <pc:sldMk cId="3770393665" sldId="430"/>
            <ac:spMk id="14" creationId="{CCEA9569-B2B7-769B-AD84-A778AB86800F}"/>
          </ac:spMkLst>
        </pc:spChg>
        <pc:spChg chg="topLvl">
          <ac:chgData name="Yvan Lara" userId="02929ecc-73a6-4931-ab01-537ee2852773" providerId="ADAL" clId="{992CBAE2-DE10-4654-97C2-CABBCFEE872C}" dt="2024-07-16T01:30:41.625" v="12172" actId="478"/>
          <ac:spMkLst>
            <pc:docMk/>
            <pc:sldMk cId="3770393665" sldId="430"/>
            <ac:spMk id="17" creationId="{9AF26A59-EC7E-B47E-99D6-ADBCFEB12257}"/>
          </ac:spMkLst>
        </pc:spChg>
        <pc:spChg chg="del topLvl">
          <ac:chgData name="Yvan Lara" userId="02929ecc-73a6-4931-ab01-537ee2852773" providerId="ADAL" clId="{992CBAE2-DE10-4654-97C2-CABBCFEE872C}" dt="2024-07-16T01:30:41.625" v="12172" actId="478"/>
          <ac:spMkLst>
            <pc:docMk/>
            <pc:sldMk cId="3770393665" sldId="430"/>
            <ac:spMk id="18" creationId="{AAE946A0-DD89-D22E-2525-ED4473937376}"/>
          </ac:spMkLst>
        </pc:spChg>
        <pc:spChg chg="topLvl">
          <ac:chgData name="Yvan Lara" userId="02929ecc-73a6-4931-ab01-537ee2852773" providerId="ADAL" clId="{992CBAE2-DE10-4654-97C2-CABBCFEE872C}" dt="2024-07-16T01:30:43.805" v="12173" actId="478"/>
          <ac:spMkLst>
            <pc:docMk/>
            <pc:sldMk cId="3770393665" sldId="430"/>
            <ac:spMk id="20" creationId="{250EDB8C-AE58-D814-F6A4-C3D9BA28A825}"/>
          </ac:spMkLst>
        </pc:spChg>
        <pc:spChg chg="del topLvl">
          <ac:chgData name="Yvan Lara" userId="02929ecc-73a6-4931-ab01-537ee2852773" providerId="ADAL" clId="{992CBAE2-DE10-4654-97C2-CABBCFEE872C}" dt="2024-07-16T01:30:43.805" v="12173" actId="478"/>
          <ac:spMkLst>
            <pc:docMk/>
            <pc:sldMk cId="3770393665" sldId="430"/>
            <ac:spMk id="21" creationId="{3B9FF6EB-224B-E892-B4DF-45C563FA83EA}"/>
          </ac:spMkLst>
        </pc:spChg>
        <pc:grpChg chg="add del">
          <ac:chgData name="Yvan Lara" userId="02929ecc-73a6-4931-ab01-537ee2852773" providerId="ADAL" clId="{992CBAE2-DE10-4654-97C2-CABBCFEE872C}" dt="2024-07-16T01:30:38.935" v="12171" actId="478"/>
          <ac:grpSpMkLst>
            <pc:docMk/>
            <pc:sldMk cId="3770393665" sldId="430"/>
            <ac:grpSpMk id="15" creationId="{F04E32D1-DF41-9E3E-8F99-E8F4E11698E8}"/>
          </ac:grpSpMkLst>
        </pc:grpChg>
        <pc:grpChg chg="del">
          <ac:chgData name="Yvan Lara" userId="02929ecc-73a6-4931-ab01-537ee2852773" providerId="ADAL" clId="{992CBAE2-DE10-4654-97C2-CABBCFEE872C}" dt="2024-07-16T01:30:41.625" v="12172" actId="478"/>
          <ac:grpSpMkLst>
            <pc:docMk/>
            <pc:sldMk cId="3770393665" sldId="430"/>
            <ac:grpSpMk id="16" creationId="{A8B6DE7A-F72C-6631-A983-8D60ACC1ED17}"/>
          </ac:grpSpMkLst>
        </pc:grpChg>
        <pc:grpChg chg="del">
          <ac:chgData name="Yvan Lara" userId="02929ecc-73a6-4931-ab01-537ee2852773" providerId="ADAL" clId="{992CBAE2-DE10-4654-97C2-CABBCFEE872C}" dt="2024-07-16T01:30:43.805" v="12173" actId="478"/>
          <ac:grpSpMkLst>
            <pc:docMk/>
            <pc:sldMk cId="3770393665" sldId="430"/>
            <ac:grpSpMk id="19" creationId="{CFC88F4D-4554-FCC1-F824-2411925210B2}"/>
          </ac:grpSpMkLst>
        </pc:grpChg>
        <pc:cxnChg chg="del">
          <ac:chgData name="Yvan Lara" userId="02929ecc-73a6-4931-ab01-537ee2852773" providerId="ADAL" clId="{992CBAE2-DE10-4654-97C2-CABBCFEE872C}" dt="2024-07-16T01:30:33.516" v="12168" actId="478"/>
          <ac:cxnSpMkLst>
            <pc:docMk/>
            <pc:sldMk cId="3770393665" sldId="430"/>
            <ac:cxnSpMk id="26" creationId="{FAB9BE72-9327-3858-766F-1ACCBA036EA3}"/>
          </ac:cxnSpMkLst>
        </pc:cxnChg>
        <pc:cxnChg chg="del">
          <ac:chgData name="Yvan Lara" userId="02929ecc-73a6-4931-ab01-537ee2852773" providerId="ADAL" clId="{992CBAE2-DE10-4654-97C2-CABBCFEE872C}" dt="2024-07-16T01:30:34.755" v="12169" actId="478"/>
          <ac:cxnSpMkLst>
            <pc:docMk/>
            <pc:sldMk cId="3770393665" sldId="430"/>
            <ac:cxnSpMk id="27" creationId="{576C1EE2-6B8B-7902-301E-7D3131F25A45}"/>
          </ac:cxnSpMkLst>
        </pc:cxnChg>
        <pc:cxnChg chg="del">
          <ac:chgData name="Yvan Lara" userId="02929ecc-73a6-4931-ab01-537ee2852773" providerId="ADAL" clId="{992CBAE2-DE10-4654-97C2-CABBCFEE872C}" dt="2024-07-16T01:30:36.385" v="12170" actId="478"/>
          <ac:cxnSpMkLst>
            <pc:docMk/>
            <pc:sldMk cId="3770393665" sldId="430"/>
            <ac:cxnSpMk id="28" creationId="{28A3EFB0-2B9A-FF22-829C-AC3B63CCD2B9}"/>
          </ac:cxnSpMkLst>
        </pc:cxnChg>
      </pc:sldChg>
      <pc:sldChg chg="modSp add mod modAnim">
        <pc:chgData name="Yvan Lara" userId="02929ecc-73a6-4931-ab01-537ee2852773" providerId="ADAL" clId="{992CBAE2-DE10-4654-97C2-CABBCFEE872C}" dt="2024-07-15T19:02:52.106" v="3737" actId="207"/>
        <pc:sldMkLst>
          <pc:docMk/>
          <pc:sldMk cId="3414936036" sldId="431"/>
        </pc:sldMkLst>
        <pc:spChg chg="mod">
          <ac:chgData name="Yvan Lara" userId="02929ecc-73a6-4931-ab01-537ee2852773" providerId="ADAL" clId="{992CBAE2-DE10-4654-97C2-CABBCFEE872C}" dt="2024-07-15T19:02:43.956" v="3733" actId="207"/>
          <ac:spMkLst>
            <pc:docMk/>
            <pc:sldMk cId="3414936036" sldId="431"/>
            <ac:spMk id="14" creationId="{CCEA9569-B2B7-769B-AD84-A778AB86800F}"/>
          </ac:spMkLst>
        </pc:spChg>
        <pc:spChg chg="mod">
          <ac:chgData name="Yvan Lara" userId="02929ecc-73a6-4931-ab01-537ee2852773" providerId="ADAL" clId="{992CBAE2-DE10-4654-97C2-CABBCFEE872C}" dt="2024-07-15T19:02:47.566" v="3735" actId="207"/>
          <ac:spMkLst>
            <pc:docMk/>
            <pc:sldMk cId="3414936036" sldId="431"/>
            <ac:spMk id="18" creationId="{AAE946A0-DD89-D22E-2525-ED4473937376}"/>
          </ac:spMkLst>
        </pc:spChg>
        <pc:spChg chg="mod">
          <ac:chgData name="Yvan Lara" userId="02929ecc-73a6-4931-ab01-537ee2852773" providerId="ADAL" clId="{992CBAE2-DE10-4654-97C2-CABBCFEE872C}" dt="2024-07-15T19:01:09.132" v="3704" actId="208"/>
          <ac:spMkLst>
            <pc:docMk/>
            <pc:sldMk cId="3414936036" sldId="431"/>
            <ac:spMk id="20" creationId="{250EDB8C-AE58-D814-F6A4-C3D9BA28A825}"/>
          </ac:spMkLst>
        </pc:spChg>
        <pc:spChg chg="mod">
          <ac:chgData name="Yvan Lara" userId="02929ecc-73a6-4931-ab01-537ee2852773" providerId="ADAL" clId="{992CBAE2-DE10-4654-97C2-CABBCFEE872C}" dt="2024-07-15T19:02:52.106" v="3737" actId="207"/>
          <ac:spMkLst>
            <pc:docMk/>
            <pc:sldMk cId="3414936036" sldId="431"/>
            <ac:spMk id="21" creationId="{3B9FF6EB-224B-E892-B4DF-45C563FA83EA}"/>
          </ac:spMkLst>
        </pc:spChg>
      </pc:sldChg>
      <pc:sldChg chg="add del">
        <pc:chgData name="Yvan Lara" userId="02929ecc-73a6-4931-ab01-537ee2852773" providerId="ADAL" clId="{992CBAE2-DE10-4654-97C2-CABBCFEE872C}" dt="2024-07-15T19:04:59.431" v="3742"/>
        <pc:sldMkLst>
          <pc:docMk/>
          <pc:sldMk cId="1889646003" sldId="432"/>
        </pc:sldMkLst>
      </pc:sldChg>
      <pc:sldChg chg="modSp add mod">
        <pc:chgData name="Yvan Lara" userId="02929ecc-73a6-4931-ab01-537ee2852773" providerId="ADAL" clId="{992CBAE2-DE10-4654-97C2-CABBCFEE872C}" dt="2024-07-15T19:16:58.783" v="3844" actId="207"/>
        <pc:sldMkLst>
          <pc:docMk/>
          <pc:sldMk cId="1963571728" sldId="432"/>
        </pc:sldMkLst>
        <pc:spChg chg="mod">
          <ac:chgData name="Yvan Lara" userId="02929ecc-73a6-4931-ab01-537ee2852773" providerId="ADAL" clId="{992CBAE2-DE10-4654-97C2-CABBCFEE872C}" dt="2024-07-15T19:16:58.783" v="3844" actId="207"/>
          <ac:spMkLst>
            <pc:docMk/>
            <pc:sldMk cId="1963571728" sldId="432"/>
            <ac:spMk id="4" creationId="{15719E30-1653-90A9-5A35-B39E60C329A9}"/>
          </ac:spMkLst>
        </pc:spChg>
      </pc:sldChg>
      <pc:sldChg chg="addSp modSp add mod">
        <pc:chgData name="Yvan Lara" userId="02929ecc-73a6-4931-ab01-537ee2852773" providerId="ADAL" clId="{992CBAE2-DE10-4654-97C2-CABBCFEE872C}" dt="2024-07-15T19:11:04.125" v="3824" actId="20577"/>
        <pc:sldMkLst>
          <pc:docMk/>
          <pc:sldMk cId="3912453226" sldId="433"/>
        </pc:sldMkLst>
        <pc:spChg chg="add mod">
          <ac:chgData name="Yvan Lara" userId="02929ecc-73a6-4931-ab01-537ee2852773" providerId="ADAL" clId="{992CBAE2-DE10-4654-97C2-CABBCFEE872C}" dt="2024-07-15T19:11:04.125" v="3824" actId="20577"/>
          <ac:spMkLst>
            <pc:docMk/>
            <pc:sldMk cId="3912453226" sldId="433"/>
            <ac:spMk id="2" creationId="{7579010F-D9D8-A067-FAE0-7F57153BE264}"/>
          </ac:spMkLst>
        </pc:spChg>
      </pc:sldChg>
      <pc:sldChg chg="modSp mod">
        <pc:chgData name="Yvan Lara" userId="02929ecc-73a6-4931-ab01-537ee2852773" providerId="ADAL" clId="{992CBAE2-DE10-4654-97C2-CABBCFEE872C}" dt="2024-07-15T19:16:54.553" v="3843" actId="207"/>
        <pc:sldMkLst>
          <pc:docMk/>
          <pc:sldMk cId="1456756519" sldId="434"/>
        </pc:sldMkLst>
        <pc:spChg chg="mod">
          <ac:chgData name="Yvan Lara" userId="02929ecc-73a6-4931-ab01-537ee2852773" providerId="ADAL" clId="{992CBAE2-DE10-4654-97C2-CABBCFEE872C}" dt="2024-07-15T19:16:54.553" v="3843" actId="207"/>
          <ac:spMkLst>
            <pc:docMk/>
            <pc:sldMk cId="1456756519" sldId="434"/>
            <ac:spMk id="5" creationId="{C24B3C83-333B-2DEA-7E72-14AC57014963}"/>
          </ac:spMkLst>
        </pc:spChg>
      </pc:sldChg>
      <pc:sldChg chg="addSp delSp modSp add mod">
        <pc:chgData name="Yvan Lara" userId="02929ecc-73a6-4931-ab01-537ee2852773" providerId="ADAL" clId="{992CBAE2-DE10-4654-97C2-CABBCFEE872C}" dt="2024-07-15T19:28:00.633" v="4053"/>
        <pc:sldMkLst>
          <pc:docMk/>
          <pc:sldMk cId="510262096" sldId="435"/>
        </pc:sldMkLst>
        <pc:spChg chg="add mod">
          <ac:chgData name="Yvan Lara" userId="02929ecc-73a6-4931-ab01-537ee2852773" providerId="ADAL" clId="{992CBAE2-DE10-4654-97C2-CABBCFEE872C}" dt="2024-07-15T19:28:00.633" v="4053"/>
          <ac:spMkLst>
            <pc:docMk/>
            <pc:sldMk cId="510262096" sldId="435"/>
            <ac:spMk id="2" creationId="{96791658-5DD6-B7E7-A5A9-D317CD77232F}"/>
          </ac:spMkLst>
        </pc:spChg>
        <pc:spChg chg="mod">
          <ac:chgData name="Yvan Lara" userId="02929ecc-73a6-4931-ab01-537ee2852773" providerId="ADAL" clId="{992CBAE2-DE10-4654-97C2-CABBCFEE872C}" dt="2024-07-15T19:23:40.777" v="3961" actId="1076"/>
          <ac:spMkLst>
            <pc:docMk/>
            <pc:sldMk cId="510262096" sldId="435"/>
            <ac:spMk id="4" creationId="{9A4EF2A5-D3C0-4FDB-D9B5-4F8A4F9C4AE4}"/>
          </ac:spMkLst>
        </pc:spChg>
        <pc:spChg chg="del">
          <ac:chgData name="Yvan Lara" userId="02929ecc-73a6-4931-ab01-537ee2852773" providerId="ADAL" clId="{992CBAE2-DE10-4654-97C2-CABBCFEE872C}" dt="2024-07-15T19:27:58.243" v="4052" actId="478"/>
          <ac:spMkLst>
            <pc:docMk/>
            <pc:sldMk cId="510262096" sldId="435"/>
            <ac:spMk id="6" creationId="{00438A31-DAB7-DF25-5B18-214368F77082}"/>
          </ac:spMkLst>
        </pc:spChg>
      </pc:sldChg>
      <pc:sldChg chg="addSp delSp modSp add mod ord">
        <pc:chgData name="Yvan Lara" userId="02929ecc-73a6-4931-ab01-537ee2852773" providerId="ADAL" clId="{992CBAE2-DE10-4654-97C2-CABBCFEE872C}" dt="2024-07-15T19:27:49.010" v="4051"/>
        <pc:sldMkLst>
          <pc:docMk/>
          <pc:sldMk cId="2058556778" sldId="436"/>
        </pc:sldMkLst>
        <pc:spChg chg="add mod">
          <ac:chgData name="Yvan Lara" userId="02929ecc-73a6-4931-ab01-537ee2852773" providerId="ADAL" clId="{992CBAE2-DE10-4654-97C2-CABBCFEE872C}" dt="2024-07-15T19:27:42.660" v="4049"/>
          <ac:spMkLst>
            <pc:docMk/>
            <pc:sldMk cId="2058556778" sldId="436"/>
            <ac:spMk id="2" creationId="{783811DE-8206-0B33-750D-095C492EA641}"/>
          </ac:spMkLst>
        </pc:spChg>
        <pc:spChg chg="mod">
          <ac:chgData name="Yvan Lara" userId="02929ecc-73a6-4931-ab01-537ee2852773" providerId="ADAL" clId="{992CBAE2-DE10-4654-97C2-CABBCFEE872C}" dt="2024-07-15T19:22:50.507" v="3957" actId="1076"/>
          <ac:spMkLst>
            <pc:docMk/>
            <pc:sldMk cId="2058556778" sldId="436"/>
            <ac:spMk id="4" creationId="{9A4EF2A5-D3C0-4FDB-D9B5-4F8A4F9C4AE4}"/>
          </ac:spMkLst>
        </pc:spChg>
        <pc:spChg chg="add mod">
          <ac:chgData name="Yvan Lara" userId="02929ecc-73a6-4931-ab01-537ee2852773" providerId="ADAL" clId="{992CBAE2-DE10-4654-97C2-CABBCFEE872C}" dt="2024-07-15T19:27:49.010" v="4051"/>
          <ac:spMkLst>
            <pc:docMk/>
            <pc:sldMk cId="2058556778" sldId="436"/>
            <ac:spMk id="5" creationId="{08BEEA2B-0B91-F265-1114-B900D52F4CFE}"/>
          </ac:spMkLst>
        </pc:spChg>
        <pc:spChg chg="del">
          <ac:chgData name="Yvan Lara" userId="02929ecc-73a6-4931-ab01-537ee2852773" providerId="ADAL" clId="{992CBAE2-DE10-4654-97C2-CABBCFEE872C}" dt="2024-07-15T19:27:46.480" v="4050" actId="478"/>
          <ac:spMkLst>
            <pc:docMk/>
            <pc:sldMk cId="2058556778" sldId="436"/>
            <ac:spMk id="6" creationId="{00438A31-DAB7-DF25-5B18-214368F77082}"/>
          </ac:spMkLst>
        </pc:spChg>
      </pc:sldChg>
      <pc:sldChg chg="addSp delSp modSp add mod">
        <pc:chgData name="Yvan Lara" userId="02929ecc-73a6-4931-ab01-537ee2852773" providerId="ADAL" clId="{992CBAE2-DE10-4654-97C2-CABBCFEE872C}" dt="2024-07-15T19:28:08.323" v="4055"/>
        <pc:sldMkLst>
          <pc:docMk/>
          <pc:sldMk cId="1134223401" sldId="437"/>
        </pc:sldMkLst>
        <pc:spChg chg="add mod">
          <ac:chgData name="Yvan Lara" userId="02929ecc-73a6-4931-ab01-537ee2852773" providerId="ADAL" clId="{992CBAE2-DE10-4654-97C2-CABBCFEE872C}" dt="2024-07-15T19:28:08.323" v="4055"/>
          <ac:spMkLst>
            <pc:docMk/>
            <pc:sldMk cId="1134223401" sldId="437"/>
            <ac:spMk id="2" creationId="{BD569B47-370E-7664-66C8-1161E942F9E7}"/>
          </ac:spMkLst>
        </pc:spChg>
        <pc:spChg chg="mod">
          <ac:chgData name="Yvan Lara" userId="02929ecc-73a6-4931-ab01-537ee2852773" providerId="ADAL" clId="{992CBAE2-DE10-4654-97C2-CABBCFEE872C}" dt="2024-07-15T19:24:12.172" v="3965" actId="1076"/>
          <ac:spMkLst>
            <pc:docMk/>
            <pc:sldMk cId="1134223401" sldId="437"/>
            <ac:spMk id="3" creationId="{2765225C-FB7C-5E20-B961-503301DD1A69}"/>
          </ac:spMkLst>
        </pc:spChg>
        <pc:spChg chg="del">
          <ac:chgData name="Yvan Lara" userId="02929ecc-73a6-4931-ab01-537ee2852773" providerId="ADAL" clId="{992CBAE2-DE10-4654-97C2-CABBCFEE872C}" dt="2024-07-15T19:28:06.229" v="4054" actId="478"/>
          <ac:spMkLst>
            <pc:docMk/>
            <pc:sldMk cId="1134223401" sldId="437"/>
            <ac:spMk id="6" creationId="{00438A31-DAB7-DF25-5B18-214368F77082}"/>
          </ac:spMkLst>
        </pc:spChg>
      </pc:sldChg>
      <pc:sldChg chg="addSp delSp modSp add mod ord">
        <pc:chgData name="Yvan Lara" userId="02929ecc-73a6-4931-ab01-537ee2852773" providerId="ADAL" clId="{992CBAE2-DE10-4654-97C2-CABBCFEE872C}" dt="2024-07-15T19:28:21.983" v="4058" actId="1076"/>
        <pc:sldMkLst>
          <pc:docMk/>
          <pc:sldMk cId="2507616563" sldId="438"/>
        </pc:sldMkLst>
        <pc:spChg chg="add mod">
          <ac:chgData name="Yvan Lara" userId="02929ecc-73a6-4931-ab01-537ee2852773" providerId="ADAL" clId="{992CBAE2-DE10-4654-97C2-CABBCFEE872C}" dt="2024-07-15T19:28:15.973" v="4057"/>
          <ac:spMkLst>
            <pc:docMk/>
            <pc:sldMk cId="2507616563" sldId="438"/>
            <ac:spMk id="2" creationId="{08E55D7D-BAAE-8A9A-556D-E32C091BEC60}"/>
          </ac:spMkLst>
        </pc:spChg>
        <pc:spChg chg="mod">
          <ac:chgData name="Yvan Lara" userId="02929ecc-73a6-4931-ab01-537ee2852773" providerId="ADAL" clId="{992CBAE2-DE10-4654-97C2-CABBCFEE872C}" dt="2024-07-15T19:28:21.983" v="4058" actId="1076"/>
          <ac:spMkLst>
            <pc:docMk/>
            <pc:sldMk cId="2507616563" sldId="438"/>
            <ac:spMk id="3" creationId="{2765225C-FB7C-5E20-B961-503301DD1A69}"/>
          </ac:spMkLst>
        </pc:spChg>
        <pc:spChg chg="mod">
          <ac:chgData name="Yvan Lara" userId="02929ecc-73a6-4931-ab01-537ee2852773" providerId="ADAL" clId="{992CBAE2-DE10-4654-97C2-CABBCFEE872C}" dt="2024-07-15T19:25:05.321" v="3974" actId="1076"/>
          <ac:spMkLst>
            <pc:docMk/>
            <pc:sldMk cId="2507616563" sldId="438"/>
            <ac:spMk id="4" creationId="{9A4EF2A5-D3C0-4FDB-D9B5-4F8A4F9C4AE4}"/>
          </ac:spMkLst>
        </pc:spChg>
        <pc:spChg chg="del">
          <ac:chgData name="Yvan Lara" userId="02929ecc-73a6-4931-ab01-537ee2852773" providerId="ADAL" clId="{992CBAE2-DE10-4654-97C2-CABBCFEE872C}" dt="2024-07-15T19:28:14.823" v="4056" actId="478"/>
          <ac:spMkLst>
            <pc:docMk/>
            <pc:sldMk cId="2507616563" sldId="438"/>
            <ac:spMk id="6" creationId="{00438A31-DAB7-DF25-5B18-214368F77082}"/>
          </ac:spMkLst>
        </pc:spChg>
      </pc:sldChg>
      <pc:sldChg chg="addSp delSp modSp add mod ord">
        <pc:chgData name="Yvan Lara" userId="02929ecc-73a6-4931-ab01-537ee2852773" providerId="ADAL" clId="{992CBAE2-DE10-4654-97C2-CABBCFEE872C}" dt="2024-07-15T19:31:27.812" v="4107" actId="208"/>
        <pc:sldMkLst>
          <pc:docMk/>
          <pc:sldMk cId="3200507985" sldId="439"/>
        </pc:sldMkLst>
        <pc:spChg chg="add mod">
          <ac:chgData name="Yvan Lara" userId="02929ecc-73a6-4931-ab01-537ee2852773" providerId="ADAL" clId="{992CBAE2-DE10-4654-97C2-CABBCFEE872C}" dt="2024-07-15T19:28:28.953" v="4060"/>
          <ac:spMkLst>
            <pc:docMk/>
            <pc:sldMk cId="3200507985" sldId="439"/>
            <ac:spMk id="2" creationId="{B97B4E18-DE05-5EB8-1ED6-9546B4A66962}"/>
          </ac:spMkLst>
        </pc:spChg>
        <pc:spChg chg="mod">
          <ac:chgData name="Yvan Lara" userId="02929ecc-73a6-4931-ab01-537ee2852773" providerId="ADAL" clId="{992CBAE2-DE10-4654-97C2-CABBCFEE872C}" dt="2024-07-15T19:25:42.066" v="4030" actId="20577"/>
          <ac:spMkLst>
            <pc:docMk/>
            <pc:sldMk cId="3200507985" sldId="439"/>
            <ac:spMk id="3" creationId="{2765225C-FB7C-5E20-B961-503301DD1A69}"/>
          </ac:spMkLst>
        </pc:spChg>
        <pc:spChg chg="mod">
          <ac:chgData name="Yvan Lara" userId="02929ecc-73a6-4931-ab01-537ee2852773" providerId="ADAL" clId="{992CBAE2-DE10-4654-97C2-CABBCFEE872C}" dt="2024-07-15T19:25:31.151" v="3993" actId="20577"/>
          <ac:spMkLst>
            <pc:docMk/>
            <pc:sldMk cId="3200507985" sldId="439"/>
            <ac:spMk id="4" creationId="{9A4EF2A5-D3C0-4FDB-D9B5-4F8A4F9C4AE4}"/>
          </ac:spMkLst>
        </pc:spChg>
        <pc:spChg chg="add mod">
          <ac:chgData name="Yvan Lara" userId="02929ecc-73a6-4931-ab01-537ee2852773" providerId="ADAL" clId="{992CBAE2-DE10-4654-97C2-CABBCFEE872C}" dt="2024-07-15T19:31:04.053" v="4096" actId="1076"/>
          <ac:spMkLst>
            <pc:docMk/>
            <pc:sldMk cId="3200507985" sldId="439"/>
            <ac:spMk id="5" creationId="{62FD87DA-E9C1-55A6-BA0D-B7F190C96F94}"/>
          </ac:spMkLst>
        </pc:spChg>
        <pc:spChg chg="del">
          <ac:chgData name="Yvan Lara" userId="02929ecc-73a6-4931-ab01-537ee2852773" providerId="ADAL" clId="{992CBAE2-DE10-4654-97C2-CABBCFEE872C}" dt="2024-07-15T19:28:28.457" v="4059" actId="478"/>
          <ac:spMkLst>
            <pc:docMk/>
            <pc:sldMk cId="3200507985" sldId="439"/>
            <ac:spMk id="6" creationId="{00438A31-DAB7-DF25-5B18-214368F77082}"/>
          </ac:spMkLst>
        </pc:spChg>
        <pc:spChg chg="add mod">
          <ac:chgData name="Yvan Lara" userId="02929ecc-73a6-4931-ab01-537ee2852773" providerId="ADAL" clId="{992CBAE2-DE10-4654-97C2-CABBCFEE872C}" dt="2024-07-15T19:31:27.812" v="4107" actId="208"/>
          <ac:spMkLst>
            <pc:docMk/>
            <pc:sldMk cId="3200507985" sldId="439"/>
            <ac:spMk id="7" creationId="{D100B6C0-B2BC-0860-59C7-63C229252333}"/>
          </ac:spMkLst>
        </pc:spChg>
      </pc:sldChg>
      <pc:sldChg chg="modSp add mod">
        <pc:chgData name="Yvan Lara" userId="02929ecc-73a6-4931-ab01-537ee2852773" providerId="ADAL" clId="{992CBAE2-DE10-4654-97C2-CABBCFEE872C}" dt="2024-07-15T19:32:47.940" v="4113" actId="207"/>
        <pc:sldMkLst>
          <pc:docMk/>
          <pc:sldMk cId="1512173038" sldId="440"/>
        </pc:sldMkLst>
        <pc:spChg chg="mod">
          <ac:chgData name="Yvan Lara" userId="02929ecc-73a6-4931-ab01-537ee2852773" providerId="ADAL" clId="{992CBAE2-DE10-4654-97C2-CABBCFEE872C}" dt="2024-07-15T19:32:47.940" v="4113" actId="207"/>
          <ac:spMkLst>
            <pc:docMk/>
            <pc:sldMk cId="1512173038" sldId="440"/>
            <ac:spMk id="8" creationId="{D50B6A0C-096A-8E7E-E5F6-C775111BCD53}"/>
          </ac:spMkLst>
        </pc:spChg>
      </pc:sldChg>
      <pc:sldChg chg="add del">
        <pc:chgData name="Yvan Lara" userId="02929ecc-73a6-4931-ab01-537ee2852773" providerId="ADAL" clId="{992CBAE2-DE10-4654-97C2-CABBCFEE872C}" dt="2024-07-15T19:32:22.492" v="4109"/>
        <pc:sldMkLst>
          <pc:docMk/>
          <pc:sldMk cId="2780373064" sldId="440"/>
        </pc:sldMkLst>
      </pc:sldChg>
      <pc:sldChg chg="addSp delSp modSp add mod modAnim">
        <pc:chgData name="Yvan Lara" userId="02929ecc-73a6-4931-ab01-537ee2852773" providerId="ADAL" clId="{992CBAE2-DE10-4654-97C2-CABBCFEE872C}" dt="2024-07-15T20:07:16.365" v="5074"/>
        <pc:sldMkLst>
          <pc:docMk/>
          <pc:sldMk cId="3144677441" sldId="441"/>
        </pc:sldMkLst>
        <pc:spChg chg="add mod">
          <ac:chgData name="Yvan Lara" userId="02929ecc-73a6-4931-ab01-537ee2852773" providerId="ADAL" clId="{992CBAE2-DE10-4654-97C2-CABBCFEE872C}" dt="2024-07-15T19:37:45.538" v="4141"/>
          <ac:spMkLst>
            <pc:docMk/>
            <pc:sldMk cId="3144677441" sldId="441"/>
            <ac:spMk id="3" creationId="{A10B9377-1ADD-4FFB-C7FA-E563E767BF23}"/>
          </ac:spMkLst>
        </pc:spChg>
        <pc:spChg chg="add mod">
          <ac:chgData name="Yvan Lara" userId="02929ecc-73a6-4931-ab01-537ee2852773" providerId="ADAL" clId="{992CBAE2-DE10-4654-97C2-CABBCFEE872C}" dt="2024-07-15T19:52:42.269" v="4975" actId="1076"/>
          <ac:spMkLst>
            <pc:docMk/>
            <pc:sldMk cId="3144677441" sldId="441"/>
            <ac:spMk id="5" creationId="{49F725B5-58D8-D66F-E7E0-CE3097C6FC06}"/>
          </ac:spMkLst>
        </pc:spChg>
        <pc:spChg chg="add mod">
          <ac:chgData name="Yvan Lara" userId="02929ecc-73a6-4931-ab01-537ee2852773" providerId="ADAL" clId="{992CBAE2-DE10-4654-97C2-CABBCFEE872C}" dt="2024-07-15T19:46:03.400" v="4617" actId="14100"/>
          <ac:spMkLst>
            <pc:docMk/>
            <pc:sldMk cId="3144677441" sldId="441"/>
            <ac:spMk id="6" creationId="{2E9A65C5-D6DF-12E2-0BD3-C1FA3C7D859F}"/>
          </ac:spMkLst>
        </pc:spChg>
        <pc:spChg chg="add mod">
          <ac:chgData name="Yvan Lara" userId="02929ecc-73a6-4931-ab01-537ee2852773" providerId="ADAL" clId="{992CBAE2-DE10-4654-97C2-CABBCFEE872C}" dt="2024-07-15T19:46:13.292" v="4619" actId="14100"/>
          <ac:spMkLst>
            <pc:docMk/>
            <pc:sldMk cId="3144677441" sldId="441"/>
            <ac:spMk id="7" creationId="{1AB3DF47-71AF-0F77-7CBC-FC7EE67490C3}"/>
          </ac:spMkLst>
        </pc:spChg>
        <pc:spChg chg="add mod">
          <ac:chgData name="Yvan Lara" userId="02929ecc-73a6-4931-ab01-537ee2852773" providerId="ADAL" clId="{992CBAE2-DE10-4654-97C2-CABBCFEE872C}" dt="2024-07-15T19:46:22.600" v="4621" actId="14100"/>
          <ac:spMkLst>
            <pc:docMk/>
            <pc:sldMk cId="3144677441" sldId="441"/>
            <ac:spMk id="8" creationId="{CCA4FF1C-3F82-1177-47F2-405421B58411}"/>
          </ac:spMkLst>
        </pc:spChg>
        <pc:spChg chg="add mod">
          <ac:chgData name="Yvan Lara" userId="02929ecc-73a6-4931-ab01-537ee2852773" providerId="ADAL" clId="{992CBAE2-DE10-4654-97C2-CABBCFEE872C}" dt="2024-07-15T19:46:28.770" v="4623" actId="14100"/>
          <ac:spMkLst>
            <pc:docMk/>
            <pc:sldMk cId="3144677441" sldId="441"/>
            <ac:spMk id="9" creationId="{1C273A0C-C6BE-1EC5-6AA5-EFE6D99FBEC8}"/>
          </ac:spMkLst>
        </pc:spChg>
        <pc:spChg chg="add mod">
          <ac:chgData name="Yvan Lara" userId="02929ecc-73a6-4931-ab01-537ee2852773" providerId="ADAL" clId="{992CBAE2-DE10-4654-97C2-CABBCFEE872C}" dt="2024-07-15T19:46:35.540" v="4625" actId="14100"/>
          <ac:spMkLst>
            <pc:docMk/>
            <pc:sldMk cId="3144677441" sldId="441"/>
            <ac:spMk id="10" creationId="{1414CF14-E6C5-BC71-D38F-82A0A43A3739}"/>
          </ac:spMkLst>
        </pc:spChg>
        <pc:spChg chg="add mod">
          <ac:chgData name="Yvan Lara" userId="02929ecc-73a6-4931-ab01-537ee2852773" providerId="ADAL" clId="{992CBAE2-DE10-4654-97C2-CABBCFEE872C}" dt="2024-07-15T19:46:42.760" v="4627" actId="14100"/>
          <ac:spMkLst>
            <pc:docMk/>
            <pc:sldMk cId="3144677441" sldId="441"/>
            <ac:spMk id="11" creationId="{65D17E65-F317-52F2-4A4B-CB49C176295E}"/>
          </ac:spMkLst>
        </pc:spChg>
        <pc:spChg chg="add mod">
          <ac:chgData name="Yvan Lara" userId="02929ecc-73a6-4931-ab01-537ee2852773" providerId="ADAL" clId="{992CBAE2-DE10-4654-97C2-CABBCFEE872C}" dt="2024-07-15T19:46:49.350" v="4629" actId="14100"/>
          <ac:spMkLst>
            <pc:docMk/>
            <pc:sldMk cId="3144677441" sldId="441"/>
            <ac:spMk id="12" creationId="{62644936-BEFA-F400-2419-E5D800C98199}"/>
          </ac:spMkLst>
        </pc:spChg>
        <pc:spChg chg="add mod">
          <ac:chgData name="Yvan Lara" userId="02929ecc-73a6-4931-ab01-537ee2852773" providerId="ADAL" clId="{992CBAE2-DE10-4654-97C2-CABBCFEE872C}" dt="2024-07-15T19:47:35.532" v="4704" actId="20577"/>
          <ac:spMkLst>
            <pc:docMk/>
            <pc:sldMk cId="3144677441" sldId="441"/>
            <ac:spMk id="13" creationId="{8ACEEBB6-29C3-04B0-5724-E57E39E0BB97}"/>
          </ac:spMkLst>
        </pc:spChg>
        <pc:spChg chg="add mod">
          <ac:chgData name="Yvan Lara" userId="02929ecc-73a6-4931-ab01-537ee2852773" providerId="ADAL" clId="{992CBAE2-DE10-4654-97C2-CABBCFEE872C}" dt="2024-07-15T19:48:37.999" v="4804" actId="20577"/>
          <ac:spMkLst>
            <pc:docMk/>
            <pc:sldMk cId="3144677441" sldId="441"/>
            <ac:spMk id="14" creationId="{47E99D57-9CBC-7E58-A298-CD7F51B86891}"/>
          </ac:spMkLst>
        </pc:spChg>
        <pc:spChg chg="add mod">
          <ac:chgData name="Yvan Lara" userId="02929ecc-73a6-4931-ab01-537ee2852773" providerId="ADAL" clId="{992CBAE2-DE10-4654-97C2-CABBCFEE872C}" dt="2024-07-15T19:51:25.213" v="4952" actId="1037"/>
          <ac:spMkLst>
            <pc:docMk/>
            <pc:sldMk cId="3144677441" sldId="441"/>
            <ac:spMk id="15" creationId="{805B446D-223B-3672-4B3C-1D74286FF598}"/>
          </ac:spMkLst>
        </pc:spChg>
        <pc:spChg chg="add mod">
          <ac:chgData name="Yvan Lara" userId="02929ecc-73a6-4931-ab01-537ee2852773" providerId="ADAL" clId="{992CBAE2-DE10-4654-97C2-CABBCFEE872C}" dt="2024-07-15T19:51:40.299" v="4956" actId="20577"/>
          <ac:spMkLst>
            <pc:docMk/>
            <pc:sldMk cId="3144677441" sldId="441"/>
            <ac:spMk id="16" creationId="{971CA597-F5E6-6207-4E64-9875CEE92794}"/>
          </ac:spMkLst>
        </pc:spChg>
        <pc:spChg chg="add mod">
          <ac:chgData name="Yvan Lara" userId="02929ecc-73a6-4931-ab01-537ee2852773" providerId="ADAL" clId="{992CBAE2-DE10-4654-97C2-CABBCFEE872C}" dt="2024-07-15T20:00:08.897" v="5025" actId="207"/>
          <ac:spMkLst>
            <pc:docMk/>
            <pc:sldMk cId="3144677441" sldId="441"/>
            <ac:spMk id="17" creationId="{E6FB3807-CE1E-060E-BBBE-8BED0FAF3174}"/>
          </ac:spMkLst>
        </pc:spChg>
        <pc:grpChg chg="add mod">
          <ac:chgData name="Yvan Lara" userId="02929ecc-73a6-4931-ab01-537ee2852773" providerId="ADAL" clId="{992CBAE2-DE10-4654-97C2-CABBCFEE872C}" dt="2024-07-15T19:57:13.737" v="5003" actId="164"/>
          <ac:grpSpMkLst>
            <pc:docMk/>
            <pc:sldMk cId="3144677441" sldId="441"/>
            <ac:grpSpMk id="23" creationId="{8158E2C3-DA6B-E330-32D8-DF252CCA7F3C}"/>
          </ac:grpSpMkLst>
        </pc:grpChg>
        <pc:graphicFrameChg chg="add mod modGraphic">
          <ac:chgData name="Yvan Lara" userId="02929ecc-73a6-4931-ab01-537ee2852773" providerId="ADAL" clId="{992CBAE2-DE10-4654-97C2-CABBCFEE872C}" dt="2024-07-15T20:06:45.185" v="5073" actId="207"/>
          <ac:graphicFrameMkLst>
            <pc:docMk/>
            <pc:sldMk cId="3144677441" sldId="441"/>
            <ac:graphicFrameMk id="18" creationId="{663C7EE4-FFDE-BFCD-364E-8EF4C4760F6F}"/>
          </ac:graphicFrameMkLst>
        </pc:graphicFrameChg>
        <pc:graphicFrameChg chg="add mod">
          <ac:chgData name="Yvan Lara" userId="02929ecc-73a6-4931-ab01-537ee2852773" providerId="ADAL" clId="{992CBAE2-DE10-4654-97C2-CABBCFEE872C}" dt="2024-07-15T20:03:20.566" v="5037"/>
          <ac:graphicFrameMkLst>
            <pc:docMk/>
            <pc:sldMk cId="3144677441" sldId="441"/>
            <ac:graphicFrameMk id="25" creationId="{D0A36B9D-FC6C-8B5A-1F87-840ADA1F5DB1}"/>
          </ac:graphicFrameMkLst>
        </pc:graphicFrameChg>
        <pc:graphicFrameChg chg="add del mod">
          <ac:chgData name="Yvan Lara" userId="02929ecc-73a6-4931-ab01-537ee2852773" providerId="ADAL" clId="{992CBAE2-DE10-4654-97C2-CABBCFEE872C}" dt="2024-07-15T20:03:45.083" v="5040" actId="478"/>
          <ac:graphicFrameMkLst>
            <pc:docMk/>
            <pc:sldMk cId="3144677441" sldId="441"/>
            <ac:graphicFrameMk id="26" creationId="{B580415B-CE70-5283-E91F-5CFC4729C5B2}"/>
          </ac:graphicFrameMkLst>
        </pc:graphicFrameChg>
        <pc:graphicFrameChg chg="add mod modGraphic">
          <ac:chgData name="Yvan Lara" userId="02929ecc-73a6-4931-ab01-537ee2852773" providerId="ADAL" clId="{992CBAE2-DE10-4654-97C2-CABBCFEE872C}" dt="2024-07-15T20:06:30.385" v="5072" actId="1035"/>
          <ac:graphicFrameMkLst>
            <pc:docMk/>
            <pc:sldMk cId="3144677441" sldId="441"/>
            <ac:graphicFrameMk id="27" creationId="{35C61053-F35E-E56B-8F6A-6EB05AFAEF2A}"/>
          </ac:graphicFrameMkLst>
        </pc:graphicFrameChg>
        <pc:picChg chg="del">
          <ac:chgData name="Yvan Lara" userId="02929ecc-73a6-4931-ab01-537ee2852773" providerId="ADAL" clId="{992CBAE2-DE10-4654-97C2-CABBCFEE872C}" dt="2024-07-15T19:37:27.060" v="4136" actId="478"/>
          <ac:picMkLst>
            <pc:docMk/>
            <pc:sldMk cId="3144677441" sldId="441"/>
            <ac:picMk id="4" creationId="{03F40FE1-E60B-8743-8291-F923746CEFBA}"/>
          </ac:picMkLst>
        </pc:picChg>
        <pc:cxnChg chg="add mod">
          <ac:chgData name="Yvan Lara" userId="02929ecc-73a6-4931-ab01-537ee2852773" providerId="ADAL" clId="{992CBAE2-DE10-4654-97C2-CABBCFEE872C}" dt="2024-07-15T19:57:13.737" v="5003" actId="164"/>
          <ac:cxnSpMkLst>
            <pc:docMk/>
            <pc:sldMk cId="3144677441" sldId="441"/>
            <ac:cxnSpMk id="20" creationId="{A0F6C369-A041-24DC-AA21-E85811179A1E}"/>
          </ac:cxnSpMkLst>
        </pc:cxnChg>
        <pc:cxnChg chg="add mod">
          <ac:chgData name="Yvan Lara" userId="02929ecc-73a6-4931-ab01-537ee2852773" providerId="ADAL" clId="{992CBAE2-DE10-4654-97C2-CABBCFEE872C}" dt="2024-07-15T19:57:13.737" v="5003" actId="164"/>
          <ac:cxnSpMkLst>
            <pc:docMk/>
            <pc:sldMk cId="3144677441" sldId="441"/>
            <ac:cxnSpMk id="21" creationId="{09CEAE85-DFFA-DF70-2309-567C73073C4C}"/>
          </ac:cxnSpMkLst>
        </pc:cxnChg>
      </pc:sldChg>
      <pc:sldChg chg="addSp delSp modSp add mod">
        <pc:chgData name="Yvan Lara" userId="02929ecc-73a6-4931-ab01-537ee2852773" providerId="ADAL" clId="{992CBAE2-DE10-4654-97C2-CABBCFEE872C}" dt="2024-07-15T20:12:31.944" v="5131" actId="1076"/>
        <pc:sldMkLst>
          <pc:docMk/>
          <pc:sldMk cId="3835515308" sldId="442"/>
        </pc:sldMkLst>
        <pc:spChg chg="mod">
          <ac:chgData name="Yvan Lara" userId="02929ecc-73a6-4931-ab01-537ee2852773" providerId="ADAL" clId="{992CBAE2-DE10-4654-97C2-CABBCFEE872C}" dt="2024-07-15T20:09:44.657" v="5119" actId="113"/>
          <ac:spMkLst>
            <pc:docMk/>
            <pc:sldMk cId="3835515308" sldId="442"/>
            <ac:spMk id="2" creationId="{E4E3AD05-003E-6FEC-3506-2BE341E978FA}"/>
          </ac:spMkLst>
        </pc:spChg>
        <pc:graphicFrameChg chg="add mod">
          <ac:chgData name="Yvan Lara" userId="02929ecc-73a6-4931-ab01-537ee2852773" providerId="ADAL" clId="{992CBAE2-DE10-4654-97C2-CABBCFEE872C}" dt="2024-07-15T20:09:54.314" v="5120"/>
          <ac:graphicFrameMkLst>
            <pc:docMk/>
            <pc:sldMk cId="3835515308" sldId="442"/>
            <ac:graphicFrameMk id="3" creationId="{FE60579F-DF07-3BA4-7C09-D49CC9D0909F}"/>
          </ac:graphicFrameMkLst>
        </pc:graphicFrameChg>
        <pc:graphicFrameChg chg="add del mod modGraphic">
          <ac:chgData name="Yvan Lara" userId="02929ecc-73a6-4931-ab01-537ee2852773" providerId="ADAL" clId="{992CBAE2-DE10-4654-97C2-CABBCFEE872C}" dt="2024-07-15T20:10:17.214" v="5124" actId="478"/>
          <ac:graphicFrameMkLst>
            <pc:docMk/>
            <pc:sldMk cId="3835515308" sldId="442"/>
            <ac:graphicFrameMk id="4" creationId="{60A67A14-6FA7-8DBE-E1DD-33EA3E7872CB}"/>
          </ac:graphicFrameMkLst>
        </pc:graphicFrameChg>
        <pc:picChg chg="add mod">
          <ac:chgData name="Yvan Lara" userId="02929ecc-73a6-4931-ab01-537ee2852773" providerId="ADAL" clId="{992CBAE2-DE10-4654-97C2-CABBCFEE872C}" dt="2024-07-15T20:12:31.944" v="5131" actId="1076"/>
          <ac:picMkLst>
            <pc:docMk/>
            <pc:sldMk cId="3835515308" sldId="442"/>
            <ac:picMk id="6" creationId="{0D3318B2-48AD-3FEC-9345-8742EB146169}"/>
          </ac:picMkLst>
        </pc:picChg>
        <pc:picChg chg="add mod">
          <ac:chgData name="Yvan Lara" userId="02929ecc-73a6-4931-ab01-537ee2852773" providerId="ADAL" clId="{992CBAE2-DE10-4654-97C2-CABBCFEE872C}" dt="2024-07-15T20:12:26.763" v="5130" actId="14100"/>
          <ac:picMkLst>
            <pc:docMk/>
            <pc:sldMk cId="3835515308" sldId="442"/>
            <ac:picMk id="8" creationId="{5C2A060B-600F-E8CE-7B8E-1BC3A33A50ED}"/>
          </ac:picMkLst>
        </pc:picChg>
      </pc:sldChg>
      <pc:sldChg chg="addSp delSp modSp add mod modAnim">
        <pc:chgData name="Yvan Lara" userId="02929ecc-73a6-4931-ab01-537ee2852773" providerId="ADAL" clId="{992CBAE2-DE10-4654-97C2-CABBCFEE872C}" dt="2024-07-16T01:05:48.672" v="12002"/>
        <pc:sldMkLst>
          <pc:docMk/>
          <pc:sldMk cId="1479397228" sldId="443"/>
        </pc:sldMkLst>
        <pc:spChg chg="del mod">
          <ac:chgData name="Yvan Lara" userId="02929ecc-73a6-4931-ab01-537ee2852773" providerId="ADAL" clId="{992CBAE2-DE10-4654-97C2-CABBCFEE872C}" dt="2024-07-15T20:26:48.140" v="5227" actId="478"/>
          <ac:spMkLst>
            <pc:docMk/>
            <pc:sldMk cId="1479397228" sldId="443"/>
            <ac:spMk id="2" creationId="{E4E3AD05-003E-6FEC-3506-2BE341E978FA}"/>
          </ac:spMkLst>
        </pc:spChg>
        <pc:spChg chg="add mod">
          <ac:chgData name="Yvan Lara" userId="02929ecc-73a6-4931-ab01-537ee2852773" providerId="ADAL" clId="{992CBAE2-DE10-4654-97C2-CABBCFEE872C}" dt="2024-07-15T20:30:19.841" v="5290" actId="113"/>
          <ac:spMkLst>
            <pc:docMk/>
            <pc:sldMk cId="1479397228" sldId="443"/>
            <ac:spMk id="5" creationId="{B757CC55-1AF2-8C1A-AB2D-DFF2EF8278C9}"/>
          </ac:spMkLst>
        </pc:spChg>
        <pc:picChg chg="add del">
          <ac:chgData name="Yvan Lara" userId="02929ecc-73a6-4931-ab01-537ee2852773" providerId="ADAL" clId="{992CBAE2-DE10-4654-97C2-CABBCFEE872C}" dt="2024-07-15T20:17:17.566" v="5153" actId="478"/>
          <ac:picMkLst>
            <pc:docMk/>
            <pc:sldMk cId="1479397228" sldId="443"/>
            <ac:picMk id="4" creationId="{E4740D3A-2402-4435-9F7E-F4FA7A451499}"/>
          </ac:picMkLst>
        </pc:picChg>
        <pc:picChg chg="add mod">
          <ac:chgData name="Yvan Lara" userId="02929ecc-73a6-4931-ab01-537ee2852773" providerId="ADAL" clId="{992CBAE2-DE10-4654-97C2-CABBCFEE872C}" dt="2024-07-15T20:29:23.811" v="5280" actId="14100"/>
          <ac:picMkLst>
            <pc:docMk/>
            <pc:sldMk cId="1479397228" sldId="443"/>
            <ac:picMk id="7" creationId="{7FD71FC2-0D7E-3A3F-CCD6-B4A1907BF6D3}"/>
          </ac:picMkLst>
        </pc:picChg>
        <pc:picChg chg="add mod">
          <ac:chgData name="Yvan Lara" userId="02929ecc-73a6-4931-ab01-537ee2852773" providerId="ADAL" clId="{992CBAE2-DE10-4654-97C2-CABBCFEE872C}" dt="2024-07-15T20:29:28.310" v="5282" actId="14100"/>
          <ac:picMkLst>
            <pc:docMk/>
            <pc:sldMk cId="1479397228" sldId="443"/>
            <ac:picMk id="9" creationId="{4C875B7E-4602-304C-8C16-DD5B4F7377FE}"/>
          </ac:picMkLst>
        </pc:picChg>
        <pc:picChg chg="add mod">
          <ac:chgData name="Yvan Lara" userId="02929ecc-73a6-4931-ab01-537ee2852773" providerId="ADAL" clId="{992CBAE2-DE10-4654-97C2-CABBCFEE872C}" dt="2024-07-15T20:29:37.090" v="5284" actId="14100"/>
          <ac:picMkLst>
            <pc:docMk/>
            <pc:sldMk cId="1479397228" sldId="443"/>
            <ac:picMk id="11" creationId="{3CD939D0-D45F-2259-68AF-5D31C758860E}"/>
          </ac:picMkLst>
        </pc:picChg>
      </pc:sldChg>
      <pc:sldChg chg="addSp delSp modSp add mod modAnim">
        <pc:chgData name="Yvan Lara" userId="02929ecc-73a6-4931-ab01-537ee2852773" providerId="ADAL" clId="{992CBAE2-DE10-4654-97C2-CABBCFEE872C}" dt="2024-07-16T01:11:55.540" v="12039"/>
        <pc:sldMkLst>
          <pc:docMk/>
          <pc:sldMk cId="1303386843" sldId="444"/>
        </pc:sldMkLst>
        <pc:spChg chg="del">
          <ac:chgData name="Yvan Lara" userId="02929ecc-73a6-4931-ab01-537ee2852773" providerId="ADAL" clId="{992CBAE2-DE10-4654-97C2-CABBCFEE872C}" dt="2024-07-15T20:56:25.303" v="5853" actId="478"/>
          <ac:spMkLst>
            <pc:docMk/>
            <pc:sldMk cId="1303386843" sldId="444"/>
            <ac:spMk id="2" creationId="{E4E3AD05-003E-6FEC-3506-2BE341E978FA}"/>
          </ac:spMkLst>
        </pc:spChg>
        <pc:spChg chg="mod topLvl">
          <ac:chgData name="Yvan Lara" userId="02929ecc-73a6-4931-ab01-537ee2852773" providerId="ADAL" clId="{992CBAE2-DE10-4654-97C2-CABBCFEE872C}" dt="2024-07-16T01:09:34.652" v="12027" actId="165"/>
          <ac:spMkLst>
            <pc:docMk/>
            <pc:sldMk cId="1303386843" sldId="444"/>
            <ac:spMk id="4" creationId="{3C96E2BA-D5E3-D14C-E5FD-781DEBF92F5C}"/>
          </ac:spMkLst>
        </pc:spChg>
        <pc:spChg chg="mod topLvl">
          <ac:chgData name="Yvan Lara" userId="02929ecc-73a6-4931-ab01-537ee2852773" providerId="ADAL" clId="{992CBAE2-DE10-4654-97C2-CABBCFEE872C}" dt="2024-07-16T01:09:34.652" v="12027" actId="165"/>
          <ac:spMkLst>
            <pc:docMk/>
            <pc:sldMk cId="1303386843" sldId="444"/>
            <ac:spMk id="5" creationId="{09813FDB-4029-7038-5923-CABAA474B01D}"/>
          </ac:spMkLst>
        </pc:spChg>
        <pc:spChg chg="mod topLvl">
          <ac:chgData name="Yvan Lara" userId="02929ecc-73a6-4931-ab01-537ee2852773" providerId="ADAL" clId="{992CBAE2-DE10-4654-97C2-CABBCFEE872C}" dt="2024-07-16T01:09:34.652" v="12027" actId="165"/>
          <ac:spMkLst>
            <pc:docMk/>
            <pc:sldMk cId="1303386843" sldId="444"/>
            <ac:spMk id="6" creationId="{646C5525-94B8-1DCD-63E9-A502A80373E0}"/>
          </ac:spMkLst>
        </pc:spChg>
        <pc:spChg chg="mod topLvl">
          <ac:chgData name="Yvan Lara" userId="02929ecc-73a6-4931-ab01-537ee2852773" providerId="ADAL" clId="{992CBAE2-DE10-4654-97C2-CABBCFEE872C}" dt="2024-07-16T01:09:34.652" v="12027" actId="165"/>
          <ac:spMkLst>
            <pc:docMk/>
            <pc:sldMk cId="1303386843" sldId="444"/>
            <ac:spMk id="7" creationId="{C96AE85B-621A-A7AD-8BEF-C5B7362C661E}"/>
          </ac:spMkLst>
        </pc:spChg>
        <pc:spChg chg="mod topLvl">
          <ac:chgData name="Yvan Lara" userId="02929ecc-73a6-4931-ab01-537ee2852773" providerId="ADAL" clId="{992CBAE2-DE10-4654-97C2-CABBCFEE872C}" dt="2024-07-16T01:09:34.652" v="12027" actId="165"/>
          <ac:spMkLst>
            <pc:docMk/>
            <pc:sldMk cId="1303386843" sldId="444"/>
            <ac:spMk id="8" creationId="{52A5A55A-0ED9-2FBA-63B3-3BC9DA09893F}"/>
          </ac:spMkLst>
        </pc:spChg>
        <pc:spChg chg="mod topLvl">
          <ac:chgData name="Yvan Lara" userId="02929ecc-73a6-4931-ab01-537ee2852773" providerId="ADAL" clId="{992CBAE2-DE10-4654-97C2-CABBCFEE872C}" dt="2024-07-16T01:09:34.652" v="12027" actId="165"/>
          <ac:spMkLst>
            <pc:docMk/>
            <pc:sldMk cId="1303386843" sldId="444"/>
            <ac:spMk id="9" creationId="{E9421216-48E5-4CC0-808A-28DDA008E327}"/>
          </ac:spMkLst>
        </pc:spChg>
        <pc:spChg chg="mod topLvl">
          <ac:chgData name="Yvan Lara" userId="02929ecc-73a6-4931-ab01-537ee2852773" providerId="ADAL" clId="{992CBAE2-DE10-4654-97C2-CABBCFEE872C}" dt="2024-07-16T01:09:34.652" v="12027" actId="165"/>
          <ac:spMkLst>
            <pc:docMk/>
            <pc:sldMk cId="1303386843" sldId="444"/>
            <ac:spMk id="10" creationId="{1B2A12EF-039E-03B2-F8FD-CAEB6FC9D0A9}"/>
          </ac:spMkLst>
        </pc:spChg>
        <pc:spChg chg="mod topLvl">
          <ac:chgData name="Yvan Lara" userId="02929ecc-73a6-4931-ab01-537ee2852773" providerId="ADAL" clId="{992CBAE2-DE10-4654-97C2-CABBCFEE872C}" dt="2024-07-16T01:09:34.652" v="12027" actId="165"/>
          <ac:spMkLst>
            <pc:docMk/>
            <pc:sldMk cId="1303386843" sldId="444"/>
            <ac:spMk id="11" creationId="{45C44432-6E3D-9678-2EDC-C6051B359FB1}"/>
          </ac:spMkLst>
        </pc:spChg>
        <pc:spChg chg="mod topLvl">
          <ac:chgData name="Yvan Lara" userId="02929ecc-73a6-4931-ab01-537ee2852773" providerId="ADAL" clId="{992CBAE2-DE10-4654-97C2-CABBCFEE872C}" dt="2024-07-16T01:09:34.652" v="12027" actId="165"/>
          <ac:spMkLst>
            <pc:docMk/>
            <pc:sldMk cId="1303386843" sldId="444"/>
            <ac:spMk id="12" creationId="{02ABB315-D78C-B787-76D6-8976CDFE8351}"/>
          </ac:spMkLst>
        </pc:spChg>
        <pc:spChg chg="mod topLvl">
          <ac:chgData name="Yvan Lara" userId="02929ecc-73a6-4931-ab01-537ee2852773" providerId="ADAL" clId="{992CBAE2-DE10-4654-97C2-CABBCFEE872C}" dt="2024-07-16T01:09:34.652" v="12027" actId="165"/>
          <ac:spMkLst>
            <pc:docMk/>
            <pc:sldMk cId="1303386843" sldId="444"/>
            <ac:spMk id="13" creationId="{B5C26E5B-FA57-3235-B72B-330D283A9F85}"/>
          </ac:spMkLst>
        </pc:spChg>
        <pc:spChg chg="mod topLvl">
          <ac:chgData name="Yvan Lara" userId="02929ecc-73a6-4931-ab01-537ee2852773" providerId="ADAL" clId="{992CBAE2-DE10-4654-97C2-CABBCFEE872C}" dt="2024-07-16T01:09:34.652" v="12027" actId="165"/>
          <ac:spMkLst>
            <pc:docMk/>
            <pc:sldMk cId="1303386843" sldId="444"/>
            <ac:spMk id="14" creationId="{BDFCDA8D-BA12-A077-FB0C-BFA0250FE5E7}"/>
          </ac:spMkLst>
        </pc:spChg>
        <pc:spChg chg="mod topLvl">
          <ac:chgData name="Yvan Lara" userId="02929ecc-73a6-4931-ab01-537ee2852773" providerId="ADAL" clId="{992CBAE2-DE10-4654-97C2-CABBCFEE872C}" dt="2024-07-16T01:09:34.652" v="12027" actId="165"/>
          <ac:spMkLst>
            <pc:docMk/>
            <pc:sldMk cId="1303386843" sldId="444"/>
            <ac:spMk id="15" creationId="{5FD9BC63-539D-6A72-F664-39469C9EB7A0}"/>
          </ac:spMkLst>
        </pc:spChg>
        <pc:spChg chg="mod topLvl">
          <ac:chgData name="Yvan Lara" userId="02929ecc-73a6-4931-ab01-537ee2852773" providerId="ADAL" clId="{992CBAE2-DE10-4654-97C2-CABBCFEE872C}" dt="2024-07-16T01:09:34.652" v="12027" actId="165"/>
          <ac:spMkLst>
            <pc:docMk/>
            <pc:sldMk cId="1303386843" sldId="444"/>
            <ac:spMk id="16" creationId="{F422B31B-7E1B-137E-2CE4-68C934BC293F}"/>
          </ac:spMkLst>
        </pc:spChg>
        <pc:spChg chg="mod topLvl">
          <ac:chgData name="Yvan Lara" userId="02929ecc-73a6-4931-ab01-537ee2852773" providerId="ADAL" clId="{992CBAE2-DE10-4654-97C2-CABBCFEE872C}" dt="2024-07-16T01:09:34.652" v="12027" actId="165"/>
          <ac:spMkLst>
            <pc:docMk/>
            <pc:sldMk cId="1303386843" sldId="444"/>
            <ac:spMk id="17" creationId="{4405357E-B128-2F02-D3F5-72B6941AE6B3}"/>
          </ac:spMkLst>
        </pc:spChg>
        <pc:spChg chg="add mod">
          <ac:chgData name="Yvan Lara" userId="02929ecc-73a6-4931-ab01-537ee2852773" providerId="ADAL" clId="{992CBAE2-DE10-4654-97C2-CABBCFEE872C}" dt="2024-07-15T20:56:32.203" v="5857" actId="20577"/>
          <ac:spMkLst>
            <pc:docMk/>
            <pc:sldMk cId="1303386843" sldId="444"/>
            <ac:spMk id="18" creationId="{402F7DFF-19FF-5C06-AFEB-C09B6BDCAFFE}"/>
          </ac:spMkLst>
        </pc:spChg>
        <pc:spChg chg="add mod">
          <ac:chgData name="Yvan Lara" userId="02929ecc-73a6-4931-ab01-537ee2852773" providerId="ADAL" clId="{992CBAE2-DE10-4654-97C2-CABBCFEE872C}" dt="2024-07-15T20:56:39.623" v="5858"/>
          <ac:spMkLst>
            <pc:docMk/>
            <pc:sldMk cId="1303386843" sldId="444"/>
            <ac:spMk id="19" creationId="{AF232EAC-7AF1-B155-9990-E8DA9C5BDD00}"/>
          </ac:spMkLst>
        </pc:spChg>
        <pc:grpChg chg="add del mod">
          <ac:chgData name="Yvan Lara" userId="02929ecc-73a6-4931-ab01-537ee2852773" providerId="ADAL" clId="{992CBAE2-DE10-4654-97C2-CABBCFEE872C}" dt="2024-07-16T01:09:34.652" v="12027" actId="165"/>
          <ac:grpSpMkLst>
            <pc:docMk/>
            <pc:sldMk cId="1303386843" sldId="444"/>
            <ac:grpSpMk id="3" creationId="{65D7F5A3-D4BC-69EC-E441-61F4E80C48FD}"/>
          </ac:grpSpMkLst>
        </pc:grpChg>
      </pc:sldChg>
      <pc:sldChg chg="addSp modSp add mod modAnim">
        <pc:chgData name="Yvan Lara" userId="02929ecc-73a6-4931-ab01-537ee2852773" providerId="ADAL" clId="{992CBAE2-DE10-4654-97C2-CABBCFEE872C}" dt="2024-07-16T01:12:46.619" v="12045"/>
        <pc:sldMkLst>
          <pc:docMk/>
          <pc:sldMk cId="1421197656" sldId="445"/>
        </pc:sldMkLst>
        <pc:spChg chg="mod">
          <ac:chgData name="Yvan Lara" userId="02929ecc-73a6-4931-ab01-537ee2852773" providerId="ADAL" clId="{992CBAE2-DE10-4654-97C2-CABBCFEE872C}" dt="2024-07-15T20:58:21.223" v="5913" actId="113"/>
          <ac:spMkLst>
            <pc:docMk/>
            <pc:sldMk cId="1421197656" sldId="445"/>
            <ac:spMk id="2" creationId="{E4E3AD05-003E-6FEC-3506-2BE341E978FA}"/>
          </ac:spMkLst>
        </pc:spChg>
        <pc:spChg chg="add mod">
          <ac:chgData name="Yvan Lara" userId="02929ecc-73a6-4931-ab01-537ee2852773" providerId="ADAL" clId="{992CBAE2-DE10-4654-97C2-CABBCFEE872C}" dt="2024-07-16T01:12:16.459" v="12040" actId="2085"/>
          <ac:spMkLst>
            <pc:docMk/>
            <pc:sldMk cId="1421197656" sldId="445"/>
            <ac:spMk id="3" creationId="{823D4AB3-18DE-6F63-B107-B3DB00B9ED8C}"/>
          </ac:spMkLst>
        </pc:spChg>
        <pc:graphicFrameChg chg="add mod">
          <ac:chgData name="Yvan Lara" userId="02929ecc-73a6-4931-ab01-537ee2852773" providerId="ADAL" clId="{992CBAE2-DE10-4654-97C2-CABBCFEE872C}" dt="2024-07-15T21:15:59.138" v="6052" actId="14100"/>
          <ac:graphicFrameMkLst>
            <pc:docMk/>
            <pc:sldMk cId="1421197656" sldId="445"/>
            <ac:graphicFrameMk id="4" creationId="{1317BFBA-5A4E-EC51-6E09-78AA69659FDD}"/>
          </ac:graphicFrameMkLst>
        </pc:graphicFrameChg>
      </pc:sldChg>
      <pc:sldChg chg="addSp modSp add mod">
        <pc:chgData name="Yvan Lara" userId="02929ecc-73a6-4931-ab01-537ee2852773" providerId="ADAL" clId="{992CBAE2-DE10-4654-97C2-CABBCFEE872C}" dt="2024-07-15T20:07:54.585" v="5076" actId="14100"/>
        <pc:sldMkLst>
          <pc:docMk/>
          <pc:sldMk cId="2876685740" sldId="446"/>
        </pc:sldMkLst>
        <pc:spChg chg="mod">
          <ac:chgData name="Yvan Lara" userId="02929ecc-73a6-4931-ab01-537ee2852773" providerId="ADAL" clId="{992CBAE2-DE10-4654-97C2-CABBCFEE872C}" dt="2024-07-15T20:07:54.585" v="5076" actId="14100"/>
          <ac:spMkLst>
            <pc:docMk/>
            <pc:sldMk cId="2876685740" sldId="446"/>
            <ac:spMk id="2" creationId="{C5A5201D-EC7E-BE9A-3F08-0D329C159BC0}"/>
          </ac:spMkLst>
        </pc:spChg>
        <pc:spChg chg="add mod">
          <ac:chgData name="Yvan Lara" userId="02929ecc-73a6-4931-ab01-537ee2852773" providerId="ADAL" clId="{992CBAE2-DE10-4654-97C2-CABBCFEE872C}" dt="2024-07-15T20:07:46.135" v="5075"/>
          <ac:spMkLst>
            <pc:docMk/>
            <pc:sldMk cId="2876685740" sldId="446"/>
            <ac:spMk id="5" creationId="{39760338-9608-2613-6F9E-541DF41C2373}"/>
          </ac:spMkLst>
        </pc:spChg>
      </pc:sldChg>
      <pc:sldChg chg="modSp add mod">
        <pc:chgData name="Yvan Lara" userId="02929ecc-73a6-4931-ab01-537ee2852773" providerId="ADAL" clId="{992CBAE2-DE10-4654-97C2-CABBCFEE872C}" dt="2024-07-15T20:08:46.805" v="5080" actId="207"/>
        <pc:sldMkLst>
          <pc:docMk/>
          <pc:sldMk cId="218213470" sldId="447"/>
        </pc:sldMkLst>
        <pc:spChg chg="mod">
          <ac:chgData name="Yvan Lara" userId="02929ecc-73a6-4931-ab01-537ee2852773" providerId="ADAL" clId="{992CBAE2-DE10-4654-97C2-CABBCFEE872C}" dt="2024-07-15T20:08:46.805" v="5080" actId="207"/>
          <ac:spMkLst>
            <pc:docMk/>
            <pc:sldMk cId="218213470" sldId="447"/>
            <ac:spMk id="9" creationId="{84DEB632-6795-01EE-744D-C514D6D1BDE8}"/>
          </ac:spMkLst>
        </pc:spChg>
      </pc:sldChg>
      <pc:sldChg chg="addSp delSp modSp add mod modAnim">
        <pc:chgData name="Yvan Lara" userId="02929ecc-73a6-4931-ab01-537ee2852773" providerId="ADAL" clId="{992CBAE2-DE10-4654-97C2-CABBCFEE872C}" dt="2024-07-15T20:19:36.187" v="5168"/>
        <pc:sldMkLst>
          <pc:docMk/>
          <pc:sldMk cId="2535402922" sldId="448"/>
        </pc:sldMkLst>
        <pc:spChg chg="mod">
          <ac:chgData name="Yvan Lara" userId="02929ecc-73a6-4931-ab01-537ee2852773" providerId="ADAL" clId="{992CBAE2-DE10-4654-97C2-CABBCFEE872C}" dt="2024-07-15T20:13:13.404" v="5146" actId="20577"/>
          <ac:spMkLst>
            <pc:docMk/>
            <pc:sldMk cId="2535402922" sldId="448"/>
            <ac:spMk id="2" creationId="{E4E3AD05-003E-6FEC-3506-2BE341E978FA}"/>
          </ac:spMkLst>
        </pc:spChg>
        <pc:picChg chg="add mod">
          <ac:chgData name="Yvan Lara" userId="02929ecc-73a6-4931-ab01-537ee2852773" providerId="ADAL" clId="{992CBAE2-DE10-4654-97C2-CABBCFEE872C}" dt="2024-07-15T20:19:20.152" v="5166" actId="1076"/>
          <ac:picMkLst>
            <pc:docMk/>
            <pc:sldMk cId="2535402922" sldId="448"/>
            <ac:picMk id="4" creationId="{6D877A81-E7F1-AEFC-0539-44BB6B7A3BC4}"/>
          </ac:picMkLst>
        </pc:picChg>
        <pc:picChg chg="del">
          <ac:chgData name="Yvan Lara" userId="02929ecc-73a6-4931-ab01-537ee2852773" providerId="ADAL" clId="{992CBAE2-DE10-4654-97C2-CABBCFEE872C}" dt="2024-07-15T20:13:16.523" v="5147" actId="478"/>
          <ac:picMkLst>
            <pc:docMk/>
            <pc:sldMk cId="2535402922" sldId="448"/>
            <ac:picMk id="6" creationId="{0D3318B2-48AD-3FEC-9345-8742EB146169}"/>
          </ac:picMkLst>
        </pc:picChg>
        <pc:picChg chg="add mod">
          <ac:chgData name="Yvan Lara" userId="02929ecc-73a6-4931-ab01-537ee2852773" providerId="ADAL" clId="{992CBAE2-DE10-4654-97C2-CABBCFEE872C}" dt="2024-07-15T20:19:17.002" v="5165" actId="14100"/>
          <ac:picMkLst>
            <pc:docMk/>
            <pc:sldMk cId="2535402922" sldId="448"/>
            <ac:picMk id="7" creationId="{0E1540BC-95B4-1B25-B358-875EF6D228D2}"/>
          </ac:picMkLst>
        </pc:picChg>
        <pc:picChg chg="del">
          <ac:chgData name="Yvan Lara" userId="02929ecc-73a6-4931-ab01-537ee2852773" providerId="ADAL" clId="{992CBAE2-DE10-4654-97C2-CABBCFEE872C}" dt="2024-07-15T20:13:17.512" v="5148" actId="478"/>
          <ac:picMkLst>
            <pc:docMk/>
            <pc:sldMk cId="2535402922" sldId="448"/>
            <ac:picMk id="8" creationId="{5C2A060B-600F-E8CE-7B8E-1BC3A33A50ED}"/>
          </ac:picMkLst>
        </pc:picChg>
        <pc:picChg chg="add mod">
          <ac:chgData name="Yvan Lara" userId="02929ecc-73a6-4931-ab01-537ee2852773" providerId="ADAL" clId="{992CBAE2-DE10-4654-97C2-CABBCFEE872C}" dt="2024-07-15T20:19:23.732" v="5167" actId="1076"/>
          <ac:picMkLst>
            <pc:docMk/>
            <pc:sldMk cId="2535402922" sldId="448"/>
            <ac:picMk id="10" creationId="{62620A0F-5FAB-DBEA-02A3-314CD9B66AA7}"/>
          </ac:picMkLst>
        </pc:picChg>
      </pc:sldChg>
      <pc:sldChg chg="addSp delSp modSp add mod modAnim">
        <pc:chgData name="Yvan Lara" userId="02929ecc-73a6-4931-ab01-537ee2852773" providerId="ADAL" clId="{992CBAE2-DE10-4654-97C2-CABBCFEE872C}" dt="2024-07-15T20:30:24.769" v="5291" actId="113"/>
        <pc:sldMkLst>
          <pc:docMk/>
          <pc:sldMk cId="3101685950" sldId="449"/>
        </pc:sldMkLst>
        <pc:spChg chg="mod">
          <ac:chgData name="Yvan Lara" userId="02929ecc-73a6-4931-ab01-537ee2852773" providerId="ADAL" clId="{992CBAE2-DE10-4654-97C2-CABBCFEE872C}" dt="2024-07-15T20:30:24.769" v="5291" actId="113"/>
          <ac:spMkLst>
            <pc:docMk/>
            <pc:sldMk cId="3101685950" sldId="449"/>
            <ac:spMk id="2" creationId="{E4E3AD05-003E-6FEC-3506-2BE341E978FA}"/>
          </ac:spMkLst>
        </pc:spChg>
        <pc:picChg chg="add mod">
          <ac:chgData name="Yvan Lara" userId="02929ecc-73a6-4931-ab01-537ee2852773" providerId="ADAL" clId="{992CBAE2-DE10-4654-97C2-CABBCFEE872C}" dt="2024-07-15T20:21:37.849" v="5203" actId="1076"/>
          <ac:picMkLst>
            <pc:docMk/>
            <pc:sldMk cId="3101685950" sldId="449"/>
            <ac:picMk id="4" creationId="{987D75BE-C4A0-5723-3DB0-C049E4DD57A4}"/>
          </ac:picMkLst>
        </pc:picChg>
        <pc:picChg chg="add mod">
          <ac:chgData name="Yvan Lara" userId="02929ecc-73a6-4931-ab01-537ee2852773" providerId="ADAL" clId="{992CBAE2-DE10-4654-97C2-CABBCFEE872C}" dt="2024-07-15T20:22:41.901" v="5206" actId="14100"/>
          <ac:picMkLst>
            <pc:docMk/>
            <pc:sldMk cId="3101685950" sldId="449"/>
            <ac:picMk id="5" creationId="{E2E2C88B-FB94-ADAD-C207-625E0313BA4D}"/>
          </ac:picMkLst>
        </pc:picChg>
        <pc:picChg chg="del">
          <ac:chgData name="Yvan Lara" userId="02929ecc-73a6-4931-ab01-537ee2852773" providerId="ADAL" clId="{992CBAE2-DE10-4654-97C2-CABBCFEE872C}" dt="2024-07-15T20:20:53.805" v="5197" actId="478"/>
          <ac:picMkLst>
            <pc:docMk/>
            <pc:sldMk cId="3101685950" sldId="449"/>
            <ac:picMk id="6" creationId="{0D3318B2-48AD-3FEC-9345-8742EB146169}"/>
          </ac:picMkLst>
        </pc:picChg>
        <pc:picChg chg="add mod">
          <ac:chgData name="Yvan Lara" userId="02929ecc-73a6-4931-ab01-537ee2852773" providerId="ADAL" clId="{992CBAE2-DE10-4654-97C2-CABBCFEE872C}" dt="2024-07-15T20:22:53.575" v="5208" actId="1076"/>
          <ac:picMkLst>
            <pc:docMk/>
            <pc:sldMk cId="3101685950" sldId="449"/>
            <ac:picMk id="7" creationId="{29BC08CA-B758-8439-22CB-B9E37A980498}"/>
          </ac:picMkLst>
        </pc:picChg>
        <pc:picChg chg="del">
          <ac:chgData name="Yvan Lara" userId="02929ecc-73a6-4931-ab01-537ee2852773" providerId="ADAL" clId="{992CBAE2-DE10-4654-97C2-CABBCFEE872C}" dt="2024-07-15T20:20:54.622" v="5198" actId="478"/>
          <ac:picMkLst>
            <pc:docMk/>
            <pc:sldMk cId="3101685950" sldId="449"/>
            <ac:picMk id="8" creationId="{5C2A060B-600F-E8CE-7B8E-1BC3A33A50ED}"/>
          </ac:picMkLst>
        </pc:picChg>
        <pc:picChg chg="add mod">
          <ac:chgData name="Yvan Lara" userId="02929ecc-73a6-4931-ab01-537ee2852773" providerId="ADAL" clId="{992CBAE2-DE10-4654-97C2-CABBCFEE872C}" dt="2024-07-15T20:23:05.611" v="5210" actId="1076"/>
          <ac:picMkLst>
            <pc:docMk/>
            <pc:sldMk cId="3101685950" sldId="449"/>
            <ac:picMk id="9" creationId="{50957DE6-7E99-4CE4-7514-9740E2EA580E}"/>
          </ac:picMkLst>
        </pc:picChg>
        <pc:picChg chg="add mod">
          <ac:chgData name="Yvan Lara" userId="02929ecc-73a6-4931-ab01-537ee2852773" providerId="ADAL" clId="{992CBAE2-DE10-4654-97C2-CABBCFEE872C}" dt="2024-07-15T20:23:22.301" v="5212" actId="1076"/>
          <ac:picMkLst>
            <pc:docMk/>
            <pc:sldMk cId="3101685950" sldId="449"/>
            <ac:picMk id="10" creationId="{C13D6BCC-6954-FAEE-CDD5-EBC53B37237C}"/>
          </ac:picMkLst>
        </pc:picChg>
        <pc:picChg chg="add mod">
          <ac:chgData name="Yvan Lara" userId="02929ecc-73a6-4931-ab01-537ee2852773" providerId="ADAL" clId="{992CBAE2-DE10-4654-97C2-CABBCFEE872C}" dt="2024-07-15T20:23:33.531" v="5214" actId="1076"/>
          <ac:picMkLst>
            <pc:docMk/>
            <pc:sldMk cId="3101685950" sldId="449"/>
            <ac:picMk id="11" creationId="{81258FDA-EC08-8F78-2139-A6535FBAF885}"/>
          </ac:picMkLst>
        </pc:picChg>
        <pc:picChg chg="add mod">
          <ac:chgData name="Yvan Lara" userId="02929ecc-73a6-4931-ab01-537ee2852773" providerId="ADAL" clId="{992CBAE2-DE10-4654-97C2-CABBCFEE872C}" dt="2024-07-15T20:23:47.364" v="5216" actId="1076"/>
          <ac:picMkLst>
            <pc:docMk/>
            <pc:sldMk cId="3101685950" sldId="449"/>
            <ac:picMk id="12" creationId="{2370AC4D-432F-1DBA-9352-79521625FD48}"/>
          </ac:picMkLst>
        </pc:picChg>
        <pc:picChg chg="add mod">
          <ac:chgData name="Yvan Lara" userId="02929ecc-73a6-4931-ab01-537ee2852773" providerId="ADAL" clId="{992CBAE2-DE10-4654-97C2-CABBCFEE872C}" dt="2024-07-15T20:24:00.531" v="5218" actId="1076"/>
          <ac:picMkLst>
            <pc:docMk/>
            <pc:sldMk cId="3101685950" sldId="449"/>
            <ac:picMk id="13" creationId="{B33CAC30-694B-C65F-D5DC-0B647F4FF430}"/>
          </ac:picMkLst>
        </pc:picChg>
      </pc:sldChg>
      <pc:sldChg chg="addSp delSp modSp add mod modAnim">
        <pc:chgData name="Yvan Lara" userId="02929ecc-73a6-4931-ab01-537ee2852773" providerId="ADAL" clId="{992CBAE2-DE10-4654-97C2-CABBCFEE872C}" dt="2024-07-16T01:05:57.641" v="12003"/>
        <pc:sldMkLst>
          <pc:docMk/>
          <pc:sldMk cId="568532367" sldId="450"/>
        </pc:sldMkLst>
        <pc:spChg chg="mod">
          <ac:chgData name="Yvan Lara" userId="02929ecc-73a6-4931-ab01-537ee2852773" providerId="ADAL" clId="{992CBAE2-DE10-4654-97C2-CABBCFEE872C}" dt="2024-07-15T20:32:23.799" v="5316" actId="113"/>
          <ac:spMkLst>
            <pc:docMk/>
            <pc:sldMk cId="568532367" sldId="450"/>
            <ac:spMk id="5" creationId="{B757CC55-1AF2-8C1A-AB2D-DFF2EF8278C9}"/>
          </ac:spMkLst>
        </pc:spChg>
        <pc:graphicFrameChg chg="add mod">
          <ac:chgData name="Yvan Lara" userId="02929ecc-73a6-4931-ab01-537ee2852773" providerId="ADAL" clId="{992CBAE2-DE10-4654-97C2-CABBCFEE872C}" dt="2024-07-15T20:31:44.429" v="5305" actId="14100"/>
          <ac:graphicFrameMkLst>
            <pc:docMk/>
            <pc:sldMk cId="568532367" sldId="450"/>
            <ac:graphicFrameMk id="2" creationId="{961BBB0C-D147-8ED8-026D-8B816E15F993}"/>
          </ac:graphicFrameMkLst>
        </pc:graphicFrameChg>
        <pc:graphicFrameChg chg="add mod">
          <ac:chgData name="Yvan Lara" userId="02929ecc-73a6-4931-ab01-537ee2852773" providerId="ADAL" clId="{992CBAE2-DE10-4654-97C2-CABBCFEE872C}" dt="2024-07-15T20:31:48.509" v="5306" actId="14100"/>
          <ac:graphicFrameMkLst>
            <pc:docMk/>
            <pc:sldMk cId="568532367" sldId="450"/>
            <ac:graphicFrameMk id="3" creationId="{B12C8AF4-54E3-435C-7782-B42E21A17A77}"/>
          </ac:graphicFrameMkLst>
        </pc:graphicFrameChg>
        <pc:graphicFrameChg chg="add mod">
          <ac:chgData name="Yvan Lara" userId="02929ecc-73a6-4931-ab01-537ee2852773" providerId="ADAL" clId="{992CBAE2-DE10-4654-97C2-CABBCFEE872C}" dt="2024-07-15T20:32:32.519" v="5318"/>
          <ac:graphicFrameMkLst>
            <pc:docMk/>
            <pc:sldMk cId="568532367" sldId="450"/>
            <ac:graphicFrameMk id="4" creationId="{8259A141-F613-43C9-B4F2-7F7C9F67D397}"/>
          </ac:graphicFrameMkLst>
        </pc:graphicFrameChg>
        <pc:picChg chg="del">
          <ac:chgData name="Yvan Lara" userId="02929ecc-73a6-4931-ab01-537ee2852773" providerId="ADAL" clId="{992CBAE2-DE10-4654-97C2-CABBCFEE872C}" dt="2024-07-15T20:30:08.079" v="5286" actId="478"/>
          <ac:picMkLst>
            <pc:docMk/>
            <pc:sldMk cId="568532367" sldId="450"/>
            <ac:picMk id="7" creationId="{7FD71FC2-0D7E-3A3F-CCD6-B4A1907BF6D3}"/>
          </ac:picMkLst>
        </pc:picChg>
        <pc:picChg chg="del">
          <ac:chgData name="Yvan Lara" userId="02929ecc-73a6-4931-ab01-537ee2852773" providerId="ADAL" clId="{992CBAE2-DE10-4654-97C2-CABBCFEE872C}" dt="2024-07-15T20:30:08.780" v="5287" actId="478"/>
          <ac:picMkLst>
            <pc:docMk/>
            <pc:sldMk cId="568532367" sldId="450"/>
            <ac:picMk id="9" creationId="{4C875B7E-4602-304C-8C16-DD5B4F7377FE}"/>
          </ac:picMkLst>
        </pc:picChg>
        <pc:picChg chg="del">
          <ac:chgData name="Yvan Lara" userId="02929ecc-73a6-4931-ab01-537ee2852773" providerId="ADAL" clId="{992CBAE2-DE10-4654-97C2-CABBCFEE872C}" dt="2024-07-15T20:30:09.420" v="5288" actId="478"/>
          <ac:picMkLst>
            <pc:docMk/>
            <pc:sldMk cId="568532367" sldId="450"/>
            <ac:picMk id="11" creationId="{3CD939D0-D45F-2259-68AF-5D31C758860E}"/>
          </ac:picMkLst>
        </pc:picChg>
      </pc:sldChg>
      <pc:sldChg chg="addSp delSp modSp add mod modAnim">
        <pc:chgData name="Yvan Lara" userId="02929ecc-73a6-4931-ab01-537ee2852773" providerId="ADAL" clId="{992CBAE2-DE10-4654-97C2-CABBCFEE872C}" dt="2024-07-16T01:06:03.731" v="12004"/>
        <pc:sldMkLst>
          <pc:docMk/>
          <pc:sldMk cId="2207553199" sldId="451"/>
        </pc:sldMkLst>
        <pc:graphicFrameChg chg="del">
          <ac:chgData name="Yvan Lara" userId="02929ecc-73a6-4931-ab01-537ee2852773" providerId="ADAL" clId="{992CBAE2-DE10-4654-97C2-CABBCFEE872C}" dt="2024-07-15T20:32:46.399" v="5320" actId="478"/>
          <ac:graphicFrameMkLst>
            <pc:docMk/>
            <pc:sldMk cId="2207553199" sldId="451"/>
            <ac:graphicFrameMk id="2" creationId="{961BBB0C-D147-8ED8-026D-8B816E15F993}"/>
          </ac:graphicFrameMkLst>
        </pc:graphicFrameChg>
        <pc:graphicFrameChg chg="del">
          <ac:chgData name="Yvan Lara" userId="02929ecc-73a6-4931-ab01-537ee2852773" providerId="ADAL" clId="{992CBAE2-DE10-4654-97C2-CABBCFEE872C}" dt="2024-07-15T20:32:48.758" v="5321" actId="478"/>
          <ac:graphicFrameMkLst>
            <pc:docMk/>
            <pc:sldMk cId="2207553199" sldId="451"/>
            <ac:graphicFrameMk id="3" creationId="{B12C8AF4-54E3-435C-7782-B42E21A17A77}"/>
          </ac:graphicFrameMkLst>
        </pc:graphicFrameChg>
        <pc:graphicFrameChg chg="add mod">
          <ac:chgData name="Yvan Lara" userId="02929ecc-73a6-4931-ab01-537ee2852773" providerId="ADAL" clId="{992CBAE2-DE10-4654-97C2-CABBCFEE872C}" dt="2024-07-15T20:33:09.822" v="5326" actId="14100"/>
          <ac:graphicFrameMkLst>
            <pc:docMk/>
            <pc:sldMk cId="2207553199" sldId="451"/>
            <ac:graphicFrameMk id="4" creationId="{8259A141-F613-43C9-B4F2-7F7C9F67D397}"/>
          </ac:graphicFrameMkLst>
        </pc:graphicFrameChg>
        <pc:picChg chg="add mod">
          <ac:chgData name="Yvan Lara" userId="02929ecc-73a6-4931-ab01-537ee2852773" providerId="ADAL" clId="{992CBAE2-DE10-4654-97C2-CABBCFEE872C}" dt="2024-07-15T20:34:13.559" v="5329" actId="14100"/>
          <ac:picMkLst>
            <pc:docMk/>
            <pc:sldMk cId="2207553199" sldId="451"/>
            <ac:picMk id="7" creationId="{1C81ACDC-C25F-988F-252B-BE00147FE6B9}"/>
          </ac:picMkLst>
        </pc:picChg>
      </pc:sldChg>
      <pc:sldChg chg="addSp modSp add mod">
        <pc:chgData name="Yvan Lara" userId="02929ecc-73a6-4931-ab01-537ee2852773" providerId="ADAL" clId="{992CBAE2-DE10-4654-97C2-CABBCFEE872C}" dt="2024-07-15T20:35:13.808" v="5333" actId="14100"/>
        <pc:sldMkLst>
          <pc:docMk/>
          <pc:sldMk cId="3863637312" sldId="452"/>
        </pc:sldMkLst>
        <pc:graphicFrameChg chg="add mod">
          <ac:chgData name="Yvan Lara" userId="02929ecc-73a6-4931-ab01-537ee2852773" providerId="ADAL" clId="{992CBAE2-DE10-4654-97C2-CABBCFEE872C}" dt="2024-07-15T20:35:13.808" v="5333" actId="14100"/>
          <ac:graphicFrameMkLst>
            <pc:docMk/>
            <pc:sldMk cId="3863637312" sldId="452"/>
            <ac:graphicFrameMk id="2" creationId="{92280B01-E7F4-D085-623F-772EE83F8433}"/>
          </ac:graphicFrameMkLst>
        </pc:graphicFrameChg>
      </pc:sldChg>
      <pc:sldChg chg="addSp delSp modSp add mod modAnim">
        <pc:chgData name="Yvan Lara" userId="02929ecc-73a6-4931-ab01-537ee2852773" providerId="ADAL" clId="{992CBAE2-DE10-4654-97C2-CABBCFEE872C}" dt="2024-07-16T01:07:22.261" v="12015"/>
        <pc:sldMkLst>
          <pc:docMk/>
          <pc:sldMk cId="3282789607" sldId="453"/>
        </pc:sldMkLst>
        <pc:spChg chg="add mod">
          <ac:chgData name="Yvan Lara" userId="02929ecc-73a6-4931-ab01-537ee2852773" providerId="ADAL" clId="{992CBAE2-DE10-4654-97C2-CABBCFEE872C}" dt="2024-07-15T20:46:20.366" v="5651" actId="313"/>
          <ac:spMkLst>
            <pc:docMk/>
            <pc:sldMk cId="3282789607" sldId="453"/>
            <ac:spMk id="2" creationId="{F8C20C56-024C-E9AD-64D7-D7DFCFA1E9B4}"/>
          </ac:spMkLst>
        </pc:spChg>
        <pc:spChg chg="add del mod">
          <ac:chgData name="Yvan Lara" userId="02929ecc-73a6-4931-ab01-537ee2852773" providerId="ADAL" clId="{992CBAE2-DE10-4654-97C2-CABBCFEE872C}" dt="2024-07-15T20:46:40.377" v="5654" actId="478"/>
          <ac:spMkLst>
            <pc:docMk/>
            <pc:sldMk cId="3282789607" sldId="453"/>
            <ac:spMk id="3" creationId="{8DB34709-ED18-3E1D-EE8B-6993921B5B07}"/>
          </ac:spMkLst>
        </pc:spChg>
        <pc:spChg chg="add del mod">
          <ac:chgData name="Yvan Lara" userId="02929ecc-73a6-4931-ab01-537ee2852773" providerId="ADAL" clId="{992CBAE2-DE10-4654-97C2-CABBCFEE872C}" dt="2024-07-15T20:51:05.799" v="5747" actId="478"/>
          <ac:spMkLst>
            <pc:docMk/>
            <pc:sldMk cId="3282789607" sldId="453"/>
            <ac:spMk id="4" creationId="{0C56F577-A222-703F-797A-53098A0424E3}"/>
          </ac:spMkLst>
        </pc:spChg>
        <pc:spChg chg="mod">
          <ac:chgData name="Yvan Lara" userId="02929ecc-73a6-4931-ab01-537ee2852773" providerId="ADAL" clId="{992CBAE2-DE10-4654-97C2-CABBCFEE872C}" dt="2024-07-15T20:55:04.365" v="5841" actId="20577"/>
          <ac:spMkLst>
            <pc:docMk/>
            <pc:sldMk cId="3282789607" sldId="453"/>
            <ac:spMk id="5" creationId="{B757CC55-1AF2-8C1A-AB2D-DFF2EF8278C9}"/>
          </ac:spMkLst>
        </pc:spChg>
        <pc:spChg chg="add del">
          <ac:chgData name="Yvan Lara" userId="02929ecc-73a6-4931-ab01-537ee2852773" providerId="ADAL" clId="{992CBAE2-DE10-4654-97C2-CABBCFEE872C}" dt="2024-07-15T20:46:37.258" v="5653" actId="478"/>
          <ac:spMkLst>
            <pc:docMk/>
            <pc:sldMk cId="3282789607" sldId="453"/>
            <ac:spMk id="7" creationId="{0A941B3A-7DC6-8152-440C-2D4938576EFB}"/>
          </ac:spMkLst>
        </pc:spChg>
        <pc:spChg chg="add mod">
          <ac:chgData name="Yvan Lara" userId="02929ecc-73a6-4931-ab01-537ee2852773" providerId="ADAL" clId="{992CBAE2-DE10-4654-97C2-CABBCFEE872C}" dt="2024-07-15T20:48:36.527" v="5685" actId="20577"/>
          <ac:spMkLst>
            <pc:docMk/>
            <pc:sldMk cId="3282789607" sldId="453"/>
            <ac:spMk id="8" creationId="{CEEE9304-DAD3-B470-0720-3C9E462E0058}"/>
          </ac:spMkLst>
        </pc:spChg>
        <pc:spChg chg="add mod">
          <ac:chgData name="Yvan Lara" userId="02929ecc-73a6-4931-ab01-537ee2852773" providerId="ADAL" clId="{992CBAE2-DE10-4654-97C2-CABBCFEE872C}" dt="2024-07-15T20:54:17.604" v="5801" actId="113"/>
          <ac:spMkLst>
            <pc:docMk/>
            <pc:sldMk cId="3282789607" sldId="453"/>
            <ac:spMk id="12" creationId="{5E6D2250-4D12-1511-EC10-DAE2FA6885BE}"/>
          </ac:spMkLst>
        </pc:spChg>
        <pc:spChg chg="add mod">
          <ac:chgData name="Yvan Lara" userId="02929ecc-73a6-4931-ab01-537ee2852773" providerId="ADAL" clId="{992CBAE2-DE10-4654-97C2-CABBCFEE872C}" dt="2024-07-15T20:54:00.254" v="5795" actId="1036"/>
          <ac:spMkLst>
            <pc:docMk/>
            <pc:sldMk cId="3282789607" sldId="453"/>
            <ac:spMk id="13" creationId="{22111326-9E0A-14AA-8167-7F5634A9CFF0}"/>
          </ac:spMkLst>
        </pc:spChg>
        <pc:spChg chg="add mod">
          <ac:chgData name="Yvan Lara" userId="02929ecc-73a6-4931-ab01-537ee2852773" providerId="ADAL" clId="{992CBAE2-DE10-4654-97C2-CABBCFEE872C}" dt="2024-07-15T20:53:22.214" v="5778" actId="1076"/>
          <ac:spMkLst>
            <pc:docMk/>
            <pc:sldMk cId="3282789607" sldId="453"/>
            <ac:spMk id="14" creationId="{6A5C7090-371B-53EA-1BE8-E2485370440D}"/>
          </ac:spMkLst>
        </pc:spChg>
        <pc:spChg chg="add mod">
          <ac:chgData name="Yvan Lara" userId="02929ecc-73a6-4931-ab01-537ee2852773" providerId="ADAL" clId="{992CBAE2-DE10-4654-97C2-CABBCFEE872C}" dt="2024-07-15T20:54:40.055" v="5802" actId="207"/>
          <ac:spMkLst>
            <pc:docMk/>
            <pc:sldMk cId="3282789607" sldId="453"/>
            <ac:spMk id="15" creationId="{F6C43768-AB30-81EA-F530-1402B108DC0D}"/>
          </ac:spMkLst>
        </pc:spChg>
        <pc:spChg chg="add mod">
          <ac:chgData name="Yvan Lara" userId="02929ecc-73a6-4931-ab01-537ee2852773" providerId="ADAL" clId="{992CBAE2-DE10-4654-97C2-CABBCFEE872C}" dt="2024-07-16T01:06:25.661" v="12006" actId="571"/>
          <ac:spMkLst>
            <pc:docMk/>
            <pc:sldMk cId="3282789607" sldId="453"/>
            <ac:spMk id="16" creationId="{A2DBE643-11DD-F3F5-6BE4-4ED122F1F453}"/>
          </ac:spMkLst>
        </pc:spChg>
        <pc:graphicFrameChg chg="add mod modGraphic">
          <ac:chgData name="Yvan Lara" userId="02929ecc-73a6-4931-ab01-537ee2852773" providerId="ADAL" clId="{992CBAE2-DE10-4654-97C2-CABBCFEE872C}" dt="2024-07-15T20:50:47.355" v="5745" actId="207"/>
          <ac:graphicFrameMkLst>
            <pc:docMk/>
            <pc:sldMk cId="3282789607" sldId="453"/>
            <ac:graphicFrameMk id="11" creationId="{9AF3C744-A7BF-2D08-3B4C-D00AD6BD8409}"/>
          </ac:graphicFrameMkLst>
        </pc:graphicFrameChg>
        <pc:picChg chg="add del mod">
          <ac:chgData name="Yvan Lara" userId="02929ecc-73a6-4931-ab01-537ee2852773" providerId="ADAL" clId="{992CBAE2-DE10-4654-97C2-CABBCFEE872C}" dt="2024-07-15T20:48:32.935" v="5684" actId="22"/>
          <ac:picMkLst>
            <pc:docMk/>
            <pc:sldMk cId="3282789607" sldId="453"/>
            <ac:picMk id="10" creationId="{070744B9-C86E-D2A4-D0B5-728F9D020D83}"/>
          </ac:picMkLst>
        </pc:picChg>
      </pc:sldChg>
      <pc:sldChg chg="addSp delSp modSp mod ord modAnim">
        <pc:chgData name="Yvan Lara" userId="02929ecc-73a6-4931-ab01-537ee2852773" providerId="ADAL" clId="{992CBAE2-DE10-4654-97C2-CABBCFEE872C}" dt="2024-07-16T01:08:39.580" v="12024"/>
        <pc:sldMkLst>
          <pc:docMk/>
          <pc:sldMk cId="2114116867" sldId="454"/>
        </pc:sldMkLst>
        <pc:spChg chg="add mod">
          <ac:chgData name="Yvan Lara" userId="02929ecc-73a6-4931-ab01-537ee2852773" providerId="ADAL" clId="{992CBAE2-DE10-4654-97C2-CABBCFEE872C}" dt="2024-07-15T20:57:17.535" v="5863" actId="1076"/>
          <ac:spMkLst>
            <pc:docMk/>
            <pc:sldMk cId="2114116867" sldId="454"/>
            <ac:spMk id="19" creationId="{7B0CF0C3-A0F9-F206-6988-2A3C9CDF3962}"/>
          </ac:spMkLst>
        </pc:spChg>
        <pc:spChg chg="mod">
          <ac:chgData name="Yvan Lara" userId="02929ecc-73a6-4931-ab01-537ee2852773" providerId="ADAL" clId="{992CBAE2-DE10-4654-97C2-CABBCFEE872C}" dt="2024-07-15T20:57:08.873" v="5862"/>
          <ac:spMkLst>
            <pc:docMk/>
            <pc:sldMk cId="2114116867" sldId="454"/>
            <ac:spMk id="22" creationId="{5768E6A9-2543-C657-5511-F5475602F929}"/>
          </ac:spMkLst>
        </pc:spChg>
        <pc:spChg chg="mod">
          <ac:chgData name="Yvan Lara" userId="02929ecc-73a6-4931-ab01-537ee2852773" providerId="ADAL" clId="{992CBAE2-DE10-4654-97C2-CABBCFEE872C}" dt="2024-07-15T20:57:08.873" v="5862"/>
          <ac:spMkLst>
            <pc:docMk/>
            <pc:sldMk cId="2114116867" sldId="454"/>
            <ac:spMk id="25" creationId="{9EFA2735-243C-D461-C051-B7BA0C46285E}"/>
          </ac:spMkLst>
        </pc:spChg>
        <pc:spChg chg="mod">
          <ac:chgData name="Yvan Lara" userId="02929ecc-73a6-4931-ab01-537ee2852773" providerId="ADAL" clId="{992CBAE2-DE10-4654-97C2-CABBCFEE872C}" dt="2024-07-15T20:57:08.873" v="5862"/>
          <ac:spMkLst>
            <pc:docMk/>
            <pc:sldMk cId="2114116867" sldId="454"/>
            <ac:spMk id="28" creationId="{8E770E1A-EBB2-6E6F-0078-DEE5DD7A3564}"/>
          </ac:spMkLst>
        </pc:spChg>
        <pc:spChg chg="mod">
          <ac:chgData name="Yvan Lara" userId="02929ecc-73a6-4931-ab01-537ee2852773" providerId="ADAL" clId="{992CBAE2-DE10-4654-97C2-CABBCFEE872C}" dt="2024-07-15T20:57:08.873" v="5862"/>
          <ac:spMkLst>
            <pc:docMk/>
            <pc:sldMk cId="2114116867" sldId="454"/>
            <ac:spMk id="31" creationId="{9B90EB0F-4DB7-CE85-559E-2489ED3C7DDE}"/>
          </ac:spMkLst>
        </pc:spChg>
        <pc:spChg chg="mod">
          <ac:chgData name="Yvan Lara" userId="02929ecc-73a6-4931-ab01-537ee2852773" providerId="ADAL" clId="{992CBAE2-DE10-4654-97C2-CABBCFEE872C}" dt="2024-07-15T20:57:08.873" v="5862"/>
          <ac:spMkLst>
            <pc:docMk/>
            <pc:sldMk cId="2114116867" sldId="454"/>
            <ac:spMk id="34" creationId="{A425596C-8891-029D-AEE4-7F943E986A10}"/>
          </ac:spMkLst>
        </pc:spChg>
        <pc:spChg chg="mod">
          <ac:chgData name="Yvan Lara" userId="02929ecc-73a6-4931-ab01-537ee2852773" providerId="ADAL" clId="{992CBAE2-DE10-4654-97C2-CABBCFEE872C}" dt="2024-07-15T20:57:08.873" v="5862"/>
          <ac:spMkLst>
            <pc:docMk/>
            <pc:sldMk cId="2114116867" sldId="454"/>
            <ac:spMk id="37" creationId="{4DED666D-53A2-264D-EBD0-C2157A2C4ED8}"/>
          </ac:spMkLst>
        </pc:spChg>
        <pc:spChg chg="add mod">
          <ac:chgData name="Yvan Lara" userId="02929ecc-73a6-4931-ab01-537ee2852773" providerId="ADAL" clId="{992CBAE2-DE10-4654-97C2-CABBCFEE872C}" dt="2024-07-15T20:57:17.535" v="5863" actId="1076"/>
          <ac:spMkLst>
            <pc:docMk/>
            <pc:sldMk cId="2114116867" sldId="454"/>
            <ac:spMk id="41" creationId="{81AA4F08-48E8-1E32-1BF7-F30EE3E41EF2}"/>
          </ac:spMkLst>
        </pc:spChg>
        <pc:spChg chg="add mod">
          <ac:chgData name="Yvan Lara" userId="02929ecc-73a6-4931-ab01-537ee2852773" providerId="ADAL" clId="{992CBAE2-DE10-4654-97C2-CABBCFEE872C}" dt="2024-07-15T20:57:17.535" v="5863" actId="1076"/>
          <ac:spMkLst>
            <pc:docMk/>
            <pc:sldMk cId="2114116867" sldId="454"/>
            <ac:spMk id="42" creationId="{8F0EF075-13B7-2D4D-4BD0-5331EB8E752D}"/>
          </ac:spMkLst>
        </pc:spChg>
        <pc:spChg chg="add mod">
          <ac:chgData name="Yvan Lara" userId="02929ecc-73a6-4931-ab01-537ee2852773" providerId="ADAL" clId="{992CBAE2-DE10-4654-97C2-CABBCFEE872C}" dt="2024-07-15T20:57:17.535" v="5863" actId="1076"/>
          <ac:spMkLst>
            <pc:docMk/>
            <pc:sldMk cId="2114116867" sldId="454"/>
            <ac:spMk id="43" creationId="{F50A4E1E-0576-D2D0-9EEC-DF4A0B5C9176}"/>
          </ac:spMkLst>
        </pc:spChg>
        <pc:grpChg chg="del">
          <ac:chgData name="Yvan Lara" userId="02929ecc-73a6-4931-ab01-537ee2852773" providerId="ADAL" clId="{992CBAE2-DE10-4654-97C2-CABBCFEE872C}" dt="2024-07-15T20:56:54.033" v="5859" actId="478"/>
          <ac:grpSpMkLst>
            <pc:docMk/>
            <pc:sldMk cId="2114116867" sldId="454"/>
            <ac:grpSpMk id="3" creationId="{65D7F5A3-D4BC-69EC-E441-61F4E80C48FD}"/>
          </ac:grpSpMkLst>
        </pc:grpChg>
        <pc:grpChg chg="add mod">
          <ac:chgData name="Yvan Lara" userId="02929ecc-73a6-4931-ab01-537ee2852773" providerId="ADAL" clId="{992CBAE2-DE10-4654-97C2-CABBCFEE872C}" dt="2024-07-15T20:57:17.535" v="5863" actId="1076"/>
          <ac:grpSpMkLst>
            <pc:docMk/>
            <pc:sldMk cId="2114116867" sldId="454"/>
            <ac:grpSpMk id="20" creationId="{0E2BD4CF-6E02-C4C2-0331-E35007221CF1}"/>
          </ac:grpSpMkLst>
        </pc:grpChg>
        <pc:grpChg chg="add mod">
          <ac:chgData name="Yvan Lara" userId="02929ecc-73a6-4931-ab01-537ee2852773" providerId="ADAL" clId="{992CBAE2-DE10-4654-97C2-CABBCFEE872C}" dt="2024-07-15T20:57:17.535" v="5863" actId="1076"/>
          <ac:grpSpMkLst>
            <pc:docMk/>
            <pc:sldMk cId="2114116867" sldId="454"/>
            <ac:grpSpMk id="23" creationId="{A3706E6A-183F-A80C-A84D-69D4926B47DB}"/>
          </ac:grpSpMkLst>
        </pc:grpChg>
        <pc:grpChg chg="add mod">
          <ac:chgData name="Yvan Lara" userId="02929ecc-73a6-4931-ab01-537ee2852773" providerId="ADAL" clId="{992CBAE2-DE10-4654-97C2-CABBCFEE872C}" dt="2024-07-15T20:57:17.535" v="5863" actId="1076"/>
          <ac:grpSpMkLst>
            <pc:docMk/>
            <pc:sldMk cId="2114116867" sldId="454"/>
            <ac:grpSpMk id="26" creationId="{6D8344AC-A0B1-C8DD-602D-B113B8186CF6}"/>
          </ac:grpSpMkLst>
        </pc:grpChg>
        <pc:grpChg chg="add mod">
          <ac:chgData name="Yvan Lara" userId="02929ecc-73a6-4931-ab01-537ee2852773" providerId="ADAL" clId="{992CBAE2-DE10-4654-97C2-CABBCFEE872C}" dt="2024-07-15T20:57:17.535" v="5863" actId="1076"/>
          <ac:grpSpMkLst>
            <pc:docMk/>
            <pc:sldMk cId="2114116867" sldId="454"/>
            <ac:grpSpMk id="29" creationId="{9900BC84-700B-AE86-E049-DC5D8790EA3B}"/>
          </ac:grpSpMkLst>
        </pc:grpChg>
        <pc:grpChg chg="add mod">
          <ac:chgData name="Yvan Lara" userId="02929ecc-73a6-4931-ab01-537ee2852773" providerId="ADAL" clId="{992CBAE2-DE10-4654-97C2-CABBCFEE872C}" dt="2024-07-15T20:57:17.535" v="5863" actId="1076"/>
          <ac:grpSpMkLst>
            <pc:docMk/>
            <pc:sldMk cId="2114116867" sldId="454"/>
            <ac:grpSpMk id="32" creationId="{F99245FC-0930-4382-0E23-5FDD612790DB}"/>
          </ac:grpSpMkLst>
        </pc:grpChg>
        <pc:grpChg chg="add mod">
          <ac:chgData name="Yvan Lara" userId="02929ecc-73a6-4931-ab01-537ee2852773" providerId="ADAL" clId="{992CBAE2-DE10-4654-97C2-CABBCFEE872C}" dt="2024-07-15T20:57:17.535" v="5863" actId="1076"/>
          <ac:grpSpMkLst>
            <pc:docMk/>
            <pc:sldMk cId="2114116867" sldId="454"/>
            <ac:grpSpMk id="35" creationId="{1CA85CEB-66D2-EA95-110C-264C753E002C}"/>
          </ac:grpSpMkLst>
        </pc:grpChg>
        <pc:cxnChg chg="add mod">
          <ac:chgData name="Yvan Lara" userId="02929ecc-73a6-4931-ab01-537ee2852773" providerId="ADAL" clId="{992CBAE2-DE10-4654-97C2-CABBCFEE872C}" dt="2024-07-15T20:57:17.535" v="5863" actId="1076"/>
          <ac:cxnSpMkLst>
            <pc:docMk/>
            <pc:sldMk cId="2114116867" sldId="454"/>
            <ac:cxnSpMk id="2" creationId="{60F14A92-442C-56F0-736D-EC88AF9E92ED}"/>
          </ac:cxnSpMkLst>
        </pc:cxnChg>
        <pc:cxnChg chg="mod">
          <ac:chgData name="Yvan Lara" userId="02929ecc-73a6-4931-ab01-537ee2852773" providerId="ADAL" clId="{992CBAE2-DE10-4654-97C2-CABBCFEE872C}" dt="2024-07-15T20:57:08.873" v="5862"/>
          <ac:cxnSpMkLst>
            <pc:docMk/>
            <pc:sldMk cId="2114116867" sldId="454"/>
            <ac:cxnSpMk id="21" creationId="{A333FE1C-7E18-2DAC-7B7F-64EC35B77DB4}"/>
          </ac:cxnSpMkLst>
        </pc:cxnChg>
        <pc:cxnChg chg="mod">
          <ac:chgData name="Yvan Lara" userId="02929ecc-73a6-4931-ab01-537ee2852773" providerId="ADAL" clId="{992CBAE2-DE10-4654-97C2-CABBCFEE872C}" dt="2024-07-15T20:57:08.873" v="5862"/>
          <ac:cxnSpMkLst>
            <pc:docMk/>
            <pc:sldMk cId="2114116867" sldId="454"/>
            <ac:cxnSpMk id="24" creationId="{E3BB9AD5-4F87-4CCC-827B-971808CF3B6B}"/>
          </ac:cxnSpMkLst>
        </pc:cxnChg>
        <pc:cxnChg chg="mod">
          <ac:chgData name="Yvan Lara" userId="02929ecc-73a6-4931-ab01-537ee2852773" providerId="ADAL" clId="{992CBAE2-DE10-4654-97C2-CABBCFEE872C}" dt="2024-07-15T20:57:08.873" v="5862"/>
          <ac:cxnSpMkLst>
            <pc:docMk/>
            <pc:sldMk cId="2114116867" sldId="454"/>
            <ac:cxnSpMk id="27" creationId="{335EDC00-30D7-E0BE-9C8D-3D53387E8028}"/>
          </ac:cxnSpMkLst>
        </pc:cxnChg>
        <pc:cxnChg chg="mod">
          <ac:chgData name="Yvan Lara" userId="02929ecc-73a6-4931-ab01-537ee2852773" providerId="ADAL" clId="{992CBAE2-DE10-4654-97C2-CABBCFEE872C}" dt="2024-07-15T20:57:08.873" v="5862"/>
          <ac:cxnSpMkLst>
            <pc:docMk/>
            <pc:sldMk cId="2114116867" sldId="454"/>
            <ac:cxnSpMk id="30" creationId="{C6DAD02A-9A04-2742-E6DA-2095610C63C4}"/>
          </ac:cxnSpMkLst>
        </pc:cxnChg>
        <pc:cxnChg chg="mod">
          <ac:chgData name="Yvan Lara" userId="02929ecc-73a6-4931-ab01-537ee2852773" providerId="ADAL" clId="{992CBAE2-DE10-4654-97C2-CABBCFEE872C}" dt="2024-07-15T20:57:08.873" v="5862"/>
          <ac:cxnSpMkLst>
            <pc:docMk/>
            <pc:sldMk cId="2114116867" sldId="454"/>
            <ac:cxnSpMk id="33" creationId="{56AA5E2F-790F-5A0D-81AD-76BD6E3F771D}"/>
          </ac:cxnSpMkLst>
        </pc:cxnChg>
        <pc:cxnChg chg="mod">
          <ac:chgData name="Yvan Lara" userId="02929ecc-73a6-4931-ab01-537ee2852773" providerId="ADAL" clId="{992CBAE2-DE10-4654-97C2-CABBCFEE872C}" dt="2024-07-15T20:57:08.873" v="5862"/>
          <ac:cxnSpMkLst>
            <pc:docMk/>
            <pc:sldMk cId="2114116867" sldId="454"/>
            <ac:cxnSpMk id="36" creationId="{55133841-B9CA-F2E9-C6F3-B389A18CB483}"/>
          </ac:cxnSpMkLst>
        </pc:cxnChg>
        <pc:cxnChg chg="add mod">
          <ac:chgData name="Yvan Lara" userId="02929ecc-73a6-4931-ab01-537ee2852773" providerId="ADAL" clId="{992CBAE2-DE10-4654-97C2-CABBCFEE872C}" dt="2024-07-15T20:57:17.535" v="5863" actId="1076"/>
          <ac:cxnSpMkLst>
            <pc:docMk/>
            <pc:sldMk cId="2114116867" sldId="454"/>
            <ac:cxnSpMk id="38" creationId="{F27DD240-E8A6-6134-B5C4-4474BB3AF788}"/>
          </ac:cxnSpMkLst>
        </pc:cxnChg>
        <pc:cxnChg chg="add mod">
          <ac:chgData name="Yvan Lara" userId="02929ecc-73a6-4931-ab01-537ee2852773" providerId="ADAL" clId="{992CBAE2-DE10-4654-97C2-CABBCFEE872C}" dt="2024-07-15T20:57:17.535" v="5863" actId="1076"/>
          <ac:cxnSpMkLst>
            <pc:docMk/>
            <pc:sldMk cId="2114116867" sldId="454"/>
            <ac:cxnSpMk id="39" creationId="{4B66475A-C685-61CB-9105-0A8BD0F43145}"/>
          </ac:cxnSpMkLst>
        </pc:cxnChg>
        <pc:cxnChg chg="add mod">
          <ac:chgData name="Yvan Lara" userId="02929ecc-73a6-4931-ab01-537ee2852773" providerId="ADAL" clId="{992CBAE2-DE10-4654-97C2-CABBCFEE872C}" dt="2024-07-15T20:57:17.535" v="5863" actId="1076"/>
          <ac:cxnSpMkLst>
            <pc:docMk/>
            <pc:sldMk cId="2114116867" sldId="454"/>
            <ac:cxnSpMk id="40" creationId="{E6820884-5D22-D680-D408-C106F99C0659}"/>
          </ac:cxnSpMkLst>
        </pc:cxnChg>
      </pc:sldChg>
      <pc:sldChg chg="addSp delSp modSp add mod">
        <pc:chgData name="Yvan Lara" userId="02929ecc-73a6-4931-ab01-537ee2852773" providerId="ADAL" clId="{992CBAE2-DE10-4654-97C2-CABBCFEE872C}" dt="2024-07-16T01:13:11.730" v="12048" actId="113"/>
        <pc:sldMkLst>
          <pc:docMk/>
          <pc:sldMk cId="1752777534" sldId="455"/>
        </pc:sldMkLst>
        <pc:spChg chg="mod">
          <ac:chgData name="Yvan Lara" userId="02929ecc-73a6-4931-ab01-537ee2852773" providerId="ADAL" clId="{992CBAE2-DE10-4654-97C2-CABBCFEE872C}" dt="2024-07-15T21:18:01.421" v="6068" actId="207"/>
          <ac:spMkLst>
            <pc:docMk/>
            <pc:sldMk cId="1752777534" sldId="455"/>
            <ac:spMk id="2" creationId="{E4E3AD05-003E-6FEC-3506-2BE341E978FA}"/>
          </ac:spMkLst>
        </pc:spChg>
        <pc:spChg chg="add mod">
          <ac:chgData name="Yvan Lara" userId="02929ecc-73a6-4931-ab01-537ee2852773" providerId="ADAL" clId="{992CBAE2-DE10-4654-97C2-CABBCFEE872C}" dt="2024-07-16T01:13:11.730" v="12048" actId="113"/>
          <ac:spMkLst>
            <pc:docMk/>
            <pc:sldMk cId="1752777534" sldId="455"/>
            <ac:spMk id="3" creationId="{1AAE2081-E8C8-EFD6-7084-500F1E66FC88}"/>
          </ac:spMkLst>
        </pc:spChg>
        <pc:spChg chg="add mod">
          <ac:chgData name="Yvan Lara" userId="02929ecc-73a6-4931-ab01-537ee2852773" providerId="ADAL" clId="{992CBAE2-DE10-4654-97C2-CABBCFEE872C}" dt="2024-07-15T21:22:36.174" v="6223" actId="1036"/>
          <ac:spMkLst>
            <pc:docMk/>
            <pc:sldMk cId="1752777534" sldId="455"/>
            <ac:spMk id="4" creationId="{1B970491-E7BE-B25F-DDA9-0B519EF095BD}"/>
          </ac:spMkLst>
        </pc:spChg>
        <pc:spChg chg="add mod">
          <ac:chgData name="Yvan Lara" userId="02929ecc-73a6-4931-ab01-537ee2852773" providerId="ADAL" clId="{992CBAE2-DE10-4654-97C2-CABBCFEE872C}" dt="2024-07-16T01:13:00.440" v="12046" actId="1076"/>
          <ac:spMkLst>
            <pc:docMk/>
            <pc:sldMk cId="1752777534" sldId="455"/>
            <ac:spMk id="5" creationId="{79124C5C-ADA8-A5D3-C648-785DD4CD5C7D}"/>
          </ac:spMkLst>
        </pc:spChg>
        <pc:spChg chg="add mod">
          <ac:chgData name="Yvan Lara" userId="02929ecc-73a6-4931-ab01-537ee2852773" providerId="ADAL" clId="{992CBAE2-DE10-4654-97C2-CABBCFEE872C}" dt="2024-07-16T01:13:07.082" v="12047" actId="1076"/>
          <ac:spMkLst>
            <pc:docMk/>
            <pc:sldMk cId="1752777534" sldId="455"/>
            <ac:spMk id="6" creationId="{451860F6-B201-86DD-26B9-0CBD8E52F39E}"/>
          </ac:spMkLst>
        </pc:spChg>
        <pc:spChg chg="mod">
          <ac:chgData name="Yvan Lara" userId="02929ecc-73a6-4931-ab01-537ee2852773" providerId="ADAL" clId="{992CBAE2-DE10-4654-97C2-CABBCFEE872C}" dt="2024-07-15T21:21:55.094" v="6156"/>
          <ac:spMkLst>
            <pc:docMk/>
            <pc:sldMk cId="1752777534" sldId="455"/>
            <ac:spMk id="9" creationId="{7C0D42E5-FBB8-0E23-93E4-48F36CB902CC}"/>
          </ac:spMkLst>
        </pc:spChg>
        <pc:spChg chg="mod">
          <ac:chgData name="Yvan Lara" userId="02929ecc-73a6-4931-ab01-537ee2852773" providerId="ADAL" clId="{992CBAE2-DE10-4654-97C2-CABBCFEE872C}" dt="2024-07-15T21:21:55.094" v="6156"/>
          <ac:spMkLst>
            <pc:docMk/>
            <pc:sldMk cId="1752777534" sldId="455"/>
            <ac:spMk id="10" creationId="{D53CF4D6-0890-50DA-96F2-A572EA2316BA}"/>
          </ac:spMkLst>
        </pc:spChg>
        <pc:spChg chg="mod">
          <ac:chgData name="Yvan Lara" userId="02929ecc-73a6-4931-ab01-537ee2852773" providerId="ADAL" clId="{992CBAE2-DE10-4654-97C2-CABBCFEE872C}" dt="2024-07-15T21:21:55.094" v="6156"/>
          <ac:spMkLst>
            <pc:docMk/>
            <pc:sldMk cId="1752777534" sldId="455"/>
            <ac:spMk id="11" creationId="{2D5A8F6F-F40E-551F-1AF0-749EFE64CE8F}"/>
          </ac:spMkLst>
        </pc:spChg>
        <pc:spChg chg="mod">
          <ac:chgData name="Yvan Lara" userId="02929ecc-73a6-4931-ab01-537ee2852773" providerId="ADAL" clId="{992CBAE2-DE10-4654-97C2-CABBCFEE872C}" dt="2024-07-15T21:21:55.094" v="6156"/>
          <ac:spMkLst>
            <pc:docMk/>
            <pc:sldMk cId="1752777534" sldId="455"/>
            <ac:spMk id="12" creationId="{6C8E392A-F1A9-BDF6-610F-D12605B4618E}"/>
          </ac:spMkLst>
        </pc:spChg>
        <pc:spChg chg="mod">
          <ac:chgData name="Yvan Lara" userId="02929ecc-73a6-4931-ab01-537ee2852773" providerId="ADAL" clId="{992CBAE2-DE10-4654-97C2-CABBCFEE872C}" dt="2024-07-15T21:21:55.094" v="6156"/>
          <ac:spMkLst>
            <pc:docMk/>
            <pc:sldMk cId="1752777534" sldId="455"/>
            <ac:spMk id="13" creationId="{E262FC67-AFC5-88B9-0B0E-ED45653A432A}"/>
          </ac:spMkLst>
        </pc:spChg>
        <pc:spChg chg="mod">
          <ac:chgData name="Yvan Lara" userId="02929ecc-73a6-4931-ab01-537ee2852773" providerId="ADAL" clId="{992CBAE2-DE10-4654-97C2-CABBCFEE872C}" dt="2024-07-15T21:21:55.094" v="6156"/>
          <ac:spMkLst>
            <pc:docMk/>
            <pc:sldMk cId="1752777534" sldId="455"/>
            <ac:spMk id="14" creationId="{3D306803-3747-38CB-F7FC-45354400A9DE}"/>
          </ac:spMkLst>
        </pc:spChg>
        <pc:spChg chg="mod">
          <ac:chgData name="Yvan Lara" userId="02929ecc-73a6-4931-ab01-537ee2852773" providerId="ADAL" clId="{992CBAE2-DE10-4654-97C2-CABBCFEE872C}" dt="2024-07-15T21:21:55.094" v="6156"/>
          <ac:spMkLst>
            <pc:docMk/>
            <pc:sldMk cId="1752777534" sldId="455"/>
            <ac:spMk id="15" creationId="{CE8DECAF-C45E-B89B-508C-5326576FF092}"/>
          </ac:spMkLst>
        </pc:spChg>
        <pc:spChg chg="mod">
          <ac:chgData name="Yvan Lara" userId="02929ecc-73a6-4931-ab01-537ee2852773" providerId="ADAL" clId="{992CBAE2-DE10-4654-97C2-CABBCFEE872C}" dt="2024-07-15T21:21:55.094" v="6156"/>
          <ac:spMkLst>
            <pc:docMk/>
            <pc:sldMk cId="1752777534" sldId="455"/>
            <ac:spMk id="16" creationId="{8324E51B-E33F-F59E-AEFB-CBA4194430FA}"/>
          </ac:spMkLst>
        </pc:spChg>
        <pc:spChg chg="mod">
          <ac:chgData name="Yvan Lara" userId="02929ecc-73a6-4931-ab01-537ee2852773" providerId="ADAL" clId="{992CBAE2-DE10-4654-97C2-CABBCFEE872C}" dt="2024-07-15T21:21:55.094" v="6156"/>
          <ac:spMkLst>
            <pc:docMk/>
            <pc:sldMk cId="1752777534" sldId="455"/>
            <ac:spMk id="17" creationId="{ED188129-54FF-438C-13F9-C966C329960C}"/>
          </ac:spMkLst>
        </pc:spChg>
        <pc:spChg chg="mod">
          <ac:chgData name="Yvan Lara" userId="02929ecc-73a6-4931-ab01-537ee2852773" providerId="ADAL" clId="{992CBAE2-DE10-4654-97C2-CABBCFEE872C}" dt="2024-07-15T21:21:55.094" v="6156"/>
          <ac:spMkLst>
            <pc:docMk/>
            <pc:sldMk cId="1752777534" sldId="455"/>
            <ac:spMk id="18" creationId="{59B6488E-C8D3-0C5E-2E17-29775E318096}"/>
          </ac:spMkLst>
        </pc:spChg>
        <pc:spChg chg="mod">
          <ac:chgData name="Yvan Lara" userId="02929ecc-73a6-4931-ab01-537ee2852773" providerId="ADAL" clId="{992CBAE2-DE10-4654-97C2-CABBCFEE872C}" dt="2024-07-15T21:21:55.094" v="6156"/>
          <ac:spMkLst>
            <pc:docMk/>
            <pc:sldMk cId="1752777534" sldId="455"/>
            <ac:spMk id="19" creationId="{44271AE5-EC67-1048-6C8F-7797DC96C28F}"/>
          </ac:spMkLst>
        </pc:spChg>
        <pc:spChg chg="mod">
          <ac:chgData name="Yvan Lara" userId="02929ecc-73a6-4931-ab01-537ee2852773" providerId="ADAL" clId="{992CBAE2-DE10-4654-97C2-CABBCFEE872C}" dt="2024-07-15T21:21:55.094" v="6156"/>
          <ac:spMkLst>
            <pc:docMk/>
            <pc:sldMk cId="1752777534" sldId="455"/>
            <ac:spMk id="20" creationId="{C7B3C4C7-D694-BBCD-CDDA-4CBEA218F3D2}"/>
          </ac:spMkLst>
        </pc:spChg>
        <pc:spChg chg="mod">
          <ac:chgData name="Yvan Lara" userId="02929ecc-73a6-4931-ab01-537ee2852773" providerId="ADAL" clId="{992CBAE2-DE10-4654-97C2-CABBCFEE872C}" dt="2024-07-15T21:21:55.094" v="6156"/>
          <ac:spMkLst>
            <pc:docMk/>
            <pc:sldMk cId="1752777534" sldId="455"/>
            <ac:spMk id="21" creationId="{F73326ED-E561-A421-B86A-E736CDA1F94B}"/>
          </ac:spMkLst>
        </pc:spChg>
        <pc:spChg chg="mod">
          <ac:chgData name="Yvan Lara" userId="02929ecc-73a6-4931-ab01-537ee2852773" providerId="ADAL" clId="{992CBAE2-DE10-4654-97C2-CABBCFEE872C}" dt="2024-07-15T21:21:55.094" v="6156"/>
          <ac:spMkLst>
            <pc:docMk/>
            <pc:sldMk cId="1752777534" sldId="455"/>
            <ac:spMk id="22" creationId="{2FCE63A2-5819-4C27-FA4C-29216886D37D}"/>
          </ac:spMkLst>
        </pc:spChg>
        <pc:spChg chg="mod">
          <ac:chgData name="Yvan Lara" userId="02929ecc-73a6-4931-ab01-537ee2852773" providerId="ADAL" clId="{992CBAE2-DE10-4654-97C2-CABBCFEE872C}" dt="2024-07-15T21:21:55.094" v="6156"/>
          <ac:spMkLst>
            <pc:docMk/>
            <pc:sldMk cId="1752777534" sldId="455"/>
            <ac:spMk id="23" creationId="{1541C2BC-E188-389F-E4C1-79692B27D66C}"/>
          </ac:spMkLst>
        </pc:spChg>
        <pc:spChg chg="mod">
          <ac:chgData name="Yvan Lara" userId="02929ecc-73a6-4931-ab01-537ee2852773" providerId="ADAL" clId="{992CBAE2-DE10-4654-97C2-CABBCFEE872C}" dt="2024-07-15T21:21:55.094" v="6156"/>
          <ac:spMkLst>
            <pc:docMk/>
            <pc:sldMk cId="1752777534" sldId="455"/>
            <ac:spMk id="24" creationId="{0537091F-FB18-339D-BE90-53AC09BFC77F}"/>
          </ac:spMkLst>
        </pc:spChg>
        <pc:spChg chg="mod">
          <ac:chgData name="Yvan Lara" userId="02929ecc-73a6-4931-ab01-537ee2852773" providerId="ADAL" clId="{992CBAE2-DE10-4654-97C2-CABBCFEE872C}" dt="2024-07-15T21:21:55.094" v="6156"/>
          <ac:spMkLst>
            <pc:docMk/>
            <pc:sldMk cId="1752777534" sldId="455"/>
            <ac:spMk id="25" creationId="{E3B10100-CD28-652D-F7AA-8F7221C2357F}"/>
          </ac:spMkLst>
        </pc:spChg>
        <pc:spChg chg="mod">
          <ac:chgData name="Yvan Lara" userId="02929ecc-73a6-4931-ab01-537ee2852773" providerId="ADAL" clId="{992CBAE2-DE10-4654-97C2-CABBCFEE872C}" dt="2024-07-15T21:21:55.094" v="6156"/>
          <ac:spMkLst>
            <pc:docMk/>
            <pc:sldMk cId="1752777534" sldId="455"/>
            <ac:spMk id="26" creationId="{5AFA920A-E2A3-47EA-8945-2241FCC95A98}"/>
          </ac:spMkLst>
        </pc:spChg>
        <pc:grpChg chg="add del mod">
          <ac:chgData name="Yvan Lara" userId="02929ecc-73a6-4931-ab01-537ee2852773" providerId="ADAL" clId="{992CBAE2-DE10-4654-97C2-CABBCFEE872C}" dt="2024-07-15T21:22:05.224" v="6158" actId="478"/>
          <ac:grpSpMkLst>
            <pc:docMk/>
            <pc:sldMk cId="1752777534" sldId="455"/>
            <ac:grpSpMk id="8" creationId="{8131614E-CF90-DA50-6057-0D35B641F542}"/>
          </ac:grpSpMkLst>
        </pc:grpChg>
        <pc:picChg chg="add del mod">
          <ac:chgData name="Yvan Lara" userId="02929ecc-73a6-4931-ab01-537ee2852773" providerId="ADAL" clId="{992CBAE2-DE10-4654-97C2-CABBCFEE872C}" dt="2024-07-15T21:21:27.774" v="6155" actId="478"/>
          <ac:picMkLst>
            <pc:docMk/>
            <pc:sldMk cId="1752777534" sldId="455"/>
            <ac:picMk id="7" creationId="{43FFA403-1E65-ACC0-41CA-B3199DA9E5CC}"/>
          </ac:picMkLst>
        </pc:picChg>
      </pc:sldChg>
      <pc:sldChg chg="addSp delSp modSp add del mod modAnim">
        <pc:chgData name="Yvan Lara" userId="02929ecc-73a6-4931-ab01-537ee2852773" providerId="ADAL" clId="{992CBAE2-DE10-4654-97C2-CABBCFEE872C}" dt="2024-07-16T01:15:10.639" v="12061" actId="47"/>
        <pc:sldMkLst>
          <pc:docMk/>
          <pc:sldMk cId="2055747948" sldId="456"/>
        </pc:sldMkLst>
        <pc:spChg chg="add mod">
          <ac:chgData name="Yvan Lara" userId="02929ecc-73a6-4931-ab01-537ee2852773" providerId="ADAL" clId="{992CBAE2-DE10-4654-97C2-CABBCFEE872C}" dt="2024-07-15T21:50:33.497" v="6684" actId="1076"/>
          <ac:spMkLst>
            <pc:docMk/>
            <pc:sldMk cId="2055747948" sldId="456"/>
            <ac:spMk id="7" creationId="{94DF7253-65FB-1474-62A0-40E23F9FC9F9}"/>
          </ac:spMkLst>
        </pc:spChg>
        <pc:spChg chg="add mod">
          <ac:chgData name="Yvan Lara" userId="02929ecc-73a6-4931-ab01-537ee2852773" providerId="ADAL" clId="{992CBAE2-DE10-4654-97C2-CABBCFEE872C}" dt="2024-07-15T21:51:37.447" v="6742" actId="20577"/>
          <ac:spMkLst>
            <pc:docMk/>
            <pc:sldMk cId="2055747948" sldId="456"/>
            <ac:spMk id="8" creationId="{A2B11AFB-FDE2-D5CB-360E-7A12B06A9D82}"/>
          </ac:spMkLst>
        </pc:spChg>
        <pc:picChg chg="add del">
          <ac:chgData name="Yvan Lara" userId="02929ecc-73a6-4931-ab01-537ee2852773" providerId="ADAL" clId="{992CBAE2-DE10-4654-97C2-CABBCFEE872C}" dt="2024-07-15T21:45:04.041" v="6498" actId="21"/>
          <ac:picMkLst>
            <pc:docMk/>
            <pc:sldMk cId="2055747948" sldId="456"/>
            <ac:picMk id="4" creationId="{21A2C0E1-FA17-FF10-5DA5-6CEC66EE5D07}"/>
          </ac:picMkLst>
        </pc:picChg>
        <pc:picChg chg="add mod">
          <ac:chgData name="Yvan Lara" userId="02929ecc-73a6-4931-ab01-537ee2852773" providerId="ADAL" clId="{992CBAE2-DE10-4654-97C2-CABBCFEE872C}" dt="2024-07-15T21:50:29.918" v="6683" actId="1076"/>
          <ac:picMkLst>
            <pc:docMk/>
            <pc:sldMk cId="2055747948" sldId="456"/>
            <ac:picMk id="6" creationId="{736934D3-ED1E-BE2B-B23E-6F86213A5B20}"/>
          </ac:picMkLst>
        </pc:picChg>
        <pc:picChg chg="add mod">
          <ac:chgData name="Yvan Lara" userId="02929ecc-73a6-4931-ab01-537ee2852773" providerId="ADAL" clId="{992CBAE2-DE10-4654-97C2-CABBCFEE872C}" dt="2024-07-15T21:50:19.297" v="6681" actId="1076"/>
          <ac:picMkLst>
            <pc:docMk/>
            <pc:sldMk cId="2055747948" sldId="456"/>
            <ac:picMk id="10" creationId="{A8530EAD-B9F3-8539-E0CA-07B70FEBA91C}"/>
          </ac:picMkLst>
        </pc:picChg>
      </pc:sldChg>
      <pc:sldChg chg="addSp delSp modSp add mod modAnim">
        <pc:chgData name="Yvan Lara" userId="02929ecc-73a6-4931-ab01-537ee2852773" providerId="ADAL" clId="{992CBAE2-DE10-4654-97C2-CABBCFEE872C}" dt="2024-07-16T01:16:02.779" v="12071"/>
        <pc:sldMkLst>
          <pc:docMk/>
          <pc:sldMk cId="3978782275" sldId="457"/>
        </pc:sldMkLst>
        <pc:spChg chg="add del mod">
          <ac:chgData name="Yvan Lara" userId="02929ecc-73a6-4931-ab01-537ee2852773" providerId="ADAL" clId="{992CBAE2-DE10-4654-97C2-CABBCFEE872C}" dt="2024-07-15T22:00:06.305" v="6999" actId="478"/>
          <ac:spMkLst>
            <pc:docMk/>
            <pc:sldMk cId="3978782275" sldId="457"/>
            <ac:spMk id="3" creationId="{529748C7-A2B9-3F71-2227-B285A016CEE2}"/>
          </ac:spMkLst>
        </pc:spChg>
        <pc:spChg chg="add mod">
          <ac:chgData name="Yvan Lara" userId="02929ecc-73a6-4931-ab01-537ee2852773" providerId="ADAL" clId="{992CBAE2-DE10-4654-97C2-CABBCFEE872C}" dt="2024-07-15T22:14:06.314" v="7374"/>
          <ac:spMkLst>
            <pc:docMk/>
            <pc:sldMk cId="3978782275" sldId="457"/>
            <ac:spMk id="4" creationId="{A77EBC41-9E5B-0C5B-FB12-7FC769B96859}"/>
          </ac:spMkLst>
        </pc:spChg>
        <pc:spChg chg="mod">
          <ac:chgData name="Yvan Lara" userId="02929ecc-73a6-4931-ab01-537ee2852773" providerId="ADAL" clId="{992CBAE2-DE10-4654-97C2-CABBCFEE872C}" dt="2024-07-15T22:15:15.131" v="7387" actId="113"/>
          <ac:spMkLst>
            <pc:docMk/>
            <pc:sldMk cId="3978782275" sldId="457"/>
            <ac:spMk id="10" creationId="{09A0365B-B69A-B45E-1BF2-E4D6488CE9C4}"/>
          </ac:spMkLst>
        </pc:spChg>
        <pc:spChg chg="mod">
          <ac:chgData name="Yvan Lara" userId="02929ecc-73a6-4931-ab01-537ee2852773" providerId="ADAL" clId="{992CBAE2-DE10-4654-97C2-CABBCFEE872C}" dt="2024-07-15T22:14:18.212" v="7375"/>
          <ac:spMkLst>
            <pc:docMk/>
            <pc:sldMk cId="3978782275" sldId="457"/>
            <ac:spMk id="11" creationId="{5FAFF5BF-F9A8-1326-18E9-395B72BE5D6F}"/>
          </ac:spMkLst>
        </pc:spChg>
        <pc:spChg chg="mod">
          <ac:chgData name="Yvan Lara" userId="02929ecc-73a6-4931-ab01-537ee2852773" providerId="ADAL" clId="{992CBAE2-DE10-4654-97C2-CABBCFEE872C}" dt="2024-07-15T22:14:18.212" v="7375"/>
          <ac:spMkLst>
            <pc:docMk/>
            <pc:sldMk cId="3978782275" sldId="457"/>
            <ac:spMk id="12" creationId="{678BFC66-381A-A6D7-3CEE-61D5791EAB8B}"/>
          </ac:spMkLst>
        </pc:spChg>
        <pc:spChg chg="mod">
          <ac:chgData name="Yvan Lara" userId="02929ecc-73a6-4931-ab01-537ee2852773" providerId="ADAL" clId="{992CBAE2-DE10-4654-97C2-CABBCFEE872C}" dt="2024-07-15T22:14:18.212" v="7375"/>
          <ac:spMkLst>
            <pc:docMk/>
            <pc:sldMk cId="3978782275" sldId="457"/>
            <ac:spMk id="14" creationId="{B492E6CB-3A40-802D-6188-A994EDEFB3EE}"/>
          </ac:spMkLst>
        </pc:spChg>
        <pc:spChg chg="add mod">
          <ac:chgData name="Yvan Lara" userId="02929ecc-73a6-4931-ab01-537ee2852773" providerId="ADAL" clId="{992CBAE2-DE10-4654-97C2-CABBCFEE872C}" dt="2024-07-15T22:18:49.280" v="7542" actId="255"/>
          <ac:spMkLst>
            <pc:docMk/>
            <pc:sldMk cId="3978782275" sldId="457"/>
            <ac:spMk id="15" creationId="{C6B479BE-1B00-663D-C6EC-A6B8C9DF7BA6}"/>
          </ac:spMkLst>
        </pc:spChg>
        <pc:grpChg chg="add mod">
          <ac:chgData name="Yvan Lara" userId="02929ecc-73a6-4931-ab01-537ee2852773" providerId="ADAL" clId="{992CBAE2-DE10-4654-97C2-CABBCFEE872C}" dt="2024-07-15T22:14:50.291" v="7384" actId="1035"/>
          <ac:grpSpMkLst>
            <pc:docMk/>
            <pc:sldMk cId="3978782275" sldId="457"/>
            <ac:grpSpMk id="5" creationId="{F1D86C3D-3D2F-2BF8-AD62-64935AC9BA24}"/>
          </ac:grpSpMkLst>
        </pc:grpChg>
        <pc:graphicFrameChg chg="mod">
          <ac:chgData name="Yvan Lara" userId="02929ecc-73a6-4931-ab01-537ee2852773" providerId="ADAL" clId="{992CBAE2-DE10-4654-97C2-CABBCFEE872C}" dt="2024-07-15T22:15:08.241" v="7386" actId="255"/>
          <ac:graphicFrameMkLst>
            <pc:docMk/>
            <pc:sldMk cId="3978782275" sldId="457"/>
            <ac:graphicFrameMk id="6" creationId="{4639A936-3DDB-FEC9-F0B1-F1D2574F6385}"/>
          </ac:graphicFrameMkLst>
        </pc:graphicFrameChg>
        <pc:cxnChg chg="mod">
          <ac:chgData name="Yvan Lara" userId="02929ecc-73a6-4931-ab01-537ee2852773" providerId="ADAL" clId="{992CBAE2-DE10-4654-97C2-CABBCFEE872C}" dt="2024-07-15T22:14:18.212" v="7375"/>
          <ac:cxnSpMkLst>
            <pc:docMk/>
            <pc:sldMk cId="3978782275" sldId="457"/>
            <ac:cxnSpMk id="7" creationId="{1331A98F-B03A-2B43-153A-7EC4F0481357}"/>
          </ac:cxnSpMkLst>
        </pc:cxnChg>
        <pc:cxnChg chg="mod">
          <ac:chgData name="Yvan Lara" userId="02929ecc-73a6-4931-ab01-537ee2852773" providerId="ADAL" clId="{992CBAE2-DE10-4654-97C2-CABBCFEE872C}" dt="2024-07-15T22:14:18.212" v="7375"/>
          <ac:cxnSpMkLst>
            <pc:docMk/>
            <pc:sldMk cId="3978782275" sldId="457"/>
            <ac:cxnSpMk id="8" creationId="{385F854B-B6DE-6476-AF55-05B0DCCFF5F0}"/>
          </ac:cxnSpMkLst>
        </pc:cxnChg>
        <pc:cxnChg chg="mod">
          <ac:chgData name="Yvan Lara" userId="02929ecc-73a6-4931-ab01-537ee2852773" providerId="ADAL" clId="{992CBAE2-DE10-4654-97C2-CABBCFEE872C}" dt="2024-07-15T22:14:18.212" v="7375"/>
          <ac:cxnSpMkLst>
            <pc:docMk/>
            <pc:sldMk cId="3978782275" sldId="457"/>
            <ac:cxnSpMk id="9" creationId="{80427444-54C3-C6C9-9C89-F861B47C1D07}"/>
          </ac:cxnSpMkLst>
        </pc:cxnChg>
        <pc:cxnChg chg="mod">
          <ac:chgData name="Yvan Lara" userId="02929ecc-73a6-4931-ab01-537ee2852773" providerId="ADAL" clId="{992CBAE2-DE10-4654-97C2-CABBCFEE872C}" dt="2024-07-15T22:14:18.212" v="7375"/>
          <ac:cxnSpMkLst>
            <pc:docMk/>
            <pc:sldMk cId="3978782275" sldId="457"/>
            <ac:cxnSpMk id="13" creationId="{995249B5-8AD4-F717-38A6-FF6BCF6173CD}"/>
          </ac:cxnSpMkLst>
        </pc:cxnChg>
      </pc:sldChg>
      <pc:sldChg chg="modSp add mod">
        <pc:chgData name="Yvan Lara" userId="02929ecc-73a6-4931-ab01-537ee2852773" providerId="ADAL" clId="{992CBAE2-DE10-4654-97C2-CABBCFEE872C}" dt="2024-07-15T22:19:13.474" v="7563" actId="20577"/>
        <pc:sldMkLst>
          <pc:docMk/>
          <pc:sldMk cId="1122149821" sldId="458"/>
        </pc:sldMkLst>
        <pc:spChg chg="mod">
          <ac:chgData name="Yvan Lara" userId="02929ecc-73a6-4931-ab01-537ee2852773" providerId="ADAL" clId="{992CBAE2-DE10-4654-97C2-CABBCFEE872C}" dt="2024-07-15T22:19:13.474" v="7563" actId="20577"/>
          <ac:spMkLst>
            <pc:docMk/>
            <pc:sldMk cId="1122149821" sldId="458"/>
            <ac:spMk id="2" creationId="{E4E3AD05-003E-6FEC-3506-2BE341E978FA}"/>
          </ac:spMkLst>
        </pc:spChg>
      </pc:sldChg>
      <pc:sldChg chg="addSp delSp modSp add mod">
        <pc:chgData name="Yvan Lara" userId="02929ecc-73a6-4931-ab01-537ee2852773" providerId="ADAL" clId="{992CBAE2-DE10-4654-97C2-CABBCFEE872C}" dt="2024-07-15T21:39:51.389" v="6443" actId="113"/>
        <pc:sldMkLst>
          <pc:docMk/>
          <pc:sldMk cId="4133969986" sldId="459"/>
        </pc:sldMkLst>
        <pc:spChg chg="mod">
          <ac:chgData name="Yvan Lara" userId="02929ecc-73a6-4931-ab01-537ee2852773" providerId="ADAL" clId="{992CBAE2-DE10-4654-97C2-CABBCFEE872C}" dt="2024-07-15T21:39:51.389" v="6443" actId="113"/>
          <ac:spMkLst>
            <pc:docMk/>
            <pc:sldMk cId="4133969986" sldId="459"/>
            <ac:spMk id="3" creationId="{1AAE2081-E8C8-EFD6-7084-500F1E66FC88}"/>
          </ac:spMkLst>
        </pc:spChg>
        <pc:spChg chg="mod">
          <ac:chgData name="Yvan Lara" userId="02929ecc-73a6-4931-ab01-537ee2852773" providerId="ADAL" clId="{992CBAE2-DE10-4654-97C2-CABBCFEE872C}" dt="2024-07-15T21:39:48.649" v="6442" actId="113"/>
          <ac:spMkLst>
            <pc:docMk/>
            <pc:sldMk cId="4133969986" sldId="459"/>
            <ac:spMk id="4" creationId="{1B970491-E7BE-B25F-DDA9-0B519EF095BD}"/>
          </ac:spMkLst>
        </pc:spChg>
        <pc:spChg chg="del">
          <ac:chgData name="Yvan Lara" userId="02929ecc-73a6-4931-ab01-537ee2852773" providerId="ADAL" clId="{992CBAE2-DE10-4654-97C2-CABBCFEE872C}" dt="2024-07-15T21:22:53.644" v="6225" actId="478"/>
          <ac:spMkLst>
            <pc:docMk/>
            <pc:sldMk cId="4133969986" sldId="459"/>
            <ac:spMk id="5" creationId="{79124C5C-ADA8-A5D3-C648-785DD4CD5C7D}"/>
          </ac:spMkLst>
        </pc:spChg>
        <pc:spChg chg="del">
          <ac:chgData name="Yvan Lara" userId="02929ecc-73a6-4931-ab01-537ee2852773" providerId="ADAL" clId="{992CBAE2-DE10-4654-97C2-CABBCFEE872C}" dt="2024-07-15T21:22:55.314" v="6226" actId="478"/>
          <ac:spMkLst>
            <pc:docMk/>
            <pc:sldMk cId="4133969986" sldId="459"/>
            <ac:spMk id="6" creationId="{451860F6-B201-86DD-26B9-0CBD8E52F39E}"/>
          </ac:spMkLst>
        </pc:spChg>
        <pc:spChg chg="mod">
          <ac:chgData name="Yvan Lara" userId="02929ecc-73a6-4931-ab01-537ee2852773" providerId="ADAL" clId="{992CBAE2-DE10-4654-97C2-CABBCFEE872C}" dt="2024-07-15T21:23:04.994" v="6227"/>
          <ac:spMkLst>
            <pc:docMk/>
            <pc:sldMk cId="4133969986" sldId="459"/>
            <ac:spMk id="8" creationId="{B61DA255-6454-A698-E20F-C23D6C785669}"/>
          </ac:spMkLst>
        </pc:spChg>
        <pc:spChg chg="mod">
          <ac:chgData name="Yvan Lara" userId="02929ecc-73a6-4931-ab01-537ee2852773" providerId="ADAL" clId="{992CBAE2-DE10-4654-97C2-CABBCFEE872C}" dt="2024-07-15T21:23:04.994" v="6227"/>
          <ac:spMkLst>
            <pc:docMk/>
            <pc:sldMk cId="4133969986" sldId="459"/>
            <ac:spMk id="9" creationId="{2B567001-C0C6-0C85-3967-BBC139130729}"/>
          </ac:spMkLst>
        </pc:spChg>
        <pc:spChg chg="mod">
          <ac:chgData name="Yvan Lara" userId="02929ecc-73a6-4931-ab01-537ee2852773" providerId="ADAL" clId="{992CBAE2-DE10-4654-97C2-CABBCFEE872C}" dt="2024-07-15T21:23:04.994" v="6227"/>
          <ac:spMkLst>
            <pc:docMk/>
            <pc:sldMk cId="4133969986" sldId="459"/>
            <ac:spMk id="10" creationId="{74EBA694-970B-E72A-0041-9231F8AD84C8}"/>
          </ac:spMkLst>
        </pc:spChg>
        <pc:spChg chg="mod">
          <ac:chgData name="Yvan Lara" userId="02929ecc-73a6-4931-ab01-537ee2852773" providerId="ADAL" clId="{992CBAE2-DE10-4654-97C2-CABBCFEE872C}" dt="2024-07-15T21:23:04.994" v="6227"/>
          <ac:spMkLst>
            <pc:docMk/>
            <pc:sldMk cId="4133969986" sldId="459"/>
            <ac:spMk id="11" creationId="{36EC86A2-A95B-CB33-6BDA-0A0AFC9BC327}"/>
          </ac:spMkLst>
        </pc:spChg>
        <pc:spChg chg="mod">
          <ac:chgData name="Yvan Lara" userId="02929ecc-73a6-4931-ab01-537ee2852773" providerId="ADAL" clId="{992CBAE2-DE10-4654-97C2-CABBCFEE872C}" dt="2024-07-15T21:23:04.994" v="6227"/>
          <ac:spMkLst>
            <pc:docMk/>
            <pc:sldMk cId="4133969986" sldId="459"/>
            <ac:spMk id="12" creationId="{8F27842B-8AB3-AC23-54E1-9195945619F1}"/>
          </ac:spMkLst>
        </pc:spChg>
        <pc:spChg chg="mod">
          <ac:chgData name="Yvan Lara" userId="02929ecc-73a6-4931-ab01-537ee2852773" providerId="ADAL" clId="{992CBAE2-DE10-4654-97C2-CABBCFEE872C}" dt="2024-07-15T21:23:04.994" v="6227"/>
          <ac:spMkLst>
            <pc:docMk/>
            <pc:sldMk cId="4133969986" sldId="459"/>
            <ac:spMk id="13" creationId="{B1334FEC-C7C7-6A7A-46A2-03BCCED4AD7A}"/>
          </ac:spMkLst>
        </pc:spChg>
        <pc:spChg chg="mod">
          <ac:chgData name="Yvan Lara" userId="02929ecc-73a6-4931-ab01-537ee2852773" providerId="ADAL" clId="{992CBAE2-DE10-4654-97C2-CABBCFEE872C}" dt="2024-07-15T21:23:04.994" v="6227"/>
          <ac:spMkLst>
            <pc:docMk/>
            <pc:sldMk cId="4133969986" sldId="459"/>
            <ac:spMk id="14" creationId="{313583A5-50B5-B8B2-F09A-2C719EE5FDD9}"/>
          </ac:spMkLst>
        </pc:spChg>
        <pc:spChg chg="mod">
          <ac:chgData name="Yvan Lara" userId="02929ecc-73a6-4931-ab01-537ee2852773" providerId="ADAL" clId="{992CBAE2-DE10-4654-97C2-CABBCFEE872C}" dt="2024-07-15T21:23:04.994" v="6227"/>
          <ac:spMkLst>
            <pc:docMk/>
            <pc:sldMk cId="4133969986" sldId="459"/>
            <ac:spMk id="15" creationId="{C5FA6188-FB37-5C66-E9D6-DD231805CAAD}"/>
          </ac:spMkLst>
        </pc:spChg>
        <pc:spChg chg="mod">
          <ac:chgData name="Yvan Lara" userId="02929ecc-73a6-4931-ab01-537ee2852773" providerId="ADAL" clId="{992CBAE2-DE10-4654-97C2-CABBCFEE872C}" dt="2024-07-15T21:23:04.994" v="6227"/>
          <ac:spMkLst>
            <pc:docMk/>
            <pc:sldMk cId="4133969986" sldId="459"/>
            <ac:spMk id="16" creationId="{FA5B35EC-5190-AA4E-5196-450F498B1822}"/>
          </ac:spMkLst>
        </pc:spChg>
        <pc:spChg chg="mod">
          <ac:chgData name="Yvan Lara" userId="02929ecc-73a6-4931-ab01-537ee2852773" providerId="ADAL" clId="{992CBAE2-DE10-4654-97C2-CABBCFEE872C}" dt="2024-07-15T21:23:04.994" v="6227"/>
          <ac:spMkLst>
            <pc:docMk/>
            <pc:sldMk cId="4133969986" sldId="459"/>
            <ac:spMk id="17" creationId="{1516BB7B-D64D-940A-8F9F-043C04D52AFB}"/>
          </ac:spMkLst>
        </pc:spChg>
        <pc:spChg chg="mod">
          <ac:chgData name="Yvan Lara" userId="02929ecc-73a6-4931-ab01-537ee2852773" providerId="ADAL" clId="{992CBAE2-DE10-4654-97C2-CABBCFEE872C}" dt="2024-07-15T21:23:04.994" v="6227"/>
          <ac:spMkLst>
            <pc:docMk/>
            <pc:sldMk cId="4133969986" sldId="459"/>
            <ac:spMk id="18" creationId="{05BCB0DB-DDD3-4DAE-2F05-3A3BD936EFDC}"/>
          </ac:spMkLst>
        </pc:spChg>
        <pc:spChg chg="mod">
          <ac:chgData name="Yvan Lara" userId="02929ecc-73a6-4931-ab01-537ee2852773" providerId="ADAL" clId="{992CBAE2-DE10-4654-97C2-CABBCFEE872C}" dt="2024-07-15T21:23:04.994" v="6227"/>
          <ac:spMkLst>
            <pc:docMk/>
            <pc:sldMk cId="4133969986" sldId="459"/>
            <ac:spMk id="19" creationId="{3F7AF7B7-A0AA-87E6-6A5E-CD620C9618B9}"/>
          </ac:spMkLst>
        </pc:spChg>
        <pc:spChg chg="mod">
          <ac:chgData name="Yvan Lara" userId="02929ecc-73a6-4931-ab01-537ee2852773" providerId="ADAL" clId="{992CBAE2-DE10-4654-97C2-CABBCFEE872C}" dt="2024-07-15T21:23:04.994" v="6227"/>
          <ac:spMkLst>
            <pc:docMk/>
            <pc:sldMk cId="4133969986" sldId="459"/>
            <ac:spMk id="20" creationId="{C6C58517-BDF8-4115-5786-ADCA0C3AC489}"/>
          </ac:spMkLst>
        </pc:spChg>
        <pc:spChg chg="mod">
          <ac:chgData name="Yvan Lara" userId="02929ecc-73a6-4931-ab01-537ee2852773" providerId="ADAL" clId="{992CBAE2-DE10-4654-97C2-CABBCFEE872C}" dt="2024-07-15T21:23:04.994" v="6227"/>
          <ac:spMkLst>
            <pc:docMk/>
            <pc:sldMk cId="4133969986" sldId="459"/>
            <ac:spMk id="21" creationId="{1E2B1371-A703-FB20-5606-B08B844BA825}"/>
          </ac:spMkLst>
        </pc:spChg>
        <pc:spChg chg="mod">
          <ac:chgData name="Yvan Lara" userId="02929ecc-73a6-4931-ab01-537ee2852773" providerId="ADAL" clId="{992CBAE2-DE10-4654-97C2-CABBCFEE872C}" dt="2024-07-15T21:23:04.994" v="6227"/>
          <ac:spMkLst>
            <pc:docMk/>
            <pc:sldMk cId="4133969986" sldId="459"/>
            <ac:spMk id="22" creationId="{E7CA84F7-1948-EF15-3DAA-E92D6E58EBD0}"/>
          </ac:spMkLst>
        </pc:spChg>
        <pc:spChg chg="mod">
          <ac:chgData name="Yvan Lara" userId="02929ecc-73a6-4931-ab01-537ee2852773" providerId="ADAL" clId="{992CBAE2-DE10-4654-97C2-CABBCFEE872C}" dt="2024-07-15T21:23:04.994" v="6227"/>
          <ac:spMkLst>
            <pc:docMk/>
            <pc:sldMk cId="4133969986" sldId="459"/>
            <ac:spMk id="23" creationId="{CBC0870A-B16E-5EEC-E337-47949A1D471C}"/>
          </ac:spMkLst>
        </pc:spChg>
        <pc:spChg chg="mod">
          <ac:chgData name="Yvan Lara" userId="02929ecc-73a6-4931-ab01-537ee2852773" providerId="ADAL" clId="{992CBAE2-DE10-4654-97C2-CABBCFEE872C}" dt="2024-07-15T21:23:04.994" v="6227"/>
          <ac:spMkLst>
            <pc:docMk/>
            <pc:sldMk cId="4133969986" sldId="459"/>
            <ac:spMk id="24" creationId="{2C80C362-5DD2-A629-7CF4-66EA80F370B8}"/>
          </ac:spMkLst>
        </pc:spChg>
        <pc:spChg chg="mod">
          <ac:chgData name="Yvan Lara" userId="02929ecc-73a6-4931-ab01-537ee2852773" providerId="ADAL" clId="{992CBAE2-DE10-4654-97C2-CABBCFEE872C}" dt="2024-07-15T21:23:04.994" v="6227"/>
          <ac:spMkLst>
            <pc:docMk/>
            <pc:sldMk cId="4133969986" sldId="459"/>
            <ac:spMk id="25" creationId="{55B86477-EDF4-2699-31D7-D07587BAC75E}"/>
          </ac:spMkLst>
        </pc:spChg>
        <pc:spChg chg="mod">
          <ac:chgData name="Yvan Lara" userId="02929ecc-73a6-4931-ab01-537ee2852773" providerId="ADAL" clId="{992CBAE2-DE10-4654-97C2-CABBCFEE872C}" dt="2024-07-15T21:23:51.375" v="6230"/>
          <ac:spMkLst>
            <pc:docMk/>
            <pc:sldMk cId="4133969986" sldId="459"/>
            <ac:spMk id="27" creationId="{CF22FEE9-ECA4-7D4E-360E-1A84F60D2E1D}"/>
          </ac:spMkLst>
        </pc:spChg>
        <pc:spChg chg="mod">
          <ac:chgData name="Yvan Lara" userId="02929ecc-73a6-4931-ab01-537ee2852773" providerId="ADAL" clId="{992CBAE2-DE10-4654-97C2-CABBCFEE872C}" dt="2024-07-15T21:23:51.375" v="6230"/>
          <ac:spMkLst>
            <pc:docMk/>
            <pc:sldMk cId="4133969986" sldId="459"/>
            <ac:spMk id="28" creationId="{8C7CD694-6733-01B1-0C12-EA79D8EF7ABA}"/>
          </ac:spMkLst>
        </pc:spChg>
        <pc:spChg chg="mod">
          <ac:chgData name="Yvan Lara" userId="02929ecc-73a6-4931-ab01-537ee2852773" providerId="ADAL" clId="{992CBAE2-DE10-4654-97C2-CABBCFEE872C}" dt="2024-07-15T21:23:51.375" v="6230"/>
          <ac:spMkLst>
            <pc:docMk/>
            <pc:sldMk cId="4133969986" sldId="459"/>
            <ac:spMk id="29" creationId="{B9EC2A4F-A395-2222-A493-B169D760CBFA}"/>
          </ac:spMkLst>
        </pc:spChg>
        <pc:spChg chg="mod">
          <ac:chgData name="Yvan Lara" userId="02929ecc-73a6-4931-ab01-537ee2852773" providerId="ADAL" clId="{992CBAE2-DE10-4654-97C2-CABBCFEE872C}" dt="2024-07-15T21:23:51.375" v="6230"/>
          <ac:spMkLst>
            <pc:docMk/>
            <pc:sldMk cId="4133969986" sldId="459"/>
            <ac:spMk id="30" creationId="{B94FDD69-A4D0-AA4D-F66F-B97390FFDB85}"/>
          </ac:spMkLst>
        </pc:spChg>
        <pc:spChg chg="mod">
          <ac:chgData name="Yvan Lara" userId="02929ecc-73a6-4931-ab01-537ee2852773" providerId="ADAL" clId="{992CBAE2-DE10-4654-97C2-CABBCFEE872C}" dt="2024-07-15T21:23:51.375" v="6230"/>
          <ac:spMkLst>
            <pc:docMk/>
            <pc:sldMk cId="4133969986" sldId="459"/>
            <ac:spMk id="31" creationId="{FE42B345-920E-6ABA-3162-25C511CFC902}"/>
          </ac:spMkLst>
        </pc:spChg>
        <pc:spChg chg="mod">
          <ac:chgData name="Yvan Lara" userId="02929ecc-73a6-4931-ab01-537ee2852773" providerId="ADAL" clId="{992CBAE2-DE10-4654-97C2-CABBCFEE872C}" dt="2024-07-15T21:23:51.375" v="6230"/>
          <ac:spMkLst>
            <pc:docMk/>
            <pc:sldMk cId="4133969986" sldId="459"/>
            <ac:spMk id="32" creationId="{459FE0DF-AE6F-BEFB-34C1-F9F7AAE11E32}"/>
          </ac:spMkLst>
        </pc:spChg>
        <pc:spChg chg="mod">
          <ac:chgData name="Yvan Lara" userId="02929ecc-73a6-4931-ab01-537ee2852773" providerId="ADAL" clId="{992CBAE2-DE10-4654-97C2-CABBCFEE872C}" dt="2024-07-15T21:23:51.375" v="6230"/>
          <ac:spMkLst>
            <pc:docMk/>
            <pc:sldMk cId="4133969986" sldId="459"/>
            <ac:spMk id="33" creationId="{00A34BA4-DC74-71DA-FC3C-A3F403C1F2BE}"/>
          </ac:spMkLst>
        </pc:spChg>
        <pc:spChg chg="mod">
          <ac:chgData name="Yvan Lara" userId="02929ecc-73a6-4931-ab01-537ee2852773" providerId="ADAL" clId="{992CBAE2-DE10-4654-97C2-CABBCFEE872C}" dt="2024-07-15T21:23:51.375" v="6230"/>
          <ac:spMkLst>
            <pc:docMk/>
            <pc:sldMk cId="4133969986" sldId="459"/>
            <ac:spMk id="34" creationId="{B13C9AFF-00AD-ADDE-3652-DBDC162508FE}"/>
          </ac:spMkLst>
        </pc:spChg>
        <pc:spChg chg="mod">
          <ac:chgData name="Yvan Lara" userId="02929ecc-73a6-4931-ab01-537ee2852773" providerId="ADAL" clId="{992CBAE2-DE10-4654-97C2-CABBCFEE872C}" dt="2024-07-15T21:23:51.375" v="6230"/>
          <ac:spMkLst>
            <pc:docMk/>
            <pc:sldMk cId="4133969986" sldId="459"/>
            <ac:spMk id="35" creationId="{89597E4F-EB14-2CCC-6888-BC1A50FFB242}"/>
          </ac:spMkLst>
        </pc:spChg>
        <pc:spChg chg="mod">
          <ac:chgData name="Yvan Lara" userId="02929ecc-73a6-4931-ab01-537ee2852773" providerId="ADAL" clId="{992CBAE2-DE10-4654-97C2-CABBCFEE872C}" dt="2024-07-15T21:23:51.375" v="6230"/>
          <ac:spMkLst>
            <pc:docMk/>
            <pc:sldMk cId="4133969986" sldId="459"/>
            <ac:spMk id="36" creationId="{BFBB0C21-DE3F-07CE-61BD-8894F7129A26}"/>
          </ac:spMkLst>
        </pc:spChg>
        <pc:spChg chg="mod">
          <ac:chgData name="Yvan Lara" userId="02929ecc-73a6-4931-ab01-537ee2852773" providerId="ADAL" clId="{992CBAE2-DE10-4654-97C2-CABBCFEE872C}" dt="2024-07-15T21:23:51.375" v="6230"/>
          <ac:spMkLst>
            <pc:docMk/>
            <pc:sldMk cId="4133969986" sldId="459"/>
            <ac:spMk id="37" creationId="{6575EAF0-108F-B416-C221-310DCE88A1E3}"/>
          </ac:spMkLst>
        </pc:spChg>
        <pc:spChg chg="mod">
          <ac:chgData name="Yvan Lara" userId="02929ecc-73a6-4931-ab01-537ee2852773" providerId="ADAL" clId="{992CBAE2-DE10-4654-97C2-CABBCFEE872C}" dt="2024-07-15T21:23:51.375" v="6230"/>
          <ac:spMkLst>
            <pc:docMk/>
            <pc:sldMk cId="4133969986" sldId="459"/>
            <ac:spMk id="38" creationId="{B1B6894F-E8FE-51B5-AB74-A5E08E65E3A5}"/>
          </ac:spMkLst>
        </pc:spChg>
        <pc:spChg chg="mod">
          <ac:chgData name="Yvan Lara" userId="02929ecc-73a6-4931-ab01-537ee2852773" providerId="ADAL" clId="{992CBAE2-DE10-4654-97C2-CABBCFEE872C}" dt="2024-07-15T21:23:51.375" v="6230"/>
          <ac:spMkLst>
            <pc:docMk/>
            <pc:sldMk cId="4133969986" sldId="459"/>
            <ac:spMk id="39" creationId="{CDD210C2-F38F-C95A-EADB-1A2D27E33720}"/>
          </ac:spMkLst>
        </pc:spChg>
        <pc:spChg chg="mod">
          <ac:chgData name="Yvan Lara" userId="02929ecc-73a6-4931-ab01-537ee2852773" providerId="ADAL" clId="{992CBAE2-DE10-4654-97C2-CABBCFEE872C}" dt="2024-07-15T21:23:51.375" v="6230"/>
          <ac:spMkLst>
            <pc:docMk/>
            <pc:sldMk cId="4133969986" sldId="459"/>
            <ac:spMk id="40" creationId="{7CB19273-23A6-6E37-DF64-36ABFE67EA98}"/>
          </ac:spMkLst>
        </pc:spChg>
        <pc:spChg chg="mod">
          <ac:chgData name="Yvan Lara" userId="02929ecc-73a6-4931-ab01-537ee2852773" providerId="ADAL" clId="{992CBAE2-DE10-4654-97C2-CABBCFEE872C}" dt="2024-07-15T21:23:51.375" v="6230"/>
          <ac:spMkLst>
            <pc:docMk/>
            <pc:sldMk cId="4133969986" sldId="459"/>
            <ac:spMk id="41" creationId="{F3B8EB17-AD07-DD78-E812-5602DDE3BF26}"/>
          </ac:spMkLst>
        </pc:spChg>
        <pc:spChg chg="mod">
          <ac:chgData name="Yvan Lara" userId="02929ecc-73a6-4931-ab01-537ee2852773" providerId="ADAL" clId="{992CBAE2-DE10-4654-97C2-CABBCFEE872C}" dt="2024-07-15T21:23:51.375" v="6230"/>
          <ac:spMkLst>
            <pc:docMk/>
            <pc:sldMk cId="4133969986" sldId="459"/>
            <ac:spMk id="42" creationId="{DF411404-B8DA-8F69-AAB7-3C52D14B8C9A}"/>
          </ac:spMkLst>
        </pc:spChg>
        <pc:spChg chg="mod">
          <ac:chgData name="Yvan Lara" userId="02929ecc-73a6-4931-ab01-537ee2852773" providerId="ADAL" clId="{992CBAE2-DE10-4654-97C2-CABBCFEE872C}" dt="2024-07-15T21:23:51.375" v="6230"/>
          <ac:spMkLst>
            <pc:docMk/>
            <pc:sldMk cId="4133969986" sldId="459"/>
            <ac:spMk id="43" creationId="{83F7BE9F-4533-0297-BB40-C14CF4408CE6}"/>
          </ac:spMkLst>
        </pc:spChg>
        <pc:spChg chg="mod">
          <ac:chgData name="Yvan Lara" userId="02929ecc-73a6-4931-ab01-537ee2852773" providerId="ADAL" clId="{992CBAE2-DE10-4654-97C2-CABBCFEE872C}" dt="2024-07-15T21:23:51.375" v="6230"/>
          <ac:spMkLst>
            <pc:docMk/>
            <pc:sldMk cId="4133969986" sldId="459"/>
            <ac:spMk id="44" creationId="{27939257-7300-CE28-CDAB-11E8EEEB2B8D}"/>
          </ac:spMkLst>
        </pc:spChg>
        <pc:spChg chg="mod">
          <ac:chgData name="Yvan Lara" userId="02929ecc-73a6-4931-ab01-537ee2852773" providerId="ADAL" clId="{992CBAE2-DE10-4654-97C2-CABBCFEE872C}" dt="2024-07-15T21:24:24.785" v="6233"/>
          <ac:spMkLst>
            <pc:docMk/>
            <pc:sldMk cId="4133969986" sldId="459"/>
            <ac:spMk id="46" creationId="{9596072C-A444-92BA-658E-B65D87394FDA}"/>
          </ac:spMkLst>
        </pc:spChg>
        <pc:spChg chg="mod">
          <ac:chgData name="Yvan Lara" userId="02929ecc-73a6-4931-ab01-537ee2852773" providerId="ADAL" clId="{992CBAE2-DE10-4654-97C2-CABBCFEE872C}" dt="2024-07-15T21:24:24.785" v="6233"/>
          <ac:spMkLst>
            <pc:docMk/>
            <pc:sldMk cId="4133969986" sldId="459"/>
            <ac:spMk id="47" creationId="{9E6D3364-707C-AA53-DBAF-3762473222EE}"/>
          </ac:spMkLst>
        </pc:spChg>
        <pc:spChg chg="mod">
          <ac:chgData name="Yvan Lara" userId="02929ecc-73a6-4931-ab01-537ee2852773" providerId="ADAL" clId="{992CBAE2-DE10-4654-97C2-CABBCFEE872C}" dt="2024-07-15T21:24:24.785" v="6233"/>
          <ac:spMkLst>
            <pc:docMk/>
            <pc:sldMk cId="4133969986" sldId="459"/>
            <ac:spMk id="48" creationId="{00E79F1F-D567-A9EE-4FA6-071D533AF9EC}"/>
          </ac:spMkLst>
        </pc:spChg>
        <pc:spChg chg="mod">
          <ac:chgData name="Yvan Lara" userId="02929ecc-73a6-4931-ab01-537ee2852773" providerId="ADAL" clId="{992CBAE2-DE10-4654-97C2-CABBCFEE872C}" dt="2024-07-15T21:24:24.785" v="6233"/>
          <ac:spMkLst>
            <pc:docMk/>
            <pc:sldMk cId="4133969986" sldId="459"/>
            <ac:spMk id="49" creationId="{361861AD-7109-4061-ADD0-CD4560DA5185}"/>
          </ac:spMkLst>
        </pc:spChg>
        <pc:spChg chg="mod">
          <ac:chgData name="Yvan Lara" userId="02929ecc-73a6-4931-ab01-537ee2852773" providerId="ADAL" clId="{992CBAE2-DE10-4654-97C2-CABBCFEE872C}" dt="2024-07-15T21:24:24.785" v="6233"/>
          <ac:spMkLst>
            <pc:docMk/>
            <pc:sldMk cId="4133969986" sldId="459"/>
            <ac:spMk id="50" creationId="{B970D0A8-B4A0-F718-A582-62DB9EFF5151}"/>
          </ac:spMkLst>
        </pc:spChg>
        <pc:spChg chg="mod">
          <ac:chgData name="Yvan Lara" userId="02929ecc-73a6-4931-ab01-537ee2852773" providerId="ADAL" clId="{992CBAE2-DE10-4654-97C2-CABBCFEE872C}" dt="2024-07-15T21:24:24.785" v="6233"/>
          <ac:spMkLst>
            <pc:docMk/>
            <pc:sldMk cId="4133969986" sldId="459"/>
            <ac:spMk id="51" creationId="{14B3CF91-A5C3-13FD-B950-BBD096472C09}"/>
          </ac:spMkLst>
        </pc:spChg>
        <pc:spChg chg="mod">
          <ac:chgData name="Yvan Lara" userId="02929ecc-73a6-4931-ab01-537ee2852773" providerId="ADAL" clId="{992CBAE2-DE10-4654-97C2-CABBCFEE872C}" dt="2024-07-15T21:24:24.785" v="6233"/>
          <ac:spMkLst>
            <pc:docMk/>
            <pc:sldMk cId="4133969986" sldId="459"/>
            <ac:spMk id="52" creationId="{7EDB01CF-7FA6-CF35-FF70-BB0685AB4A5D}"/>
          </ac:spMkLst>
        </pc:spChg>
        <pc:spChg chg="mod">
          <ac:chgData name="Yvan Lara" userId="02929ecc-73a6-4931-ab01-537ee2852773" providerId="ADAL" clId="{992CBAE2-DE10-4654-97C2-CABBCFEE872C}" dt="2024-07-15T21:24:24.785" v="6233"/>
          <ac:spMkLst>
            <pc:docMk/>
            <pc:sldMk cId="4133969986" sldId="459"/>
            <ac:spMk id="53" creationId="{315C0A93-91A9-C5C3-570C-AED61EC27F39}"/>
          </ac:spMkLst>
        </pc:spChg>
        <pc:spChg chg="mod">
          <ac:chgData name="Yvan Lara" userId="02929ecc-73a6-4931-ab01-537ee2852773" providerId="ADAL" clId="{992CBAE2-DE10-4654-97C2-CABBCFEE872C}" dt="2024-07-15T21:24:24.785" v="6233"/>
          <ac:spMkLst>
            <pc:docMk/>
            <pc:sldMk cId="4133969986" sldId="459"/>
            <ac:spMk id="54" creationId="{94816C96-7E87-3D3F-4029-3BB0C099D5CE}"/>
          </ac:spMkLst>
        </pc:spChg>
        <pc:spChg chg="mod">
          <ac:chgData name="Yvan Lara" userId="02929ecc-73a6-4931-ab01-537ee2852773" providerId="ADAL" clId="{992CBAE2-DE10-4654-97C2-CABBCFEE872C}" dt="2024-07-15T21:24:24.785" v="6233"/>
          <ac:spMkLst>
            <pc:docMk/>
            <pc:sldMk cId="4133969986" sldId="459"/>
            <ac:spMk id="55" creationId="{4A3B6303-57D9-59AB-B799-55ECB71C265D}"/>
          </ac:spMkLst>
        </pc:spChg>
        <pc:spChg chg="mod">
          <ac:chgData name="Yvan Lara" userId="02929ecc-73a6-4931-ab01-537ee2852773" providerId="ADAL" clId="{992CBAE2-DE10-4654-97C2-CABBCFEE872C}" dt="2024-07-15T21:24:24.785" v="6233"/>
          <ac:spMkLst>
            <pc:docMk/>
            <pc:sldMk cId="4133969986" sldId="459"/>
            <ac:spMk id="56" creationId="{C13E0D00-1AFD-1ED8-8F9F-143B0E2DD632}"/>
          </ac:spMkLst>
        </pc:spChg>
        <pc:spChg chg="mod">
          <ac:chgData name="Yvan Lara" userId="02929ecc-73a6-4931-ab01-537ee2852773" providerId="ADAL" clId="{992CBAE2-DE10-4654-97C2-CABBCFEE872C}" dt="2024-07-15T21:24:24.785" v="6233"/>
          <ac:spMkLst>
            <pc:docMk/>
            <pc:sldMk cId="4133969986" sldId="459"/>
            <ac:spMk id="57" creationId="{9A9E8AB1-09C8-F1B8-518A-372F7BFC3B5C}"/>
          </ac:spMkLst>
        </pc:spChg>
        <pc:spChg chg="mod">
          <ac:chgData name="Yvan Lara" userId="02929ecc-73a6-4931-ab01-537ee2852773" providerId="ADAL" clId="{992CBAE2-DE10-4654-97C2-CABBCFEE872C}" dt="2024-07-15T21:24:24.785" v="6233"/>
          <ac:spMkLst>
            <pc:docMk/>
            <pc:sldMk cId="4133969986" sldId="459"/>
            <ac:spMk id="58" creationId="{A3A54187-E53F-2A61-1131-7297760175CC}"/>
          </ac:spMkLst>
        </pc:spChg>
        <pc:spChg chg="mod">
          <ac:chgData name="Yvan Lara" userId="02929ecc-73a6-4931-ab01-537ee2852773" providerId="ADAL" clId="{992CBAE2-DE10-4654-97C2-CABBCFEE872C}" dt="2024-07-15T21:24:24.785" v="6233"/>
          <ac:spMkLst>
            <pc:docMk/>
            <pc:sldMk cId="4133969986" sldId="459"/>
            <ac:spMk id="59" creationId="{FE670B1C-78C5-7C19-3579-C39933C6D4BF}"/>
          </ac:spMkLst>
        </pc:spChg>
        <pc:spChg chg="mod">
          <ac:chgData name="Yvan Lara" userId="02929ecc-73a6-4931-ab01-537ee2852773" providerId="ADAL" clId="{992CBAE2-DE10-4654-97C2-CABBCFEE872C}" dt="2024-07-15T21:24:24.785" v="6233"/>
          <ac:spMkLst>
            <pc:docMk/>
            <pc:sldMk cId="4133969986" sldId="459"/>
            <ac:spMk id="60" creationId="{DC9C9B71-2EBC-1B16-0F95-7C4027147B0E}"/>
          </ac:spMkLst>
        </pc:spChg>
        <pc:spChg chg="mod">
          <ac:chgData name="Yvan Lara" userId="02929ecc-73a6-4931-ab01-537ee2852773" providerId="ADAL" clId="{992CBAE2-DE10-4654-97C2-CABBCFEE872C}" dt="2024-07-15T21:24:24.785" v="6233"/>
          <ac:spMkLst>
            <pc:docMk/>
            <pc:sldMk cId="4133969986" sldId="459"/>
            <ac:spMk id="61" creationId="{8E887A19-FFFD-2697-1657-91139BDE6A81}"/>
          </ac:spMkLst>
        </pc:spChg>
        <pc:grpChg chg="add mod">
          <ac:chgData name="Yvan Lara" userId="02929ecc-73a6-4931-ab01-537ee2852773" providerId="ADAL" clId="{992CBAE2-DE10-4654-97C2-CABBCFEE872C}" dt="2024-07-15T21:23:20.993" v="6229" actId="1076"/>
          <ac:grpSpMkLst>
            <pc:docMk/>
            <pc:sldMk cId="4133969986" sldId="459"/>
            <ac:grpSpMk id="7" creationId="{1A4A7B67-450A-CF44-5F75-3C9B84918A2E}"/>
          </ac:grpSpMkLst>
        </pc:grpChg>
        <pc:grpChg chg="add del mod">
          <ac:chgData name="Yvan Lara" userId="02929ecc-73a6-4931-ab01-537ee2852773" providerId="ADAL" clId="{992CBAE2-DE10-4654-97C2-CABBCFEE872C}" dt="2024-07-15T21:25:03.403" v="6239" actId="478"/>
          <ac:grpSpMkLst>
            <pc:docMk/>
            <pc:sldMk cId="4133969986" sldId="459"/>
            <ac:grpSpMk id="26" creationId="{E395BD87-4B69-FF02-B73D-E82C8AF0E396}"/>
          </ac:grpSpMkLst>
        </pc:grpChg>
        <pc:grpChg chg="add del mod">
          <ac:chgData name="Yvan Lara" userId="02929ecc-73a6-4931-ab01-537ee2852773" providerId="ADAL" clId="{992CBAE2-DE10-4654-97C2-CABBCFEE872C}" dt="2024-07-15T21:25:01.453" v="6238" actId="478"/>
          <ac:grpSpMkLst>
            <pc:docMk/>
            <pc:sldMk cId="4133969986" sldId="459"/>
            <ac:grpSpMk id="45" creationId="{CC19F16E-DC22-B2C6-BBEC-D49E7EAB57CC}"/>
          </ac:grpSpMkLst>
        </pc:grpChg>
      </pc:sldChg>
      <pc:sldChg chg="delSp modSp add mod">
        <pc:chgData name="Yvan Lara" userId="02929ecc-73a6-4931-ab01-537ee2852773" providerId="ADAL" clId="{992CBAE2-DE10-4654-97C2-CABBCFEE872C}" dt="2024-07-15T21:39:57.329" v="6444" actId="113"/>
        <pc:sldMkLst>
          <pc:docMk/>
          <pc:sldMk cId="345352536" sldId="460"/>
        </pc:sldMkLst>
        <pc:spChg chg="mod">
          <ac:chgData name="Yvan Lara" userId="02929ecc-73a6-4931-ab01-537ee2852773" providerId="ADAL" clId="{992CBAE2-DE10-4654-97C2-CABBCFEE872C}" dt="2024-07-15T21:39:57.329" v="6444" actId="113"/>
          <ac:spMkLst>
            <pc:docMk/>
            <pc:sldMk cId="345352536" sldId="460"/>
            <ac:spMk id="3" creationId="{1AAE2081-E8C8-EFD6-7084-500F1E66FC88}"/>
          </ac:spMkLst>
        </pc:spChg>
        <pc:spChg chg="mod">
          <ac:chgData name="Yvan Lara" userId="02929ecc-73a6-4931-ab01-537ee2852773" providerId="ADAL" clId="{992CBAE2-DE10-4654-97C2-CABBCFEE872C}" dt="2024-07-15T21:28:25.054" v="6300" actId="20577"/>
          <ac:spMkLst>
            <pc:docMk/>
            <pc:sldMk cId="345352536" sldId="460"/>
            <ac:spMk id="4" creationId="{1B970491-E7BE-B25F-DDA9-0B519EF095BD}"/>
          </ac:spMkLst>
        </pc:spChg>
        <pc:grpChg chg="del">
          <ac:chgData name="Yvan Lara" userId="02929ecc-73a6-4931-ab01-537ee2852773" providerId="ADAL" clId="{992CBAE2-DE10-4654-97C2-CABBCFEE872C}" dt="2024-07-15T21:25:44.407" v="6277" actId="478"/>
          <ac:grpSpMkLst>
            <pc:docMk/>
            <pc:sldMk cId="345352536" sldId="460"/>
            <ac:grpSpMk id="7" creationId="{1A4A7B67-450A-CF44-5F75-3C9B84918A2E}"/>
          </ac:grpSpMkLst>
        </pc:grpChg>
        <pc:grpChg chg="mod">
          <ac:chgData name="Yvan Lara" userId="02929ecc-73a6-4931-ab01-537ee2852773" providerId="ADAL" clId="{992CBAE2-DE10-4654-97C2-CABBCFEE872C}" dt="2024-07-15T21:25:51.333" v="6288" actId="1036"/>
          <ac:grpSpMkLst>
            <pc:docMk/>
            <pc:sldMk cId="345352536" sldId="460"/>
            <ac:grpSpMk id="26" creationId="{E395BD87-4B69-FF02-B73D-E82C8AF0E396}"/>
          </ac:grpSpMkLst>
        </pc:grpChg>
        <pc:grpChg chg="del">
          <ac:chgData name="Yvan Lara" userId="02929ecc-73a6-4931-ab01-537ee2852773" providerId="ADAL" clId="{992CBAE2-DE10-4654-97C2-CABBCFEE872C}" dt="2024-07-15T21:25:08.963" v="6240" actId="478"/>
          <ac:grpSpMkLst>
            <pc:docMk/>
            <pc:sldMk cId="345352536" sldId="460"/>
            <ac:grpSpMk id="45" creationId="{CC19F16E-DC22-B2C6-BBEC-D49E7EAB57CC}"/>
          </ac:grpSpMkLst>
        </pc:grpChg>
      </pc:sldChg>
      <pc:sldChg chg="delSp modSp add mod">
        <pc:chgData name="Yvan Lara" userId="02929ecc-73a6-4931-ab01-537ee2852773" providerId="ADAL" clId="{992CBAE2-DE10-4654-97C2-CABBCFEE872C}" dt="2024-07-15T21:40:06.730" v="6445" actId="113"/>
        <pc:sldMkLst>
          <pc:docMk/>
          <pc:sldMk cId="4274749103" sldId="461"/>
        </pc:sldMkLst>
        <pc:spChg chg="mod">
          <ac:chgData name="Yvan Lara" userId="02929ecc-73a6-4931-ab01-537ee2852773" providerId="ADAL" clId="{992CBAE2-DE10-4654-97C2-CABBCFEE872C}" dt="2024-07-15T21:40:06.730" v="6445" actId="113"/>
          <ac:spMkLst>
            <pc:docMk/>
            <pc:sldMk cId="4274749103" sldId="461"/>
            <ac:spMk id="3" creationId="{1AAE2081-E8C8-EFD6-7084-500F1E66FC88}"/>
          </ac:spMkLst>
        </pc:spChg>
        <pc:spChg chg="mod">
          <ac:chgData name="Yvan Lara" userId="02929ecc-73a6-4931-ab01-537ee2852773" providerId="ADAL" clId="{992CBAE2-DE10-4654-97C2-CABBCFEE872C}" dt="2024-07-15T21:28:39.042" v="6314" actId="14100"/>
          <ac:spMkLst>
            <pc:docMk/>
            <pc:sldMk cId="4274749103" sldId="461"/>
            <ac:spMk id="4" creationId="{1B970491-E7BE-B25F-DDA9-0B519EF095BD}"/>
          </ac:spMkLst>
        </pc:spChg>
        <pc:grpChg chg="del">
          <ac:chgData name="Yvan Lara" userId="02929ecc-73a6-4931-ab01-537ee2852773" providerId="ADAL" clId="{992CBAE2-DE10-4654-97C2-CABBCFEE872C}" dt="2024-07-15T21:26:16.073" v="6290" actId="478"/>
          <ac:grpSpMkLst>
            <pc:docMk/>
            <pc:sldMk cId="4274749103" sldId="461"/>
            <ac:grpSpMk id="7" creationId="{1A4A7B67-450A-CF44-5F75-3C9B84918A2E}"/>
          </ac:grpSpMkLst>
        </pc:grpChg>
        <pc:grpChg chg="del">
          <ac:chgData name="Yvan Lara" userId="02929ecc-73a6-4931-ab01-537ee2852773" providerId="ADAL" clId="{992CBAE2-DE10-4654-97C2-CABBCFEE872C}" dt="2024-07-15T21:26:14.373" v="6289" actId="478"/>
          <ac:grpSpMkLst>
            <pc:docMk/>
            <pc:sldMk cId="4274749103" sldId="461"/>
            <ac:grpSpMk id="26" creationId="{E395BD87-4B69-FF02-B73D-E82C8AF0E396}"/>
          </ac:grpSpMkLst>
        </pc:grpChg>
      </pc:sldChg>
      <pc:sldChg chg="addSp delSp modSp add mod modAnim">
        <pc:chgData name="Yvan Lara" userId="02929ecc-73a6-4931-ab01-537ee2852773" providerId="ADAL" clId="{992CBAE2-DE10-4654-97C2-CABBCFEE872C}" dt="2024-07-16T01:13:50.273" v="12051"/>
        <pc:sldMkLst>
          <pc:docMk/>
          <pc:sldMk cId="288314594" sldId="462"/>
        </pc:sldMkLst>
        <pc:spChg chg="mod">
          <ac:chgData name="Yvan Lara" userId="02929ecc-73a6-4931-ab01-537ee2852773" providerId="ADAL" clId="{992CBAE2-DE10-4654-97C2-CABBCFEE872C}" dt="2024-07-15T21:40:24.340" v="6446" actId="113"/>
          <ac:spMkLst>
            <pc:docMk/>
            <pc:sldMk cId="288314594" sldId="462"/>
            <ac:spMk id="3" creationId="{1AAE2081-E8C8-EFD6-7084-500F1E66FC88}"/>
          </ac:spMkLst>
        </pc:spChg>
        <pc:spChg chg="mod">
          <ac:chgData name="Yvan Lara" userId="02929ecc-73a6-4931-ab01-537ee2852773" providerId="ADAL" clId="{992CBAE2-DE10-4654-97C2-CABBCFEE872C}" dt="2024-07-15T21:30:53.230" v="6340" actId="20577"/>
          <ac:spMkLst>
            <pc:docMk/>
            <pc:sldMk cId="288314594" sldId="462"/>
            <ac:spMk id="4" creationId="{1B970491-E7BE-B25F-DDA9-0B519EF095BD}"/>
          </ac:spMkLst>
        </pc:spChg>
        <pc:spChg chg="add mod">
          <ac:chgData name="Yvan Lara" userId="02929ecc-73a6-4931-ab01-537ee2852773" providerId="ADAL" clId="{992CBAE2-DE10-4654-97C2-CABBCFEE872C}" dt="2024-07-15T21:32:43.521" v="6353" actId="1076"/>
          <ac:spMkLst>
            <pc:docMk/>
            <pc:sldMk cId="288314594" sldId="462"/>
            <ac:spMk id="28" creationId="{8B369676-4BBA-EC5B-A636-56852442A76B}"/>
          </ac:spMkLst>
        </pc:spChg>
        <pc:spChg chg="add mod">
          <ac:chgData name="Yvan Lara" userId="02929ecc-73a6-4931-ab01-537ee2852773" providerId="ADAL" clId="{992CBAE2-DE10-4654-97C2-CABBCFEE872C}" dt="2024-07-15T21:34:40.001" v="6379" actId="14100"/>
          <ac:spMkLst>
            <pc:docMk/>
            <pc:sldMk cId="288314594" sldId="462"/>
            <ac:spMk id="29" creationId="{71AB0804-5F8B-CFC8-E57B-51EF69F471BC}"/>
          </ac:spMkLst>
        </pc:spChg>
        <pc:grpChg chg="del">
          <ac:chgData name="Yvan Lara" userId="02929ecc-73a6-4931-ab01-537ee2852773" providerId="ADAL" clId="{992CBAE2-DE10-4654-97C2-CABBCFEE872C}" dt="2024-07-15T21:29:23.092" v="6316" actId="478"/>
          <ac:grpSpMkLst>
            <pc:docMk/>
            <pc:sldMk cId="288314594" sldId="462"/>
            <ac:grpSpMk id="7" creationId="{1A4A7B67-450A-CF44-5F75-3C9B84918A2E}"/>
          </ac:grpSpMkLst>
        </pc:grpChg>
        <pc:graphicFrameChg chg="add mod">
          <ac:chgData name="Yvan Lara" userId="02929ecc-73a6-4931-ab01-537ee2852773" providerId="ADAL" clId="{992CBAE2-DE10-4654-97C2-CABBCFEE872C}" dt="2024-07-15T21:30:12.872" v="6335"/>
          <ac:graphicFrameMkLst>
            <pc:docMk/>
            <pc:sldMk cId="288314594" sldId="462"/>
            <ac:graphicFrameMk id="5" creationId="{EF9EA76D-6A86-98D4-883E-7D5654015EC0}"/>
          </ac:graphicFrameMkLst>
        </pc:graphicFrameChg>
        <pc:graphicFrameChg chg="add del mod modGraphic">
          <ac:chgData name="Yvan Lara" userId="02929ecc-73a6-4931-ab01-537ee2852773" providerId="ADAL" clId="{992CBAE2-DE10-4654-97C2-CABBCFEE872C}" dt="2024-07-15T21:30:30.864" v="6339" actId="478"/>
          <ac:graphicFrameMkLst>
            <pc:docMk/>
            <pc:sldMk cId="288314594" sldId="462"/>
            <ac:graphicFrameMk id="6" creationId="{C3FB765D-FD4B-7D8F-9156-260AE197D603}"/>
          </ac:graphicFrameMkLst>
        </pc:graphicFrameChg>
        <pc:picChg chg="add mod">
          <ac:chgData name="Yvan Lara" userId="02929ecc-73a6-4931-ab01-537ee2852773" providerId="ADAL" clId="{992CBAE2-DE10-4654-97C2-CABBCFEE872C}" dt="2024-07-15T21:32:34.631" v="6352" actId="1076"/>
          <ac:picMkLst>
            <pc:docMk/>
            <pc:sldMk cId="288314594" sldId="462"/>
            <ac:picMk id="27" creationId="{209DF06D-C57B-BB70-24A2-1E2019D479BB}"/>
          </ac:picMkLst>
        </pc:picChg>
      </pc:sldChg>
      <pc:sldChg chg="addSp delSp modSp add mod modAnim">
        <pc:chgData name="Yvan Lara" userId="02929ecc-73a6-4931-ab01-537ee2852773" providerId="ADAL" clId="{992CBAE2-DE10-4654-97C2-CABBCFEE872C}" dt="2024-07-16T01:14:23.689" v="12059"/>
        <pc:sldMkLst>
          <pc:docMk/>
          <pc:sldMk cId="972322871" sldId="463"/>
        </pc:sldMkLst>
        <pc:spChg chg="mod">
          <ac:chgData name="Yvan Lara" userId="02929ecc-73a6-4931-ab01-537ee2852773" providerId="ADAL" clId="{992CBAE2-DE10-4654-97C2-CABBCFEE872C}" dt="2024-07-15T21:40:29.200" v="6447" actId="113"/>
          <ac:spMkLst>
            <pc:docMk/>
            <pc:sldMk cId="972322871" sldId="463"/>
            <ac:spMk id="3" creationId="{1AAE2081-E8C8-EFD6-7084-500F1E66FC88}"/>
          </ac:spMkLst>
        </pc:spChg>
        <pc:spChg chg="mod">
          <ac:chgData name="Yvan Lara" userId="02929ecc-73a6-4931-ab01-537ee2852773" providerId="ADAL" clId="{992CBAE2-DE10-4654-97C2-CABBCFEE872C}" dt="2024-07-15T21:39:21.170" v="6440" actId="255"/>
          <ac:spMkLst>
            <pc:docMk/>
            <pc:sldMk cId="972322871" sldId="463"/>
            <ac:spMk id="4" creationId="{1B970491-E7BE-B25F-DDA9-0B519EF095BD}"/>
          </ac:spMkLst>
        </pc:spChg>
        <pc:spChg chg="add mod">
          <ac:chgData name="Yvan Lara" userId="02929ecc-73a6-4931-ab01-537ee2852773" providerId="ADAL" clId="{992CBAE2-DE10-4654-97C2-CABBCFEE872C}" dt="2024-07-16T01:14:04.870" v="12056" actId="1035"/>
          <ac:spMkLst>
            <pc:docMk/>
            <pc:sldMk cId="972322871" sldId="463"/>
            <ac:spMk id="7" creationId="{39F91329-13C9-0001-1B97-6B8848C38DC1}"/>
          </ac:spMkLst>
        </pc:spChg>
        <pc:spChg chg="del">
          <ac:chgData name="Yvan Lara" userId="02929ecc-73a6-4931-ab01-537ee2852773" providerId="ADAL" clId="{992CBAE2-DE10-4654-97C2-CABBCFEE872C}" dt="2024-07-15T21:36:04.931" v="6416" actId="478"/>
          <ac:spMkLst>
            <pc:docMk/>
            <pc:sldMk cId="972322871" sldId="463"/>
            <ac:spMk id="28" creationId="{8B369676-4BBA-EC5B-A636-56852442A76B}"/>
          </ac:spMkLst>
        </pc:spChg>
        <pc:spChg chg="del">
          <ac:chgData name="Yvan Lara" userId="02929ecc-73a6-4931-ab01-537ee2852773" providerId="ADAL" clId="{992CBAE2-DE10-4654-97C2-CABBCFEE872C}" dt="2024-07-15T21:36:06.851" v="6417" actId="478"/>
          <ac:spMkLst>
            <pc:docMk/>
            <pc:sldMk cId="972322871" sldId="463"/>
            <ac:spMk id="29" creationId="{71AB0804-5F8B-CFC8-E57B-51EF69F471BC}"/>
          </ac:spMkLst>
        </pc:spChg>
        <pc:picChg chg="add mod">
          <ac:chgData name="Yvan Lara" userId="02929ecc-73a6-4931-ab01-537ee2852773" providerId="ADAL" clId="{992CBAE2-DE10-4654-97C2-CABBCFEE872C}" dt="2024-07-15T21:41:50.019" v="6468" actId="1076"/>
          <ac:picMkLst>
            <pc:docMk/>
            <pc:sldMk cId="972322871" sldId="463"/>
            <ac:picMk id="6" creationId="{DA2FAF09-54A3-5967-0A13-19B8FE0A0CF7}"/>
          </ac:picMkLst>
        </pc:picChg>
        <pc:picChg chg="add del mod">
          <ac:chgData name="Yvan Lara" userId="02929ecc-73a6-4931-ab01-537ee2852773" providerId="ADAL" clId="{992CBAE2-DE10-4654-97C2-CABBCFEE872C}" dt="2024-07-15T21:41:57.451" v="6470" actId="21"/>
          <ac:picMkLst>
            <pc:docMk/>
            <pc:sldMk cId="972322871" sldId="463"/>
            <ac:picMk id="8" creationId="{F130CA00-2A75-48FC-11B6-B713017DDA39}"/>
          </ac:picMkLst>
        </pc:picChg>
        <pc:picChg chg="del">
          <ac:chgData name="Yvan Lara" userId="02929ecc-73a6-4931-ab01-537ee2852773" providerId="ADAL" clId="{992CBAE2-DE10-4654-97C2-CABBCFEE872C}" dt="2024-07-15T21:36:02.659" v="6415" actId="478"/>
          <ac:picMkLst>
            <pc:docMk/>
            <pc:sldMk cId="972322871" sldId="463"/>
            <ac:picMk id="27" creationId="{209DF06D-C57B-BB70-24A2-1E2019D479BB}"/>
          </ac:picMkLst>
        </pc:picChg>
      </pc:sldChg>
      <pc:sldChg chg="addSp delSp modSp add mod">
        <pc:chgData name="Yvan Lara" userId="02929ecc-73a6-4931-ab01-537ee2852773" providerId="ADAL" clId="{992CBAE2-DE10-4654-97C2-CABBCFEE872C}" dt="2024-07-15T21:43:32.509" v="6478" actId="1035"/>
        <pc:sldMkLst>
          <pc:docMk/>
          <pc:sldMk cId="4281324389" sldId="464"/>
        </pc:sldMkLst>
        <pc:spChg chg="mod">
          <ac:chgData name="Yvan Lara" userId="02929ecc-73a6-4931-ab01-537ee2852773" providerId="ADAL" clId="{992CBAE2-DE10-4654-97C2-CABBCFEE872C}" dt="2024-07-15T21:40:55.459" v="6463" actId="20577"/>
          <ac:spMkLst>
            <pc:docMk/>
            <pc:sldMk cId="4281324389" sldId="464"/>
            <ac:spMk id="4" creationId="{1B970491-E7BE-B25F-DDA9-0B519EF095BD}"/>
          </ac:spMkLst>
        </pc:spChg>
        <pc:spChg chg="mod ord">
          <ac:chgData name="Yvan Lara" userId="02929ecc-73a6-4931-ab01-537ee2852773" providerId="ADAL" clId="{992CBAE2-DE10-4654-97C2-CABBCFEE872C}" dt="2024-07-15T21:43:32.509" v="6478" actId="1035"/>
          <ac:spMkLst>
            <pc:docMk/>
            <pc:sldMk cId="4281324389" sldId="464"/>
            <ac:spMk id="7" creationId="{39F91329-13C9-0001-1B97-6B8848C38DC1}"/>
          </ac:spMkLst>
        </pc:spChg>
        <pc:picChg chg="del">
          <ac:chgData name="Yvan Lara" userId="02929ecc-73a6-4931-ab01-537ee2852773" providerId="ADAL" clId="{992CBAE2-DE10-4654-97C2-CABBCFEE872C}" dt="2024-07-15T21:41:02.852" v="6464" actId="478"/>
          <ac:picMkLst>
            <pc:docMk/>
            <pc:sldMk cId="4281324389" sldId="464"/>
            <ac:picMk id="6" creationId="{DA2FAF09-54A3-5967-0A13-19B8FE0A0CF7}"/>
          </ac:picMkLst>
        </pc:picChg>
        <pc:picChg chg="add del">
          <ac:chgData name="Yvan Lara" userId="02929ecc-73a6-4931-ab01-537ee2852773" providerId="ADAL" clId="{992CBAE2-DE10-4654-97C2-CABBCFEE872C}" dt="2024-07-15T21:42:01.209" v="6471" actId="478"/>
          <ac:picMkLst>
            <pc:docMk/>
            <pc:sldMk cId="4281324389" sldId="464"/>
            <ac:picMk id="8" creationId="{573A5D40-C8D0-8A2B-B799-0A867D0C2D08}"/>
          </ac:picMkLst>
        </pc:picChg>
        <pc:picChg chg="add mod">
          <ac:chgData name="Yvan Lara" userId="02929ecc-73a6-4931-ab01-537ee2852773" providerId="ADAL" clId="{992CBAE2-DE10-4654-97C2-CABBCFEE872C}" dt="2024-07-15T21:42:33.859" v="6477" actId="1036"/>
          <ac:picMkLst>
            <pc:docMk/>
            <pc:sldMk cId="4281324389" sldId="464"/>
            <ac:picMk id="9" creationId="{F130CA00-2A75-48FC-11B6-B713017DDA39}"/>
          </ac:picMkLst>
        </pc:picChg>
      </pc:sldChg>
      <pc:sldChg chg="addSp delSp modSp add mod">
        <pc:chgData name="Yvan Lara" userId="02929ecc-73a6-4931-ab01-537ee2852773" providerId="ADAL" clId="{992CBAE2-DE10-4654-97C2-CABBCFEE872C}" dt="2024-07-15T21:45:50.968" v="6569" actId="1036"/>
        <pc:sldMkLst>
          <pc:docMk/>
          <pc:sldMk cId="553858083" sldId="465"/>
        </pc:sldMkLst>
        <pc:spChg chg="mod">
          <ac:chgData name="Yvan Lara" userId="02929ecc-73a6-4931-ab01-537ee2852773" providerId="ADAL" clId="{992CBAE2-DE10-4654-97C2-CABBCFEE872C}" dt="2024-07-15T21:44:02.879" v="6495" actId="20577"/>
          <ac:spMkLst>
            <pc:docMk/>
            <pc:sldMk cId="553858083" sldId="465"/>
            <ac:spMk id="4" creationId="{1B970491-E7BE-B25F-DDA9-0B519EF095BD}"/>
          </ac:spMkLst>
        </pc:spChg>
        <pc:spChg chg="ord">
          <ac:chgData name="Yvan Lara" userId="02929ecc-73a6-4931-ab01-537ee2852773" providerId="ADAL" clId="{992CBAE2-DE10-4654-97C2-CABBCFEE872C}" dt="2024-07-15T21:45:46.770" v="6565" actId="166"/>
          <ac:spMkLst>
            <pc:docMk/>
            <pc:sldMk cId="553858083" sldId="465"/>
            <ac:spMk id="7" creationId="{39F91329-13C9-0001-1B97-6B8848C38DC1}"/>
          </ac:spMkLst>
        </pc:spChg>
        <pc:graphicFrameChg chg="add mod">
          <ac:chgData name="Yvan Lara" userId="02929ecc-73a6-4931-ab01-537ee2852773" providerId="ADAL" clId="{992CBAE2-DE10-4654-97C2-CABBCFEE872C}" dt="2024-07-15T21:44:20.289" v="6496"/>
          <ac:graphicFrameMkLst>
            <pc:docMk/>
            <pc:sldMk cId="553858083" sldId="465"/>
            <ac:graphicFrameMk id="5" creationId="{0C182436-CF83-C586-76AB-E86097D2D104}"/>
          </ac:graphicFrameMkLst>
        </pc:graphicFrameChg>
        <pc:picChg chg="del">
          <ac:chgData name="Yvan Lara" userId="02929ecc-73a6-4931-ab01-537ee2852773" providerId="ADAL" clId="{992CBAE2-DE10-4654-97C2-CABBCFEE872C}" dt="2024-07-15T21:45:42.180" v="6564" actId="478"/>
          <ac:picMkLst>
            <pc:docMk/>
            <pc:sldMk cId="553858083" sldId="465"/>
            <ac:picMk id="6" creationId="{DA2FAF09-54A3-5967-0A13-19B8FE0A0CF7}"/>
          </ac:picMkLst>
        </pc:picChg>
        <pc:picChg chg="add mod">
          <ac:chgData name="Yvan Lara" userId="02929ecc-73a6-4931-ab01-537ee2852773" providerId="ADAL" clId="{992CBAE2-DE10-4654-97C2-CABBCFEE872C}" dt="2024-07-15T21:45:50.968" v="6569" actId="1036"/>
          <ac:picMkLst>
            <pc:docMk/>
            <pc:sldMk cId="553858083" sldId="465"/>
            <ac:picMk id="8" creationId="{21A2C0E1-FA17-FF10-5DA5-6CEC66EE5D07}"/>
          </ac:picMkLst>
        </pc:picChg>
      </pc:sldChg>
      <pc:sldChg chg="addSp modSp add mod modAnim">
        <pc:chgData name="Yvan Lara" userId="02929ecc-73a6-4931-ab01-537ee2852773" providerId="ADAL" clId="{992CBAE2-DE10-4654-97C2-CABBCFEE872C}" dt="2024-07-16T01:15:35.470" v="12066"/>
        <pc:sldMkLst>
          <pc:docMk/>
          <pc:sldMk cId="2559457438" sldId="466"/>
        </pc:sldMkLst>
        <pc:spChg chg="add mod">
          <ac:chgData name="Yvan Lara" userId="02929ecc-73a6-4931-ab01-537ee2852773" providerId="ADAL" clId="{992CBAE2-DE10-4654-97C2-CABBCFEE872C}" dt="2024-07-15T21:59:59.670" v="6998" actId="14100"/>
          <ac:spMkLst>
            <pc:docMk/>
            <pc:sldMk cId="2559457438" sldId="466"/>
            <ac:spMk id="3" creationId="{908B06F4-C924-0C8F-DAE5-EBE1727FCE66}"/>
          </ac:spMkLst>
        </pc:spChg>
        <pc:spChg chg="mod">
          <ac:chgData name="Yvan Lara" userId="02929ecc-73a6-4931-ab01-537ee2852773" providerId="ADAL" clId="{992CBAE2-DE10-4654-97C2-CABBCFEE872C}" dt="2024-07-15T21:56:38.536" v="6982" actId="1035"/>
          <ac:spMkLst>
            <pc:docMk/>
            <pc:sldMk cId="2559457438" sldId="466"/>
            <ac:spMk id="7" creationId="{94DF7253-65FB-1474-62A0-40E23F9FC9F9}"/>
          </ac:spMkLst>
        </pc:spChg>
        <pc:spChg chg="mod">
          <ac:chgData name="Yvan Lara" userId="02929ecc-73a6-4931-ab01-537ee2852773" providerId="ADAL" clId="{992CBAE2-DE10-4654-97C2-CABBCFEE872C}" dt="2024-07-15T21:56:38.536" v="6982" actId="1035"/>
          <ac:spMkLst>
            <pc:docMk/>
            <pc:sldMk cId="2559457438" sldId="466"/>
            <ac:spMk id="8" creationId="{A2B11AFB-FDE2-D5CB-360E-7A12B06A9D82}"/>
          </ac:spMkLst>
        </pc:spChg>
        <pc:picChg chg="add mod">
          <ac:chgData name="Yvan Lara" userId="02929ecc-73a6-4931-ab01-537ee2852773" providerId="ADAL" clId="{992CBAE2-DE10-4654-97C2-CABBCFEE872C}" dt="2024-07-15T21:57:11.976" v="6986" actId="14100"/>
          <ac:picMkLst>
            <pc:docMk/>
            <pc:sldMk cId="2559457438" sldId="466"/>
            <ac:picMk id="5" creationId="{5EEF1355-6F65-9EBF-E97F-FFB021CED0DD}"/>
          </ac:picMkLst>
        </pc:picChg>
        <pc:picChg chg="mod">
          <ac:chgData name="Yvan Lara" userId="02929ecc-73a6-4931-ab01-537ee2852773" providerId="ADAL" clId="{992CBAE2-DE10-4654-97C2-CABBCFEE872C}" dt="2024-07-15T21:56:38.536" v="6982" actId="1035"/>
          <ac:picMkLst>
            <pc:docMk/>
            <pc:sldMk cId="2559457438" sldId="466"/>
            <ac:picMk id="6" creationId="{736934D3-ED1E-BE2B-B23E-6F86213A5B20}"/>
          </ac:picMkLst>
        </pc:picChg>
        <pc:picChg chg="mod">
          <ac:chgData name="Yvan Lara" userId="02929ecc-73a6-4931-ab01-537ee2852773" providerId="ADAL" clId="{992CBAE2-DE10-4654-97C2-CABBCFEE872C}" dt="2024-07-15T21:56:38.536" v="6982" actId="1035"/>
          <ac:picMkLst>
            <pc:docMk/>
            <pc:sldMk cId="2559457438" sldId="466"/>
            <ac:picMk id="10" creationId="{A8530EAD-B9F3-8539-E0CA-07B70FEBA91C}"/>
          </ac:picMkLst>
        </pc:picChg>
      </pc:sldChg>
      <pc:sldChg chg="addSp delSp modSp add mod ord delAnim modAnim">
        <pc:chgData name="Yvan Lara" userId="02929ecc-73a6-4931-ab01-537ee2852773" providerId="ADAL" clId="{992CBAE2-DE10-4654-97C2-CABBCFEE872C}" dt="2024-07-16T01:19:17.778" v="12081" actId="1037"/>
        <pc:sldMkLst>
          <pc:docMk/>
          <pc:sldMk cId="111957552" sldId="467"/>
        </pc:sldMkLst>
        <pc:spChg chg="del">
          <ac:chgData name="Yvan Lara" userId="02929ecc-73a6-4931-ab01-537ee2852773" providerId="ADAL" clId="{992CBAE2-DE10-4654-97C2-CABBCFEE872C}" dt="2024-07-15T22:01:05.455" v="7056" actId="478"/>
          <ac:spMkLst>
            <pc:docMk/>
            <pc:sldMk cId="111957552" sldId="467"/>
            <ac:spMk id="3" creationId="{908B06F4-C924-0C8F-DAE5-EBE1727FCE66}"/>
          </ac:spMkLst>
        </pc:spChg>
        <pc:spChg chg="mod">
          <ac:chgData name="Yvan Lara" userId="02929ecc-73a6-4931-ab01-537ee2852773" providerId="ADAL" clId="{992CBAE2-DE10-4654-97C2-CABBCFEE872C}" dt="2024-07-15T22:03:20.954" v="7242" actId="14100"/>
          <ac:spMkLst>
            <pc:docMk/>
            <pc:sldMk cId="111957552" sldId="467"/>
            <ac:spMk id="7" creationId="{94DF7253-65FB-1474-62A0-40E23F9FC9F9}"/>
          </ac:spMkLst>
        </pc:spChg>
        <pc:spChg chg="del">
          <ac:chgData name="Yvan Lara" userId="02929ecc-73a6-4931-ab01-537ee2852773" providerId="ADAL" clId="{992CBAE2-DE10-4654-97C2-CABBCFEE872C}" dt="2024-07-15T22:01:01.244" v="7054" actId="478"/>
          <ac:spMkLst>
            <pc:docMk/>
            <pc:sldMk cId="111957552" sldId="467"/>
            <ac:spMk id="8" creationId="{A2B11AFB-FDE2-D5CB-360E-7A12B06A9D82}"/>
          </ac:spMkLst>
        </pc:spChg>
        <pc:spChg chg="add mod ord">
          <ac:chgData name="Yvan Lara" userId="02929ecc-73a6-4931-ab01-537ee2852773" providerId="ADAL" clId="{992CBAE2-DE10-4654-97C2-CABBCFEE872C}" dt="2024-07-16T01:19:17.778" v="12081" actId="1037"/>
          <ac:spMkLst>
            <pc:docMk/>
            <pc:sldMk cId="111957552" sldId="467"/>
            <ac:spMk id="12" creationId="{DF603572-8742-B234-8A41-A832DE67988F}"/>
          </ac:spMkLst>
        </pc:spChg>
        <pc:graphicFrameChg chg="add mod modGraphic">
          <ac:chgData name="Yvan Lara" userId="02929ecc-73a6-4931-ab01-537ee2852773" providerId="ADAL" clId="{992CBAE2-DE10-4654-97C2-CABBCFEE872C}" dt="2024-07-15T22:11:32.633" v="7364" actId="113"/>
          <ac:graphicFrameMkLst>
            <pc:docMk/>
            <pc:sldMk cId="111957552" sldId="467"/>
            <ac:graphicFrameMk id="4" creationId="{1E9C2037-A0E9-BC9C-7FF4-92E3106B2FA4}"/>
          </ac:graphicFrameMkLst>
        </pc:graphicFrameChg>
        <pc:picChg chg="del">
          <ac:chgData name="Yvan Lara" userId="02929ecc-73a6-4931-ab01-537ee2852773" providerId="ADAL" clId="{992CBAE2-DE10-4654-97C2-CABBCFEE872C}" dt="2024-07-15T22:01:06.395" v="7057" actId="478"/>
          <ac:picMkLst>
            <pc:docMk/>
            <pc:sldMk cId="111957552" sldId="467"/>
            <ac:picMk id="5" creationId="{5EEF1355-6F65-9EBF-E97F-FFB021CED0DD}"/>
          </ac:picMkLst>
        </pc:picChg>
        <pc:picChg chg="del mod">
          <ac:chgData name="Yvan Lara" userId="02929ecc-73a6-4931-ab01-537ee2852773" providerId="ADAL" clId="{992CBAE2-DE10-4654-97C2-CABBCFEE872C}" dt="2024-07-15T22:11:46.132" v="7365" actId="478"/>
          <ac:picMkLst>
            <pc:docMk/>
            <pc:sldMk cId="111957552" sldId="467"/>
            <ac:picMk id="6" creationId="{736934D3-ED1E-BE2B-B23E-6F86213A5B20}"/>
          </ac:picMkLst>
        </pc:picChg>
        <pc:picChg chg="del">
          <ac:chgData name="Yvan Lara" userId="02929ecc-73a6-4931-ab01-537ee2852773" providerId="ADAL" clId="{992CBAE2-DE10-4654-97C2-CABBCFEE872C}" dt="2024-07-15T22:01:03.815" v="7055" actId="478"/>
          <ac:picMkLst>
            <pc:docMk/>
            <pc:sldMk cId="111957552" sldId="467"/>
            <ac:picMk id="10" creationId="{A8530EAD-B9F3-8539-E0CA-07B70FEBA91C}"/>
          </ac:picMkLst>
        </pc:picChg>
        <pc:picChg chg="add del mod">
          <ac:chgData name="Yvan Lara" userId="02929ecc-73a6-4931-ab01-537ee2852773" providerId="ADAL" clId="{992CBAE2-DE10-4654-97C2-CABBCFEE872C}" dt="2024-07-16T01:18:23.448" v="12072" actId="478"/>
          <ac:picMkLst>
            <pc:docMk/>
            <pc:sldMk cId="111957552" sldId="467"/>
            <ac:picMk id="11" creationId="{8CAA91B1-992F-1AB6-7289-72B21C7C06E9}"/>
          </ac:picMkLst>
        </pc:picChg>
        <pc:picChg chg="add mod">
          <ac:chgData name="Yvan Lara" userId="02929ecc-73a6-4931-ab01-537ee2852773" providerId="ADAL" clId="{992CBAE2-DE10-4654-97C2-CABBCFEE872C}" dt="2024-07-16T01:18:43.288" v="12076" actId="14100"/>
          <ac:picMkLst>
            <pc:docMk/>
            <pc:sldMk cId="111957552" sldId="467"/>
            <ac:picMk id="14" creationId="{EBB212B3-9618-E5BB-60C6-4A7F80952617}"/>
          </ac:picMkLst>
        </pc:picChg>
      </pc:sldChg>
      <pc:sldChg chg="addSp delSp modSp add mod ord modAnim">
        <pc:chgData name="Yvan Lara" userId="02929ecc-73a6-4931-ab01-537ee2852773" providerId="ADAL" clId="{992CBAE2-DE10-4654-97C2-CABBCFEE872C}" dt="2024-07-16T01:21:13.998" v="12093"/>
        <pc:sldMkLst>
          <pc:docMk/>
          <pc:sldMk cId="2898696382" sldId="468"/>
        </pc:sldMkLst>
        <pc:spChg chg="del">
          <ac:chgData name="Yvan Lara" userId="02929ecc-73a6-4931-ab01-537ee2852773" providerId="ADAL" clId="{992CBAE2-DE10-4654-97C2-CABBCFEE872C}" dt="2024-07-15T22:22:25.709" v="7587" actId="478"/>
          <ac:spMkLst>
            <pc:docMk/>
            <pc:sldMk cId="2898696382" sldId="468"/>
            <ac:spMk id="5" creationId="{B0BA5C0B-2655-1725-043D-7363B16E54F8}"/>
          </ac:spMkLst>
        </pc:spChg>
        <pc:spChg chg="mod">
          <ac:chgData name="Yvan Lara" userId="02929ecc-73a6-4931-ab01-537ee2852773" providerId="ADAL" clId="{992CBAE2-DE10-4654-97C2-CABBCFEE872C}" dt="2024-07-15T22:30:36.728" v="8160" actId="14100"/>
          <ac:spMkLst>
            <pc:docMk/>
            <pc:sldMk cId="2898696382" sldId="468"/>
            <ac:spMk id="13" creationId="{EF5164B0-02EB-6D0A-DEFC-4D8F485D4F3E}"/>
          </ac:spMkLst>
        </pc:spChg>
        <pc:spChg chg="mod">
          <ac:chgData name="Yvan Lara" userId="02929ecc-73a6-4931-ab01-537ee2852773" providerId="ADAL" clId="{992CBAE2-DE10-4654-97C2-CABBCFEE872C}" dt="2024-07-15T22:30:36.728" v="8160" actId="14100"/>
          <ac:spMkLst>
            <pc:docMk/>
            <pc:sldMk cId="2898696382" sldId="468"/>
            <ac:spMk id="14" creationId="{A439A204-80B5-710D-A21D-CAC219B022F5}"/>
          </ac:spMkLst>
        </pc:spChg>
        <pc:spChg chg="mod">
          <ac:chgData name="Yvan Lara" userId="02929ecc-73a6-4931-ab01-537ee2852773" providerId="ADAL" clId="{992CBAE2-DE10-4654-97C2-CABBCFEE872C}" dt="2024-07-15T22:30:36.728" v="8160" actId="14100"/>
          <ac:spMkLst>
            <pc:docMk/>
            <pc:sldMk cId="2898696382" sldId="468"/>
            <ac:spMk id="15" creationId="{F595BB39-4494-B0D1-43A0-54318F47E0FB}"/>
          </ac:spMkLst>
        </pc:spChg>
        <pc:spChg chg="mod">
          <ac:chgData name="Yvan Lara" userId="02929ecc-73a6-4931-ab01-537ee2852773" providerId="ADAL" clId="{992CBAE2-DE10-4654-97C2-CABBCFEE872C}" dt="2024-07-15T22:30:36.728" v="8160" actId="14100"/>
          <ac:spMkLst>
            <pc:docMk/>
            <pc:sldMk cId="2898696382" sldId="468"/>
            <ac:spMk id="16" creationId="{89298DCE-4F0D-0169-2084-3E8344734F1D}"/>
          </ac:spMkLst>
        </pc:spChg>
        <pc:spChg chg="mod">
          <ac:chgData name="Yvan Lara" userId="02929ecc-73a6-4931-ab01-537ee2852773" providerId="ADAL" clId="{992CBAE2-DE10-4654-97C2-CABBCFEE872C}" dt="2024-07-15T22:30:36.728" v="8160" actId="14100"/>
          <ac:spMkLst>
            <pc:docMk/>
            <pc:sldMk cId="2898696382" sldId="468"/>
            <ac:spMk id="17" creationId="{E1D92BC7-2F50-F1A6-CAF7-3D93F76A6EB5}"/>
          </ac:spMkLst>
        </pc:spChg>
        <pc:spChg chg="del">
          <ac:chgData name="Yvan Lara" userId="02929ecc-73a6-4931-ab01-537ee2852773" providerId="ADAL" clId="{992CBAE2-DE10-4654-97C2-CABBCFEE872C}" dt="2024-07-15T22:22:31.720" v="7589" actId="478"/>
          <ac:spMkLst>
            <pc:docMk/>
            <pc:sldMk cId="2898696382" sldId="468"/>
            <ac:spMk id="18" creationId="{DDFE4D0F-8610-44FD-DEEC-35C1BEBB6BD4}"/>
          </ac:spMkLst>
        </pc:spChg>
        <pc:spChg chg="del">
          <ac:chgData name="Yvan Lara" userId="02929ecc-73a6-4931-ab01-537ee2852773" providerId="ADAL" clId="{992CBAE2-DE10-4654-97C2-CABBCFEE872C}" dt="2024-07-15T22:21:55.011" v="7570" actId="478"/>
          <ac:spMkLst>
            <pc:docMk/>
            <pc:sldMk cId="2898696382" sldId="468"/>
            <ac:spMk id="19" creationId="{0F59AFB6-7B24-4EA1-1085-651893CC9849}"/>
          </ac:spMkLst>
        </pc:spChg>
        <pc:spChg chg="add mod">
          <ac:chgData name="Yvan Lara" userId="02929ecc-73a6-4931-ab01-537ee2852773" providerId="ADAL" clId="{992CBAE2-DE10-4654-97C2-CABBCFEE872C}" dt="2024-07-15T22:27:08.008" v="7805" actId="113"/>
          <ac:spMkLst>
            <pc:docMk/>
            <pc:sldMk cId="2898696382" sldId="468"/>
            <ac:spMk id="22" creationId="{199D2B47-C88A-44C5-CDC0-A37D1E7BD241}"/>
          </ac:spMkLst>
        </pc:spChg>
        <pc:spChg chg="add mod">
          <ac:chgData name="Yvan Lara" userId="02929ecc-73a6-4931-ab01-537ee2852773" providerId="ADAL" clId="{992CBAE2-DE10-4654-97C2-CABBCFEE872C}" dt="2024-07-15T22:26:56.683" v="7804" actId="20577"/>
          <ac:spMkLst>
            <pc:docMk/>
            <pc:sldMk cId="2898696382" sldId="468"/>
            <ac:spMk id="23" creationId="{7365426E-9802-E071-B11C-AB6BEF7BB5B0}"/>
          </ac:spMkLst>
        </pc:spChg>
        <pc:spChg chg="add mod">
          <ac:chgData name="Yvan Lara" userId="02929ecc-73a6-4931-ab01-537ee2852773" providerId="ADAL" clId="{992CBAE2-DE10-4654-97C2-CABBCFEE872C}" dt="2024-07-15T22:29:16.558" v="8066" actId="20577"/>
          <ac:spMkLst>
            <pc:docMk/>
            <pc:sldMk cId="2898696382" sldId="468"/>
            <ac:spMk id="24" creationId="{018E3028-F269-3E24-BF27-7D7005972173}"/>
          </ac:spMkLst>
        </pc:spChg>
        <pc:spChg chg="add mod">
          <ac:chgData name="Yvan Lara" userId="02929ecc-73a6-4931-ab01-537ee2852773" providerId="ADAL" clId="{992CBAE2-DE10-4654-97C2-CABBCFEE872C}" dt="2024-07-15T22:28:20.363" v="7903" actId="20577"/>
          <ac:spMkLst>
            <pc:docMk/>
            <pc:sldMk cId="2898696382" sldId="468"/>
            <ac:spMk id="25" creationId="{93AC2837-F4F9-E532-7A93-5695571E6761}"/>
          </ac:spMkLst>
        </pc:spChg>
        <pc:spChg chg="add mod">
          <ac:chgData name="Yvan Lara" userId="02929ecc-73a6-4931-ab01-537ee2852773" providerId="ADAL" clId="{992CBAE2-DE10-4654-97C2-CABBCFEE872C}" dt="2024-07-15T22:29:25.930" v="8079" actId="20577"/>
          <ac:spMkLst>
            <pc:docMk/>
            <pc:sldMk cId="2898696382" sldId="468"/>
            <ac:spMk id="39" creationId="{F45A526A-5D9F-70E8-59B0-A53D1B058854}"/>
          </ac:spMkLst>
        </pc:spChg>
        <pc:spChg chg="add mod">
          <ac:chgData name="Yvan Lara" userId="02929ecc-73a6-4931-ab01-537ee2852773" providerId="ADAL" clId="{992CBAE2-DE10-4654-97C2-CABBCFEE872C}" dt="2024-07-15T22:30:20.890" v="8158" actId="113"/>
          <ac:spMkLst>
            <pc:docMk/>
            <pc:sldMk cId="2898696382" sldId="468"/>
            <ac:spMk id="40" creationId="{BF3501DE-B652-F429-7BD2-8C2C9B9A63E8}"/>
          </ac:spMkLst>
        </pc:spChg>
        <pc:grpChg chg="del">
          <ac:chgData name="Yvan Lara" userId="02929ecc-73a6-4931-ab01-537ee2852773" providerId="ADAL" clId="{992CBAE2-DE10-4654-97C2-CABBCFEE872C}" dt="2024-07-15T22:21:55.970" v="7571" actId="478"/>
          <ac:grpSpMkLst>
            <pc:docMk/>
            <pc:sldMk cId="2898696382" sldId="468"/>
            <ac:grpSpMk id="3" creationId="{E32A572E-2307-CFBD-F5BF-DE22AFE3D4CD}"/>
          </ac:grpSpMkLst>
        </pc:grpChg>
        <pc:grpChg chg="del">
          <ac:chgData name="Yvan Lara" userId="02929ecc-73a6-4931-ab01-537ee2852773" providerId="ADAL" clId="{992CBAE2-DE10-4654-97C2-CABBCFEE872C}" dt="2024-07-15T22:21:57.130" v="7572" actId="478"/>
          <ac:grpSpMkLst>
            <pc:docMk/>
            <pc:sldMk cId="2898696382" sldId="468"/>
            <ac:grpSpMk id="4" creationId="{584CF7C4-986C-0577-13AF-5865C6CABE4E}"/>
          </ac:grpSpMkLst>
        </pc:grpChg>
        <pc:grpChg chg="del">
          <ac:chgData name="Yvan Lara" userId="02929ecc-73a6-4931-ab01-537ee2852773" providerId="ADAL" clId="{992CBAE2-DE10-4654-97C2-CABBCFEE872C}" dt="2024-07-15T22:21:57.979" v="7573" actId="478"/>
          <ac:grpSpMkLst>
            <pc:docMk/>
            <pc:sldMk cId="2898696382" sldId="468"/>
            <ac:grpSpMk id="27" creationId="{49C48DCA-DAA4-FAB1-2750-95F3B23E378B}"/>
          </ac:grpSpMkLst>
        </pc:grpChg>
        <pc:grpChg chg="del">
          <ac:chgData name="Yvan Lara" userId="02929ecc-73a6-4931-ab01-537ee2852773" providerId="ADAL" clId="{992CBAE2-DE10-4654-97C2-CABBCFEE872C}" dt="2024-07-15T22:21:59.137" v="7574" actId="478"/>
          <ac:grpSpMkLst>
            <pc:docMk/>
            <pc:sldMk cId="2898696382" sldId="468"/>
            <ac:grpSpMk id="30" creationId="{E2ED8B2A-CCDE-7202-954A-DB5F8D75EFEE}"/>
          </ac:grpSpMkLst>
        </pc:grpChg>
        <pc:grpChg chg="del">
          <ac:chgData name="Yvan Lara" userId="02929ecc-73a6-4931-ab01-537ee2852773" providerId="ADAL" clId="{992CBAE2-DE10-4654-97C2-CABBCFEE872C}" dt="2024-07-15T22:22:00.119" v="7575" actId="478"/>
          <ac:grpSpMkLst>
            <pc:docMk/>
            <pc:sldMk cId="2898696382" sldId="468"/>
            <ac:grpSpMk id="33" creationId="{D0CA71DF-0D5F-C230-5BEF-33F2A25406FB}"/>
          </ac:grpSpMkLst>
        </pc:grpChg>
        <pc:grpChg chg="del">
          <ac:chgData name="Yvan Lara" userId="02929ecc-73a6-4931-ab01-537ee2852773" providerId="ADAL" clId="{992CBAE2-DE10-4654-97C2-CABBCFEE872C}" dt="2024-07-15T22:22:01.130" v="7576" actId="478"/>
          <ac:grpSpMkLst>
            <pc:docMk/>
            <pc:sldMk cId="2898696382" sldId="468"/>
            <ac:grpSpMk id="36" creationId="{7ED40D09-4703-EF18-81B1-F3B487250A14}"/>
          </ac:grpSpMkLst>
        </pc:grpChg>
        <pc:cxnChg chg="del">
          <ac:chgData name="Yvan Lara" userId="02929ecc-73a6-4931-ab01-537ee2852773" providerId="ADAL" clId="{992CBAE2-DE10-4654-97C2-CABBCFEE872C}" dt="2024-07-15T22:22:14.090" v="7580" actId="478"/>
          <ac:cxnSpMkLst>
            <pc:docMk/>
            <pc:sldMk cId="2898696382" sldId="468"/>
            <ac:cxnSpMk id="6" creationId="{AB2D0A1B-0C4D-FB18-9228-2D0B3DBF45A6}"/>
          </ac:cxnSpMkLst>
        </pc:cxnChg>
        <pc:cxnChg chg="del">
          <ac:chgData name="Yvan Lara" userId="02929ecc-73a6-4931-ab01-537ee2852773" providerId="ADAL" clId="{992CBAE2-DE10-4654-97C2-CABBCFEE872C}" dt="2024-07-15T22:22:17.751" v="7584" actId="478"/>
          <ac:cxnSpMkLst>
            <pc:docMk/>
            <pc:sldMk cId="2898696382" sldId="468"/>
            <ac:cxnSpMk id="8" creationId="{7D9F6276-E755-ED65-409B-CE60878F9F62}"/>
          </ac:cxnSpMkLst>
        </pc:cxnChg>
        <pc:cxnChg chg="del">
          <ac:chgData name="Yvan Lara" userId="02929ecc-73a6-4931-ab01-537ee2852773" providerId="ADAL" clId="{992CBAE2-DE10-4654-97C2-CABBCFEE872C}" dt="2024-07-15T22:22:16.142" v="7582" actId="478"/>
          <ac:cxnSpMkLst>
            <pc:docMk/>
            <pc:sldMk cId="2898696382" sldId="468"/>
            <ac:cxnSpMk id="9" creationId="{F3D6C096-85FD-A687-B3B4-06F11C3FF817}"/>
          </ac:cxnSpMkLst>
        </pc:cxnChg>
        <pc:cxnChg chg="del">
          <ac:chgData name="Yvan Lara" userId="02929ecc-73a6-4931-ab01-537ee2852773" providerId="ADAL" clId="{992CBAE2-DE10-4654-97C2-CABBCFEE872C}" dt="2024-07-15T22:22:15.440" v="7581" actId="478"/>
          <ac:cxnSpMkLst>
            <pc:docMk/>
            <pc:sldMk cId="2898696382" sldId="468"/>
            <ac:cxnSpMk id="10" creationId="{4CFB2766-A0FA-BF91-89C9-8595EFF56902}"/>
          </ac:cxnSpMkLst>
        </pc:cxnChg>
        <pc:cxnChg chg="del">
          <ac:chgData name="Yvan Lara" userId="02929ecc-73a6-4931-ab01-537ee2852773" providerId="ADAL" clId="{992CBAE2-DE10-4654-97C2-CABBCFEE872C}" dt="2024-07-15T22:22:19.020" v="7585" actId="478"/>
          <ac:cxnSpMkLst>
            <pc:docMk/>
            <pc:sldMk cId="2898696382" sldId="468"/>
            <ac:cxnSpMk id="11" creationId="{DB468C16-202A-1817-65CC-6E1880D736A7}"/>
          </ac:cxnSpMkLst>
        </pc:cxnChg>
        <pc:cxnChg chg="del">
          <ac:chgData name="Yvan Lara" userId="02929ecc-73a6-4931-ab01-537ee2852773" providerId="ADAL" clId="{992CBAE2-DE10-4654-97C2-CABBCFEE872C}" dt="2024-07-15T22:22:16.870" v="7583" actId="478"/>
          <ac:cxnSpMkLst>
            <pc:docMk/>
            <pc:sldMk cId="2898696382" sldId="468"/>
            <ac:cxnSpMk id="12" creationId="{D5BA4CA2-15BC-5373-CBFF-582F2A75C6BF}"/>
          </ac:cxnSpMkLst>
        </pc:cxnChg>
      </pc:sldChg>
      <pc:sldChg chg="modSp add mod">
        <pc:chgData name="Yvan Lara" userId="02929ecc-73a6-4931-ab01-537ee2852773" providerId="ADAL" clId="{992CBAE2-DE10-4654-97C2-CABBCFEE872C}" dt="2024-07-15T22:31:17.097" v="8168" actId="208"/>
        <pc:sldMkLst>
          <pc:docMk/>
          <pc:sldMk cId="1266264625" sldId="469"/>
        </pc:sldMkLst>
        <pc:spChg chg="mod">
          <ac:chgData name="Yvan Lara" userId="02929ecc-73a6-4931-ab01-537ee2852773" providerId="ADAL" clId="{992CBAE2-DE10-4654-97C2-CABBCFEE872C}" dt="2024-07-15T22:31:08.993" v="8163" actId="208"/>
          <ac:spMkLst>
            <pc:docMk/>
            <pc:sldMk cId="1266264625" sldId="469"/>
            <ac:spMk id="13" creationId="{EF5164B0-02EB-6D0A-DEFC-4D8F485D4F3E}"/>
          </ac:spMkLst>
        </pc:spChg>
        <pc:spChg chg="mod">
          <ac:chgData name="Yvan Lara" userId="02929ecc-73a6-4931-ab01-537ee2852773" providerId="ADAL" clId="{992CBAE2-DE10-4654-97C2-CABBCFEE872C}" dt="2024-07-15T22:31:11.998" v="8165" actId="208"/>
          <ac:spMkLst>
            <pc:docMk/>
            <pc:sldMk cId="1266264625" sldId="469"/>
            <ac:spMk id="14" creationId="{A439A204-80B5-710D-A21D-CAC219B022F5}"/>
          </ac:spMkLst>
        </pc:spChg>
        <pc:spChg chg="mod">
          <ac:chgData name="Yvan Lara" userId="02929ecc-73a6-4931-ab01-537ee2852773" providerId="ADAL" clId="{992CBAE2-DE10-4654-97C2-CABBCFEE872C}" dt="2024-07-15T22:31:17.097" v="8168" actId="208"/>
          <ac:spMkLst>
            <pc:docMk/>
            <pc:sldMk cId="1266264625" sldId="469"/>
            <ac:spMk id="16" creationId="{89298DCE-4F0D-0169-2084-3E8344734F1D}"/>
          </ac:spMkLst>
        </pc:spChg>
      </pc:sldChg>
      <pc:sldChg chg="modSp add mod">
        <pc:chgData name="Yvan Lara" userId="02929ecc-73a6-4931-ab01-537ee2852773" providerId="ADAL" clId="{992CBAE2-DE10-4654-97C2-CABBCFEE872C}" dt="2024-07-15T22:33:54.905" v="8188" actId="208"/>
        <pc:sldMkLst>
          <pc:docMk/>
          <pc:sldMk cId="947463686" sldId="470"/>
        </pc:sldMkLst>
        <pc:spChg chg="mod">
          <ac:chgData name="Yvan Lara" userId="02929ecc-73a6-4931-ab01-537ee2852773" providerId="ADAL" clId="{992CBAE2-DE10-4654-97C2-CABBCFEE872C}" dt="2024-07-15T22:33:54.905" v="8188" actId="208"/>
          <ac:spMkLst>
            <pc:docMk/>
            <pc:sldMk cId="947463686" sldId="470"/>
            <ac:spMk id="18" creationId="{DDFE4D0F-8610-44FD-DEEC-35C1BEBB6BD4}"/>
          </ac:spMkLst>
        </pc:spChg>
      </pc:sldChg>
      <pc:sldChg chg="addSp delSp modSp add mod modAnim">
        <pc:chgData name="Yvan Lara" userId="02929ecc-73a6-4931-ab01-537ee2852773" providerId="ADAL" clId="{992CBAE2-DE10-4654-97C2-CABBCFEE872C}" dt="2024-07-16T01:21:56.418" v="12096"/>
        <pc:sldMkLst>
          <pc:docMk/>
          <pc:sldMk cId="2381870380" sldId="471"/>
        </pc:sldMkLst>
        <pc:spChg chg="add del mod">
          <ac:chgData name="Yvan Lara" userId="02929ecc-73a6-4931-ab01-537ee2852773" providerId="ADAL" clId="{992CBAE2-DE10-4654-97C2-CABBCFEE872C}" dt="2024-07-15T22:46:33.249" v="8809"/>
          <ac:spMkLst>
            <pc:docMk/>
            <pc:sldMk cId="2381870380" sldId="471"/>
            <ac:spMk id="2" creationId="{7FAD11D6-63E9-2F4C-6F15-B2FE4E77FB92}"/>
          </ac:spMkLst>
        </pc:spChg>
        <pc:spChg chg="add del mod">
          <ac:chgData name="Yvan Lara" userId="02929ecc-73a6-4931-ab01-537ee2852773" providerId="ADAL" clId="{992CBAE2-DE10-4654-97C2-CABBCFEE872C}" dt="2024-07-15T22:48:35.253" v="8984" actId="113"/>
          <ac:spMkLst>
            <pc:docMk/>
            <pc:sldMk cId="2381870380" sldId="471"/>
            <ac:spMk id="3" creationId="{91043134-E35C-77E6-F2F9-9FA79F83827C}"/>
          </ac:spMkLst>
        </pc:spChg>
        <pc:spChg chg="add mod">
          <ac:chgData name="Yvan Lara" userId="02929ecc-73a6-4931-ab01-537ee2852773" providerId="ADAL" clId="{992CBAE2-DE10-4654-97C2-CABBCFEE872C}" dt="2024-07-15T22:43:34.090" v="8610" actId="1076"/>
          <ac:spMkLst>
            <pc:docMk/>
            <pc:sldMk cId="2381870380" sldId="471"/>
            <ac:spMk id="4" creationId="{9466FB07-F004-DE8A-4285-C87896EDF997}"/>
          </ac:spMkLst>
        </pc:spChg>
        <pc:spChg chg="add mod">
          <ac:chgData name="Yvan Lara" userId="02929ecc-73a6-4931-ab01-537ee2852773" providerId="ADAL" clId="{992CBAE2-DE10-4654-97C2-CABBCFEE872C}" dt="2024-07-15T22:43:33.205" v="8608" actId="1076"/>
          <ac:spMkLst>
            <pc:docMk/>
            <pc:sldMk cId="2381870380" sldId="471"/>
            <ac:spMk id="5" creationId="{06BF8141-64EB-50EA-AB09-65AF4B06AC9A}"/>
          </ac:spMkLst>
        </pc:spChg>
        <pc:spChg chg="add del">
          <ac:chgData name="Yvan Lara" userId="02929ecc-73a6-4931-ab01-537ee2852773" providerId="ADAL" clId="{992CBAE2-DE10-4654-97C2-CABBCFEE872C}" dt="2024-07-15T22:48:57.024" v="8988" actId="22"/>
          <ac:spMkLst>
            <pc:docMk/>
            <pc:sldMk cId="2381870380" sldId="471"/>
            <ac:spMk id="7" creationId="{CBBEDBFB-26CF-F217-C325-8E832914C9F0}"/>
          </ac:spMkLst>
        </pc:spChg>
        <pc:spChg chg="add del">
          <ac:chgData name="Yvan Lara" userId="02929ecc-73a6-4931-ab01-537ee2852773" providerId="ADAL" clId="{992CBAE2-DE10-4654-97C2-CABBCFEE872C}" dt="2024-07-15T22:48:56.713" v="8987" actId="22"/>
          <ac:spMkLst>
            <pc:docMk/>
            <pc:sldMk cId="2381870380" sldId="471"/>
            <ac:spMk id="9" creationId="{20C9D9BB-C542-14A6-96F2-0461EB3E59A5}"/>
          </ac:spMkLst>
        </pc:spChg>
        <pc:spChg chg="del">
          <ac:chgData name="Yvan Lara" userId="02929ecc-73a6-4931-ab01-537ee2852773" providerId="ADAL" clId="{992CBAE2-DE10-4654-97C2-CABBCFEE872C}" dt="2024-07-15T22:35:05.371" v="8192" actId="478"/>
          <ac:spMkLst>
            <pc:docMk/>
            <pc:sldMk cId="2381870380" sldId="471"/>
            <ac:spMk id="13" creationId="{EF5164B0-02EB-6D0A-DEFC-4D8F485D4F3E}"/>
          </ac:spMkLst>
        </pc:spChg>
        <pc:spChg chg="del">
          <ac:chgData name="Yvan Lara" userId="02929ecc-73a6-4931-ab01-537ee2852773" providerId="ADAL" clId="{992CBAE2-DE10-4654-97C2-CABBCFEE872C}" dt="2024-07-15T22:35:07.726" v="8194" actId="478"/>
          <ac:spMkLst>
            <pc:docMk/>
            <pc:sldMk cId="2381870380" sldId="471"/>
            <ac:spMk id="14" creationId="{A439A204-80B5-710D-A21D-CAC219B022F5}"/>
          </ac:spMkLst>
        </pc:spChg>
        <pc:spChg chg="mod">
          <ac:chgData name="Yvan Lara" userId="02929ecc-73a6-4931-ab01-537ee2852773" providerId="ADAL" clId="{992CBAE2-DE10-4654-97C2-CABBCFEE872C}" dt="2024-07-15T22:41:51.003" v="8583" actId="208"/>
          <ac:spMkLst>
            <pc:docMk/>
            <pc:sldMk cId="2381870380" sldId="471"/>
            <ac:spMk id="15" creationId="{F595BB39-4494-B0D1-43A0-54318F47E0FB}"/>
          </ac:spMkLst>
        </pc:spChg>
        <pc:spChg chg="del">
          <ac:chgData name="Yvan Lara" userId="02929ecc-73a6-4931-ab01-537ee2852773" providerId="ADAL" clId="{992CBAE2-DE10-4654-97C2-CABBCFEE872C}" dt="2024-07-15T22:35:11.717" v="8196" actId="478"/>
          <ac:spMkLst>
            <pc:docMk/>
            <pc:sldMk cId="2381870380" sldId="471"/>
            <ac:spMk id="16" creationId="{89298DCE-4F0D-0169-2084-3E8344734F1D}"/>
          </ac:spMkLst>
        </pc:spChg>
        <pc:spChg chg="del">
          <ac:chgData name="Yvan Lara" userId="02929ecc-73a6-4931-ab01-537ee2852773" providerId="ADAL" clId="{992CBAE2-DE10-4654-97C2-CABBCFEE872C}" dt="2024-07-15T22:35:12.857" v="8197" actId="478"/>
          <ac:spMkLst>
            <pc:docMk/>
            <pc:sldMk cId="2381870380" sldId="471"/>
            <ac:spMk id="17" creationId="{E1D92BC7-2F50-F1A6-CAF7-3D93F76A6EB5}"/>
          </ac:spMkLst>
        </pc:spChg>
        <pc:spChg chg="del">
          <ac:chgData name="Yvan Lara" userId="02929ecc-73a6-4931-ab01-537ee2852773" providerId="ADAL" clId="{992CBAE2-DE10-4654-97C2-CABBCFEE872C}" dt="2024-07-15T22:35:06.279" v="8193" actId="478"/>
          <ac:spMkLst>
            <pc:docMk/>
            <pc:sldMk cId="2381870380" sldId="471"/>
            <ac:spMk id="22" creationId="{199D2B47-C88A-44C5-CDC0-A37D1E7BD241}"/>
          </ac:spMkLst>
        </pc:spChg>
        <pc:spChg chg="del">
          <ac:chgData name="Yvan Lara" userId="02929ecc-73a6-4931-ab01-537ee2852773" providerId="ADAL" clId="{992CBAE2-DE10-4654-97C2-CABBCFEE872C}" dt="2024-07-15T22:35:09.036" v="8195" actId="478"/>
          <ac:spMkLst>
            <pc:docMk/>
            <pc:sldMk cId="2381870380" sldId="471"/>
            <ac:spMk id="23" creationId="{7365426E-9802-E071-B11C-AB6BEF7BB5B0}"/>
          </ac:spMkLst>
        </pc:spChg>
        <pc:spChg chg="mod">
          <ac:chgData name="Yvan Lara" userId="02929ecc-73a6-4931-ab01-537ee2852773" providerId="ADAL" clId="{992CBAE2-DE10-4654-97C2-CABBCFEE872C}" dt="2024-07-15T22:43:37.385" v="8617" actId="207"/>
          <ac:spMkLst>
            <pc:docMk/>
            <pc:sldMk cId="2381870380" sldId="471"/>
            <ac:spMk id="24" creationId="{018E3028-F269-3E24-BF27-7D7005972173}"/>
          </ac:spMkLst>
        </pc:spChg>
        <pc:spChg chg="del">
          <ac:chgData name="Yvan Lara" userId="02929ecc-73a6-4931-ab01-537ee2852773" providerId="ADAL" clId="{992CBAE2-DE10-4654-97C2-CABBCFEE872C}" dt="2024-07-15T22:36:54.926" v="8295" actId="478"/>
          <ac:spMkLst>
            <pc:docMk/>
            <pc:sldMk cId="2381870380" sldId="471"/>
            <ac:spMk id="25" creationId="{93AC2837-F4F9-E532-7A93-5695571E6761}"/>
          </ac:spMkLst>
        </pc:spChg>
        <pc:spChg chg="del">
          <ac:chgData name="Yvan Lara" userId="02929ecc-73a6-4931-ab01-537ee2852773" providerId="ADAL" clId="{992CBAE2-DE10-4654-97C2-CABBCFEE872C}" dt="2024-07-15T22:36:59.661" v="8296" actId="478"/>
          <ac:spMkLst>
            <pc:docMk/>
            <pc:sldMk cId="2381870380" sldId="471"/>
            <ac:spMk id="39" creationId="{F45A526A-5D9F-70E8-59B0-A53D1B058854}"/>
          </ac:spMkLst>
        </pc:spChg>
        <pc:spChg chg="mod">
          <ac:chgData name="Yvan Lara" userId="02929ecc-73a6-4931-ab01-537ee2852773" providerId="ADAL" clId="{992CBAE2-DE10-4654-97C2-CABBCFEE872C}" dt="2024-07-15T22:36:22.986" v="8280" actId="113"/>
          <ac:spMkLst>
            <pc:docMk/>
            <pc:sldMk cId="2381870380" sldId="471"/>
            <ac:spMk id="40" creationId="{BF3501DE-B652-F429-7BD2-8C2C9B9A63E8}"/>
          </ac:spMkLst>
        </pc:spChg>
      </pc:sldChg>
      <pc:sldChg chg="add del">
        <pc:chgData name="Yvan Lara" userId="02929ecc-73a6-4931-ab01-537ee2852773" providerId="ADAL" clId="{992CBAE2-DE10-4654-97C2-CABBCFEE872C}" dt="2024-07-15T22:34:50.173" v="8190"/>
        <pc:sldMkLst>
          <pc:docMk/>
          <pc:sldMk cId="3732260072" sldId="471"/>
        </pc:sldMkLst>
      </pc:sldChg>
      <pc:sldChg chg="addSp delSp modSp add mod">
        <pc:chgData name="Yvan Lara" userId="02929ecc-73a6-4931-ab01-537ee2852773" providerId="ADAL" clId="{992CBAE2-DE10-4654-97C2-CABBCFEE872C}" dt="2024-07-15T22:50:01.463" v="8999" actId="1076"/>
        <pc:sldMkLst>
          <pc:docMk/>
          <pc:sldMk cId="72584488" sldId="472"/>
        </pc:sldMkLst>
        <pc:spChg chg="del">
          <ac:chgData name="Yvan Lara" userId="02929ecc-73a6-4931-ab01-537ee2852773" providerId="ADAL" clId="{992CBAE2-DE10-4654-97C2-CABBCFEE872C}" dt="2024-07-15T22:49:12.963" v="8993" actId="478"/>
          <ac:spMkLst>
            <pc:docMk/>
            <pc:sldMk cId="72584488" sldId="472"/>
            <ac:spMk id="2" creationId="{7FAD11D6-63E9-2F4C-6F15-B2FE4E77FB92}"/>
          </ac:spMkLst>
        </pc:spChg>
        <pc:spChg chg="del">
          <ac:chgData name="Yvan Lara" userId="02929ecc-73a6-4931-ab01-537ee2852773" providerId="ADAL" clId="{992CBAE2-DE10-4654-97C2-CABBCFEE872C}" dt="2024-07-15T22:49:13.887" v="8994" actId="478"/>
          <ac:spMkLst>
            <pc:docMk/>
            <pc:sldMk cId="72584488" sldId="472"/>
            <ac:spMk id="3" creationId="{91043134-E35C-77E6-F2F9-9FA79F83827C}"/>
          </ac:spMkLst>
        </pc:spChg>
        <pc:spChg chg="del">
          <ac:chgData name="Yvan Lara" userId="02929ecc-73a6-4931-ab01-537ee2852773" providerId="ADAL" clId="{992CBAE2-DE10-4654-97C2-CABBCFEE872C}" dt="2024-07-15T22:49:09.594" v="8991" actId="478"/>
          <ac:spMkLst>
            <pc:docMk/>
            <pc:sldMk cId="72584488" sldId="472"/>
            <ac:spMk id="15" creationId="{F595BB39-4494-B0D1-43A0-54318F47E0FB}"/>
          </ac:spMkLst>
        </pc:spChg>
        <pc:spChg chg="del">
          <ac:chgData name="Yvan Lara" userId="02929ecc-73a6-4931-ab01-537ee2852773" providerId="ADAL" clId="{992CBAE2-DE10-4654-97C2-CABBCFEE872C}" dt="2024-07-15T22:49:11.573" v="8992" actId="478"/>
          <ac:spMkLst>
            <pc:docMk/>
            <pc:sldMk cId="72584488" sldId="472"/>
            <ac:spMk id="24" creationId="{018E3028-F269-3E24-BF27-7D7005972173}"/>
          </ac:spMkLst>
        </pc:spChg>
        <pc:spChg chg="del">
          <ac:chgData name="Yvan Lara" userId="02929ecc-73a6-4931-ab01-537ee2852773" providerId="ADAL" clId="{992CBAE2-DE10-4654-97C2-CABBCFEE872C}" dt="2024-07-15T22:49:07.644" v="8990" actId="478"/>
          <ac:spMkLst>
            <pc:docMk/>
            <pc:sldMk cId="72584488" sldId="472"/>
            <ac:spMk id="40" creationId="{BF3501DE-B652-F429-7BD2-8C2C9B9A63E8}"/>
          </ac:spMkLst>
        </pc:spChg>
        <pc:graphicFrameChg chg="add mod">
          <ac:chgData name="Yvan Lara" userId="02929ecc-73a6-4931-ab01-537ee2852773" providerId="ADAL" clId="{992CBAE2-DE10-4654-97C2-CABBCFEE872C}" dt="2024-07-15T22:50:01.463" v="8999" actId="1076"/>
          <ac:graphicFrameMkLst>
            <pc:docMk/>
            <pc:sldMk cId="72584488" sldId="472"/>
            <ac:graphicFrameMk id="4" creationId="{8D6CD5D5-2AC5-4916-B76E-A89E5DB11D7E}"/>
          </ac:graphicFrameMkLst>
        </pc:graphicFrameChg>
      </pc:sldChg>
      <pc:sldChg chg="addSp delSp modSp add mod modAnim">
        <pc:chgData name="Yvan Lara" userId="02929ecc-73a6-4931-ab01-537ee2852773" providerId="ADAL" clId="{992CBAE2-DE10-4654-97C2-CABBCFEE872C}" dt="2024-07-16T01:22:07.127" v="12097"/>
        <pc:sldMkLst>
          <pc:docMk/>
          <pc:sldMk cId="302251214" sldId="473"/>
        </pc:sldMkLst>
        <pc:graphicFrameChg chg="add mod">
          <ac:chgData name="Yvan Lara" userId="02929ecc-73a6-4931-ab01-537ee2852773" providerId="ADAL" clId="{992CBAE2-DE10-4654-97C2-CABBCFEE872C}" dt="2024-07-15T22:51:34.642" v="9011"/>
          <ac:graphicFrameMkLst>
            <pc:docMk/>
            <pc:sldMk cId="302251214" sldId="473"/>
            <ac:graphicFrameMk id="2" creationId="{9592BD6B-46A0-4644-8DD0-42F8E9286A8D}"/>
          </ac:graphicFrameMkLst>
        </pc:graphicFrameChg>
        <pc:graphicFrameChg chg="add mod">
          <ac:chgData name="Yvan Lara" userId="02929ecc-73a6-4931-ab01-537ee2852773" providerId="ADAL" clId="{992CBAE2-DE10-4654-97C2-CABBCFEE872C}" dt="2024-07-15T22:51:48.774" v="9015" actId="14100"/>
          <ac:graphicFrameMkLst>
            <pc:docMk/>
            <pc:sldMk cId="302251214" sldId="473"/>
            <ac:graphicFrameMk id="3" creationId="{9592BD6B-46A0-4644-8DD0-42F8E9286A8D}"/>
          </ac:graphicFrameMkLst>
        </pc:graphicFrameChg>
        <pc:graphicFrameChg chg="del">
          <ac:chgData name="Yvan Lara" userId="02929ecc-73a6-4931-ab01-537ee2852773" providerId="ADAL" clId="{992CBAE2-DE10-4654-97C2-CABBCFEE872C}" dt="2024-07-15T22:50:44.533" v="9001" actId="478"/>
          <ac:graphicFrameMkLst>
            <pc:docMk/>
            <pc:sldMk cId="302251214" sldId="473"/>
            <ac:graphicFrameMk id="4" creationId="{8D6CD5D5-2AC5-4916-B76E-A89E5DB11D7E}"/>
          </ac:graphicFrameMkLst>
        </pc:graphicFrameChg>
        <pc:graphicFrameChg chg="add mod">
          <ac:chgData name="Yvan Lara" userId="02929ecc-73a6-4931-ab01-537ee2852773" providerId="ADAL" clId="{992CBAE2-DE10-4654-97C2-CABBCFEE872C}" dt="2024-07-15T22:52:00.033" v="9019"/>
          <ac:graphicFrameMkLst>
            <pc:docMk/>
            <pc:sldMk cId="302251214" sldId="473"/>
            <ac:graphicFrameMk id="5" creationId="{E016C06E-BA1C-4341-8C80-57E0A72C3B67}"/>
          </ac:graphicFrameMkLst>
        </pc:graphicFrameChg>
        <pc:graphicFrameChg chg="add mod">
          <ac:chgData name="Yvan Lara" userId="02929ecc-73a6-4931-ab01-537ee2852773" providerId="ADAL" clId="{992CBAE2-DE10-4654-97C2-CABBCFEE872C}" dt="2024-07-15T22:52:19.763" v="9023" actId="14100"/>
          <ac:graphicFrameMkLst>
            <pc:docMk/>
            <pc:sldMk cId="302251214" sldId="473"/>
            <ac:graphicFrameMk id="6" creationId="{E016C06E-BA1C-4341-8C80-57E0A72C3B67}"/>
          </ac:graphicFrameMkLst>
        </pc:graphicFrameChg>
      </pc:sldChg>
      <pc:sldChg chg="addSp modSp add mod">
        <pc:chgData name="Yvan Lara" userId="02929ecc-73a6-4931-ab01-537ee2852773" providerId="ADAL" clId="{992CBAE2-DE10-4654-97C2-CABBCFEE872C}" dt="2024-07-15T22:53:26.182" v="9035" actId="14100"/>
        <pc:sldMkLst>
          <pc:docMk/>
          <pc:sldMk cId="1920931277" sldId="474"/>
        </pc:sldMkLst>
        <pc:graphicFrameChg chg="add mod">
          <ac:chgData name="Yvan Lara" userId="02929ecc-73a6-4931-ab01-537ee2852773" providerId="ADAL" clId="{992CBAE2-DE10-4654-97C2-CABBCFEE872C}" dt="2024-07-15T22:52:44.752" v="9025"/>
          <ac:graphicFrameMkLst>
            <pc:docMk/>
            <pc:sldMk cId="1920931277" sldId="474"/>
            <ac:graphicFrameMk id="2" creationId="{44289B54-79B4-4FF4-B096-90E29F0132BB}"/>
          </ac:graphicFrameMkLst>
        </pc:graphicFrameChg>
        <pc:graphicFrameChg chg="add mod">
          <ac:chgData name="Yvan Lara" userId="02929ecc-73a6-4931-ab01-537ee2852773" providerId="ADAL" clId="{992CBAE2-DE10-4654-97C2-CABBCFEE872C}" dt="2024-07-15T22:52:55.502" v="9029" actId="14100"/>
          <ac:graphicFrameMkLst>
            <pc:docMk/>
            <pc:sldMk cId="1920931277" sldId="474"/>
            <ac:graphicFrameMk id="3" creationId="{44289B54-79B4-4FF4-B096-90E29F0132BB}"/>
          </ac:graphicFrameMkLst>
        </pc:graphicFrameChg>
        <pc:graphicFrameChg chg="add mod">
          <ac:chgData name="Yvan Lara" userId="02929ecc-73a6-4931-ab01-537ee2852773" providerId="ADAL" clId="{992CBAE2-DE10-4654-97C2-CABBCFEE872C}" dt="2024-07-15T22:53:26.182" v="9035" actId="14100"/>
          <ac:graphicFrameMkLst>
            <pc:docMk/>
            <pc:sldMk cId="1920931277" sldId="474"/>
            <ac:graphicFrameMk id="4" creationId="{485A4A78-C53B-4C51-9392-8A5BBF370DA7}"/>
          </ac:graphicFrameMkLst>
        </pc:graphicFrameChg>
      </pc:sldChg>
      <pc:sldChg chg="addSp modSp add mod">
        <pc:chgData name="Yvan Lara" userId="02929ecc-73a6-4931-ab01-537ee2852773" providerId="ADAL" clId="{992CBAE2-DE10-4654-97C2-CABBCFEE872C}" dt="2024-07-15T22:54:14.777" v="9041" actId="14100"/>
        <pc:sldMkLst>
          <pc:docMk/>
          <pc:sldMk cId="2239441932" sldId="475"/>
        </pc:sldMkLst>
        <pc:graphicFrameChg chg="add mod">
          <ac:chgData name="Yvan Lara" userId="02929ecc-73a6-4931-ab01-537ee2852773" providerId="ADAL" clId="{992CBAE2-DE10-4654-97C2-CABBCFEE872C}" dt="2024-07-15T22:53:54.912" v="9038" actId="14100"/>
          <ac:graphicFrameMkLst>
            <pc:docMk/>
            <pc:sldMk cId="2239441932" sldId="475"/>
            <ac:graphicFrameMk id="2" creationId="{88DF3196-9EF5-4890-9C67-4F899F967FB8}"/>
          </ac:graphicFrameMkLst>
        </pc:graphicFrameChg>
        <pc:graphicFrameChg chg="add mod">
          <ac:chgData name="Yvan Lara" userId="02929ecc-73a6-4931-ab01-537ee2852773" providerId="ADAL" clId="{992CBAE2-DE10-4654-97C2-CABBCFEE872C}" dt="2024-07-15T22:54:14.777" v="9041" actId="14100"/>
          <ac:graphicFrameMkLst>
            <pc:docMk/>
            <pc:sldMk cId="2239441932" sldId="475"/>
            <ac:graphicFrameMk id="3" creationId="{1B8D2BC7-C71C-40DF-867E-27239007AAD8}"/>
          </ac:graphicFrameMkLst>
        </pc:graphicFrameChg>
      </pc:sldChg>
      <pc:sldChg chg="addSp modSp add mod">
        <pc:chgData name="Yvan Lara" userId="02929ecc-73a6-4931-ab01-537ee2852773" providerId="ADAL" clId="{992CBAE2-DE10-4654-97C2-CABBCFEE872C}" dt="2024-07-15T22:54:51.262" v="9046" actId="14100"/>
        <pc:sldMkLst>
          <pc:docMk/>
          <pc:sldMk cId="1588485768" sldId="476"/>
        </pc:sldMkLst>
        <pc:graphicFrameChg chg="add mod">
          <ac:chgData name="Yvan Lara" userId="02929ecc-73a6-4931-ab01-537ee2852773" providerId="ADAL" clId="{992CBAE2-DE10-4654-97C2-CABBCFEE872C}" dt="2024-07-15T22:54:41.117" v="9043"/>
          <ac:graphicFrameMkLst>
            <pc:docMk/>
            <pc:sldMk cId="1588485768" sldId="476"/>
            <ac:graphicFrameMk id="2" creationId="{2647B872-2B4A-4B7B-8696-4E36062A6798}"/>
          </ac:graphicFrameMkLst>
        </pc:graphicFrameChg>
        <pc:graphicFrameChg chg="add mod">
          <ac:chgData name="Yvan Lara" userId="02929ecc-73a6-4931-ab01-537ee2852773" providerId="ADAL" clId="{992CBAE2-DE10-4654-97C2-CABBCFEE872C}" dt="2024-07-15T22:54:51.262" v="9046" actId="14100"/>
          <ac:graphicFrameMkLst>
            <pc:docMk/>
            <pc:sldMk cId="1588485768" sldId="476"/>
            <ac:graphicFrameMk id="3" creationId="{2647B872-2B4A-4B7B-8696-4E36062A6798}"/>
          </ac:graphicFrameMkLst>
        </pc:graphicFrameChg>
      </pc:sldChg>
      <pc:sldChg chg="addSp delSp modSp add mod modAnim">
        <pc:chgData name="Yvan Lara" userId="02929ecc-73a6-4931-ab01-537ee2852773" providerId="ADAL" clId="{992CBAE2-DE10-4654-97C2-CABBCFEE872C}" dt="2024-07-16T01:23:03.487" v="12102"/>
        <pc:sldMkLst>
          <pc:docMk/>
          <pc:sldMk cId="389555949" sldId="477"/>
        </pc:sldMkLst>
        <pc:spChg chg="add mod">
          <ac:chgData name="Yvan Lara" userId="02929ecc-73a6-4931-ab01-537ee2852773" providerId="ADAL" clId="{992CBAE2-DE10-4654-97C2-CABBCFEE872C}" dt="2024-07-15T23:07:36.081" v="9450" actId="14100"/>
          <ac:spMkLst>
            <pc:docMk/>
            <pc:sldMk cId="389555949" sldId="477"/>
            <ac:spMk id="2" creationId="{D91B5AD1-0AE6-BEA1-E8F6-A960F7BEAA6E}"/>
          </ac:spMkLst>
        </pc:spChg>
        <pc:spChg chg="add mod">
          <ac:chgData name="Yvan Lara" userId="02929ecc-73a6-4931-ab01-537ee2852773" providerId="ADAL" clId="{992CBAE2-DE10-4654-97C2-CABBCFEE872C}" dt="2024-07-15T23:10:11.478" v="9502" actId="207"/>
          <ac:spMkLst>
            <pc:docMk/>
            <pc:sldMk cId="389555949" sldId="477"/>
            <ac:spMk id="3" creationId="{3B0159DA-0E3A-891F-6160-CAB1F9C74E5C}"/>
          </ac:spMkLst>
        </pc:spChg>
        <pc:spChg chg="add del">
          <ac:chgData name="Yvan Lara" userId="02929ecc-73a6-4931-ab01-537ee2852773" providerId="ADAL" clId="{992CBAE2-DE10-4654-97C2-CABBCFEE872C}" dt="2024-07-15T23:12:33.968" v="9504" actId="478"/>
          <ac:spMkLst>
            <pc:docMk/>
            <pc:sldMk cId="389555949" sldId="477"/>
            <ac:spMk id="4" creationId="{B05AFA84-5B91-3E91-C7D0-CED7F40A05BE}"/>
          </ac:spMkLst>
        </pc:spChg>
        <pc:spChg chg="add mod">
          <ac:chgData name="Yvan Lara" userId="02929ecc-73a6-4931-ab01-537ee2852773" providerId="ADAL" clId="{992CBAE2-DE10-4654-97C2-CABBCFEE872C}" dt="2024-07-15T23:51:27.539" v="10876" actId="14100"/>
          <ac:spMkLst>
            <pc:docMk/>
            <pc:sldMk cId="389555949" sldId="477"/>
            <ac:spMk id="5" creationId="{6C4593C2-F96E-84A5-D22C-E3C81DC1D6B6}"/>
          </ac:spMkLst>
        </pc:spChg>
        <pc:spChg chg="add mod">
          <ac:chgData name="Yvan Lara" userId="02929ecc-73a6-4931-ab01-537ee2852773" providerId="ADAL" clId="{992CBAE2-DE10-4654-97C2-CABBCFEE872C}" dt="2024-07-15T23:51:25.199" v="10875" actId="14100"/>
          <ac:spMkLst>
            <pc:docMk/>
            <pc:sldMk cId="389555949" sldId="477"/>
            <ac:spMk id="6" creationId="{8DC2918B-3162-9D9E-E610-A26D17002D68}"/>
          </ac:spMkLst>
        </pc:spChg>
        <pc:spChg chg="add mod">
          <ac:chgData name="Yvan Lara" userId="02929ecc-73a6-4931-ab01-537ee2852773" providerId="ADAL" clId="{992CBAE2-DE10-4654-97C2-CABBCFEE872C}" dt="2024-07-15T23:28:51.959" v="9830" actId="255"/>
          <ac:spMkLst>
            <pc:docMk/>
            <pc:sldMk cId="389555949" sldId="477"/>
            <ac:spMk id="7" creationId="{549D5889-D961-6369-54AB-E44535352773}"/>
          </ac:spMkLst>
        </pc:spChg>
        <pc:spChg chg="add mod">
          <ac:chgData name="Yvan Lara" userId="02929ecc-73a6-4931-ab01-537ee2852773" providerId="ADAL" clId="{992CBAE2-DE10-4654-97C2-CABBCFEE872C}" dt="2024-07-15T23:28:49.224" v="9829" actId="255"/>
          <ac:spMkLst>
            <pc:docMk/>
            <pc:sldMk cId="389555949" sldId="477"/>
            <ac:spMk id="8" creationId="{22A6F02F-0B91-97E0-DF78-221AABE34EDB}"/>
          </ac:spMkLst>
        </pc:spChg>
        <pc:spChg chg="add mod">
          <ac:chgData name="Yvan Lara" userId="02929ecc-73a6-4931-ab01-537ee2852773" providerId="ADAL" clId="{992CBAE2-DE10-4654-97C2-CABBCFEE872C}" dt="2024-07-15T23:25:25.794" v="9702" actId="208"/>
          <ac:spMkLst>
            <pc:docMk/>
            <pc:sldMk cId="389555949" sldId="477"/>
            <ac:spMk id="9" creationId="{64B96665-47EE-9EC4-8C5D-664C2FE06E2C}"/>
          </ac:spMkLst>
        </pc:spChg>
        <pc:spChg chg="add mod">
          <ac:chgData name="Yvan Lara" userId="02929ecc-73a6-4931-ab01-537ee2852773" providerId="ADAL" clId="{992CBAE2-DE10-4654-97C2-CABBCFEE872C}" dt="2024-07-15T23:25:48.395" v="9734" actId="20577"/>
          <ac:spMkLst>
            <pc:docMk/>
            <pc:sldMk cId="389555949" sldId="477"/>
            <ac:spMk id="10" creationId="{183964D2-A308-110C-59F8-AEAAC4D31212}"/>
          </ac:spMkLst>
        </pc:spChg>
        <pc:spChg chg="add mod">
          <ac:chgData name="Yvan Lara" userId="02929ecc-73a6-4931-ab01-537ee2852773" providerId="ADAL" clId="{992CBAE2-DE10-4654-97C2-CABBCFEE872C}" dt="2024-07-15T23:28:43.364" v="9828" actId="255"/>
          <ac:spMkLst>
            <pc:docMk/>
            <pc:sldMk cId="389555949" sldId="477"/>
            <ac:spMk id="11" creationId="{A5ED9720-C45F-AA48-E559-4CE4E2573882}"/>
          </ac:spMkLst>
        </pc:spChg>
        <pc:spChg chg="add mod">
          <ac:chgData name="Yvan Lara" userId="02929ecc-73a6-4931-ab01-537ee2852773" providerId="ADAL" clId="{992CBAE2-DE10-4654-97C2-CABBCFEE872C}" dt="2024-07-15T23:29:27.493" v="9833" actId="1076"/>
          <ac:spMkLst>
            <pc:docMk/>
            <pc:sldMk cId="389555949" sldId="477"/>
            <ac:spMk id="12" creationId="{0AA0F2F7-8E92-4EFB-F557-D0D86A52E65F}"/>
          </ac:spMkLst>
        </pc:spChg>
        <pc:spChg chg="add mod">
          <ac:chgData name="Yvan Lara" userId="02929ecc-73a6-4931-ab01-537ee2852773" providerId="ADAL" clId="{992CBAE2-DE10-4654-97C2-CABBCFEE872C}" dt="2024-07-15T23:29:49.074" v="9846" actId="20577"/>
          <ac:spMkLst>
            <pc:docMk/>
            <pc:sldMk cId="389555949" sldId="477"/>
            <ac:spMk id="13" creationId="{E81DC07E-8FA3-E2EB-E5AA-27D7642735F7}"/>
          </ac:spMkLst>
        </pc:spChg>
        <pc:spChg chg="add mod">
          <ac:chgData name="Yvan Lara" userId="02929ecc-73a6-4931-ab01-537ee2852773" providerId="ADAL" clId="{992CBAE2-DE10-4654-97C2-CABBCFEE872C}" dt="2024-07-15T23:30:41.403" v="9872" actId="255"/>
          <ac:spMkLst>
            <pc:docMk/>
            <pc:sldMk cId="389555949" sldId="477"/>
            <ac:spMk id="14" creationId="{EA09F0B2-AAE5-D88B-42DD-AFA83E589583}"/>
          </ac:spMkLst>
        </pc:spChg>
        <pc:spChg chg="add mod">
          <ac:chgData name="Yvan Lara" userId="02929ecc-73a6-4931-ab01-537ee2852773" providerId="ADAL" clId="{992CBAE2-DE10-4654-97C2-CABBCFEE872C}" dt="2024-07-15T23:33:08.031" v="9887" actId="14100"/>
          <ac:spMkLst>
            <pc:docMk/>
            <pc:sldMk cId="389555949" sldId="477"/>
            <ac:spMk id="15" creationId="{FAABB27F-AC96-7263-DF6F-19618314964E}"/>
          </ac:spMkLst>
        </pc:spChg>
        <pc:spChg chg="add mod">
          <ac:chgData name="Yvan Lara" userId="02929ecc-73a6-4931-ab01-537ee2852773" providerId="ADAL" clId="{992CBAE2-DE10-4654-97C2-CABBCFEE872C}" dt="2024-07-15T23:33:33.344" v="9889" actId="1076"/>
          <ac:spMkLst>
            <pc:docMk/>
            <pc:sldMk cId="389555949" sldId="477"/>
            <ac:spMk id="16" creationId="{F2681AB7-48CF-483B-B032-6B420D5EF028}"/>
          </ac:spMkLst>
        </pc:spChg>
        <pc:spChg chg="add mod">
          <ac:chgData name="Yvan Lara" userId="02929ecc-73a6-4931-ab01-537ee2852773" providerId="ADAL" clId="{992CBAE2-DE10-4654-97C2-CABBCFEE872C}" dt="2024-07-15T23:33:33.344" v="9889" actId="1076"/>
          <ac:spMkLst>
            <pc:docMk/>
            <pc:sldMk cId="389555949" sldId="477"/>
            <ac:spMk id="17" creationId="{EE520FE6-6075-55F9-6240-B9AD040D03C0}"/>
          </ac:spMkLst>
        </pc:spChg>
        <pc:spChg chg="add mod">
          <ac:chgData name="Yvan Lara" userId="02929ecc-73a6-4931-ab01-537ee2852773" providerId="ADAL" clId="{992CBAE2-DE10-4654-97C2-CABBCFEE872C}" dt="2024-07-15T23:34:01.333" v="9902" actId="20577"/>
          <ac:spMkLst>
            <pc:docMk/>
            <pc:sldMk cId="389555949" sldId="477"/>
            <ac:spMk id="18" creationId="{70D251AA-3251-17C3-6250-DEBE51256A61}"/>
          </ac:spMkLst>
        </pc:spChg>
        <pc:spChg chg="add mod">
          <ac:chgData name="Yvan Lara" userId="02929ecc-73a6-4931-ab01-537ee2852773" providerId="ADAL" clId="{992CBAE2-DE10-4654-97C2-CABBCFEE872C}" dt="2024-07-15T23:34:22.682" v="9906" actId="1076"/>
          <ac:spMkLst>
            <pc:docMk/>
            <pc:sldMk cId="389555949" sldId="477"/>
            <ac:spMk id="19" creationId="{E513473A-24D9-F596-9091-41EEF4F5B1F2}"/>
          </ac:spMkLst>
        </pc:spChg>
        <pc:spChg chg="add del mod">
          <ac:chgData name="Yvan Lara" userId="02929ecc-73a6-4931-ab01-537ee2852773" providerId="ADAL" clId="{992CBAE2-DE10-4654-97C2-CABBCFEE872C}" dt="2024-07-15T23:38:03.496" v="9931" actId="478"/>
          <ac:spMkLst>
            <pc:docMk/>
            <pc:sldMk cId="389555949" sldId="477"/>
            <ac:spMk id="23" creationId="{3EFC63C4-CC4B-F766-79F5-D2CCBE501B01}"/>
          </ac:spMkLst>
        </pc:spChg>
        <pc:spChg chg="add mod">
          <ac:chgData name="Yvan Lara" userId="02929ecc-73a6-4931-ab01-537ee2852773" providerId="ADAL" clId="{992CBAE2-DE10-4654-97C2-CABBCFEE872C}" dt="2024-07-15T23:52:37.717" v="10902" actId="1076"/>
          <ac:spMkLst>
            <pc:docMk/>
            <pc:sldMk cId="389555949" sldId="477"/>
            <ac:spMk id="31" creationId="{63A1ADC8-698A-E4ED-97D6-93FA3303CF88}"/>
          </ac:spMkLst>
        </pc:spChg>
        <pc:spChg chg="add mod">
          <ac:chgData name="Yvan Lara" userId="02929ecc-73a6-4931-ab01-537ee2852773" providerId="ADAL" clId="{992CBAE2-DE10-4654-97C2-CABBCFEE872C}" dt="2024-07-15T23:52:19.592" v="10900" actId="207"/>
          <ac:spMkLst>
            <pc:docMk/>
            <pc:sldMk cId="389555949" sldId="477"/>
            <ac:spMk id="32" creationId="{8491362B-AEE1-523D-243D-6FE6D45F5300}"/>
          </ac:spMkLst>
        </pc:spChg>
        <pc:spChg chg="add mod">
          <ac:chgData name="Yvan Lara" userId="02929ecc-73a6-4931-ab01-537ee2852773" providerId="ADAL" clId="{992CBAE2-DE10-4654-97C2-CABBCFEE872C}" dt="2024-07-15T23:52:27.123" v="10901" actId="1076"/>
          <ac:spMkLst>
            <pc:docMk/>
            <pc:sldMk cId="389555949" sldId="477"/>
            <ac:spMk id="33" creationId="{AE6D19DA-D56A-3560-5FAA-B4874BAA9C50}"/>
          </ac:spMkLst>
        </pc:spChg>
        <pc:picChg chg="add mod">
          <ac:chgData name="Yvan Lara" userId="02929ecc-73a6-4931-ab01-537ee2852773" providerId="ADAL" clId="{992CBAE2-DE10-4654-97C2-CABBCFEE872C}" dt="2024-07-15T23:36:32.477" v="9916" actId="14100"/>
          <ac:picMkLst>
            <pc:docMk/>
            <pc:sldMk cId="389555949" sldId="477"/>
            <ac:picMk id="25" creationId="{2945AC05-802E-BB33-DEE0-3BF3BACC017D}"/>
          </ac:picMkLst>
        </pc:picChg>
        <pc:cxnChg chg="add">
          <ac:chgData name="Yvan Lara" userId="02929ecc-73a6-4931-ab01-537ee2852773" providerId="ADAL" clId="{992CBAE2-DE10-4654-97C2-CABBCFEE872C}" dt="2024-07-15T23:35:14.513" v="9907" actId="11529"/>
          <ac:cxnSpMkLst>
            <pc:docMk/>
            <pc:sldMk cId="389555949" sldId="477"/>
            <ac:cxnSpMk id="22" creationId="{F05B34DA-9C7A-24BE-3151-6CA407DA9BAC}"/>
          </ac:cxnSpMkLst>
        </pc:cxnChg>
        <pc:cxnChg chg="add mod">
          <ac:chgData name="Yvan Lara" userId="02929ecc-73a6-4931-ab01-537ee2852773" providerId="ADAL" clId="{992CBAE2-DE10-4654-97C2-CABBCFEE872C}" dt="2024-07-15T23:37:57.874" v="9930" actId="1038"/>
          <ac:cxnSpMkLst>
            <pc:docMk/>
            <pc:sldMk cId="389555949" sldId="477"/>
            <ac:cxnSpMk id="27" creationId="{66B45162-2E6F-0D14-FEF5-E216823E9A11}"/>
          </ac:cxnSpMkLst>
        </pc:cxnChg>
        <pc:cxnChg chg="add mod">
          <ac:chgData name="Yvan Lara" userId="02929ecc-73a6-4931-ab01-537ee2852773" providerId="ADAL" clId="{992CBAE2-DE10-4654-97C2-CABBCFEE872C}" dt="2024-07-15T23:53:36.019" v="10906" actId="14100"/>
          <ac:cxnSpMkLst>
            <pc:docMk/>
            <pc:sldMk cId="389555949" sldId="477"/>
            <ac:cxnSpMk id="35" creationId="{A71397FE-3498-4D18-D51B-55EEE62D37FF}"/>
          </ac:cxnSpMkLst>
        </pc:cxnChg>
      </pc:sldChg>
      <pc:sldChg chg="addSp modSp add mod modAnim">
        <pc:chgData name="Yvan Lara" userId="02929ecc-73a6-4931-ab01-537ee2852773" providerId="ADAL" clId="{992CBAE2-DE10-4654-97C2-CABBCFEE872C}" dt="2024-07-16T01:24:06.777" v="12105"/>
        <pc:sldMkLst>
          <pc:docMk/>
          <pc:sldMk cId="1148541855" sldId="478"/>
        </pc:sldMkLst>
        <pc:spChg chg="add mod">
          <ac:chgData name="Yvan Lara" userId="02929ecc-73a6-4931-ab01-537ee2852773" providerId="ADAL" clId="{992CBAE2-DE10-4654-97C2-CABBCFEE872C}" dt="2024-07-15T23:39:05.132" v="9932"/>
          <ac:spMkLst>
            <pc:docMk/>
            <pc:sldMk cId="1148541855" sldId="478"/>
            <ac:spMk id="2" creationId="{5A1E389D-26D8-D60A-59E7-A81C528BF625}"/>
          </ac:spMkLst>
        </pc:spChg>
        <pc:spChg chg="add mod">
          <ac:chgData name="Yvan Lara" userId="02929ecc-73a6-4931-ab01-537ee2852773" providerId="ADAL" clId="{992CBAE2-DE10-4654-97C2-CABBCFEE872C}" dt="2024-07-15T23:56:15.109" v="10940" actId="20577"/>
          <ac:spMkLst>
            <pc:docMk/>
            <pc:sldMk cId="1148541855" sldId="478"/>
            <ac:spMk id="3" creationId="{B6992DD5-4C92-B12B-6566-AABE67FA0A19}"/>
          </ac:spMkLst>
        </pc:spChg>
      </pc:sldChg>
      <pc:sldChg chg="addSp delSp modSp add mod modAnim">
        <pc:chgData name="Yvan Lara" userId="02929ecc-73a6-4931-ab01-537ee2852773" providerId="ADAL" clId="{992CBAE2-DE10-4654-97C2-CABBCFEE872C}" dt="2024-07-16T01:25:45.067" v="12119"/>
        <pc:sldMkLst>
          <pc:docMk/>
          <pc:sldMk cId="2758641155" sldId="479"/>
        </pc:sldMkLst>
        <pc:spChg chg="add mod">
          <ac:chgData name="Yvan Lara" userId="02929ecc-73a6-4931-ab01-537ee2852773" providerId="ADAL" clId="{992CBAE2-DE10-4654-97C2-CABBCFEE872C}" dt="2024-07-16T00:24:44.186" v="11498" actId="1076"/>
          <ac:spMkLst>
            <pc:docMk/>
            <pc:sldMk cId="2758641155" sldId="479"/>
            <ac:spMk id="3" creationId="{FFDDFAC5-DCE9-76F6-CB03-4F99265F695B}"/>
          </ac:spMkLst>
        </pc:spChg>
        <pc:spChg chg="add mod">
          <ac:chgData name="Yvan Lara" userId="02929ecc-73a6-4931-ab01-537ee2852773" providerId="ADAL" clId="{992CBAE2-DE10-4654-97C2-CABBCFEE872C}" dt="2024-07-16T00:27:41.171" v="11609" actId="208"/>
          <ac:spMkLst>
            <pc:docMk/>
            <pc:sldMk cId="2758641155" sldId="479"/>
            <ac:spMk id="4" creationId="{9054C123-06C5-4BB0-002A-E48E19A7E17F}"/>
          </ac:spMkLst>
        </pc:spChg>
        <pc:spChg chg="add mod">
          <ac:chgData name="Yvan Lara" userId="02929ecc-73a6-4931-ab01-537ee2852773" providerId="ADAL" clId="{992CBAE2-DE10-4654-97C2-CABBCFEE872C}" dt="2024-07-16T00:27:49.141" v="11611" actId="207"/>
          <ac:spMkLst>
            <pc:docMk/>
            <pc:sldMk cId="2758641155" sldId="479"/>
            <ac:spMk id="5" creationId="{12833D1A-1764-BE66-55B5-E012966C6517}"/>
          </ac:spMkLst>
        </pc:spChg>
        <pc:spChg chg="add mod">
          <ac:chgData name="Yvan Lara" userId="02929ecc-73a6-4931-ab01-537ee2852773" providerId="ADAL" clId="{992CBAE2-DE10-4654-97C2-CABBCFEE872C}" dt="2024-07-16T00:24:14.381" v="11491" actId="1076"/>
          <ac:spMkLst>
            <pc:docMk/>
            <pc:sldMk cId="2758641155" sldId="479"/>
            <ac:spMk id="6" creationId="{F3CEC9D3-9855-DFA9-B7C5-C74A3F8A9C3B}"/>
          </ac:spMkLst>
        </pc:spChg>
        <pc:spChg chg="add mod">
          <ac:chgData name="Yvan Lara" userId="02929ecc-73a6-4931-ab01-537ee2852773" providerId="ADAL" clId="{992CBAE2-DE10-4654-97C2-CABBCFEE872C}" dt="2024-07-16T00:26:01.580" v="11567" actId="207"/>
          <ac:spMkLst>
            <pc:docMk/>
            <pc:sldMk cId="2758641155" sldId="479"/>
            <ac:spMk id="7" creationId="{4FA605EA-12AD-D85B-1CEE-E83154D25C80}"/>
          </ac:spMkLst>
        </pc:spChg>
        <pc:spChg chg="add mod">
          <ac:chgData name="Yvan Lara" userId="02929ecc-73a6-4931-ab01-537ee2852773" providerId="ADAL" clId="{992CBAE2-DE10-4654-97C2-CABBCFEE872C}" dt="2024-07-16T00:26:01.580" v="11567" actId="207"/>
          <ac:spMkLst>
            <pc:docMk/>
            <pc:sldMk cId="2758641155" sldId="479"/>
            <ac:spMk id="8" creationId="{05D35A30-7069-FC9A-5A44-56FE16B7F140}"/>
          </ac:spMkLst>
        </pc:spChg>
        <pc:spChg chg="add mod">
          <ac:chgData name="Yvan Lara" userId="02929ecc-73a6-4931-ab01-537ee2852773" providerId="ADAL" clId="{992CBAE2-DE10-4654-97C2-CABBCFEE872C}" dt="2024-07-16T00:26:01.580" v="11567" actId="207"/>
          <ac:spMkLst>
            <pc:docMk/>
            <pc:sldMk cId="2758641155" sldId="479"/>
            <ac:spMk id="9" creationId="{46249EC3-9595-8AAC-E610-21CA77104345}"/>
          </ac:spMkLst>
        </pc:spChg>
        <pc:spChg chg="add mod">
          <ac:chgData name="Yvan Lara" userId="02929ecc-73a6-4931-ab01-537ee2852773" providerId="ADAL" clId="{992CBAE2-DE10-4654-97C2-CABBCFEE872C}" dt="2024-07-16T00:26:14.691" v="11569" actId="1076"/>
          <ac:spMkLst>
            <pc:docMk/>
            <pc:sldMk cId="2758641155" sldId="479"/>
            <ac:spMk id="10" creationId="{33082CB4-702D-C4BF-24C4-A4FABB87EF37}"/>
          </ac:spMkLst>
        </pc:spChg>
        <pc:spChg chg="add mod">
          <ac:chgData name="Yvan Lara" userId="02929ecc-73a6-4931-ab01-537ee2852773" providerId="ADAL" clId="{992CBAE2-DE10-4654-97C2-CABBCFEE872C}" dt="2024-07-16T00:28:16.530" v="11615" actId="207"/>
          <ac:spMkLst>
            <pc:docMk/>
            <pc:sldMk cId="2758641155" sldId="479"/>
            <ac:spMk id="11" creationId="{4B517CFB-A35C-AE02-36EA-1382CD8F954D}"/>
          </ac:spMkLst>
        </pc:spChg>
        <pc:spChg chg="add mod">
          <ac:chgData name="Yvan Lara" userId="02929ecc-73a6-4931-ab01-537ee2852773" providerId="ADAL" clId="{992CBAE2-DE10-4654-97C2-CABBCFEE872C}" dt="2024-07-16T00:28:53.190" v="11618" actId="14100"/>
          <ac:spMkLst>
            <pc:docMk/>
            <pc:sldMk cId="2758641155" sldId="479"/>
            <ac:spMk id="12" creationId="{25AFEE84-190D-D477-96C1-051657D4D241}"/>
          </ac:spMkLst>
        </pc:spChg>
        <pc:spChg chg="add mod">
          <ac:chgData name="Yvan Lara" userId="02929ecc-73a6-4931-ab01-537ee2852773" providerId="ADAL" clId="{992CBAE2-DE10-4654-97C2-CABBCFEE872C}" dt="2024-07-16T00:30:32.175" v="11642" actId="207"/>
          <ac:spMkLst>
            <pc:docMk/>
            <pc:sldMk cId="2758641155" sldId="479"/>
            <ac:spMk id="18" creationId="{8638A9AB-0C17-13F2-BE30-E2F6D60776B8}"/>
          </ac:spMkLst>
        </pc:spChg>
        <pc:spChg chg="mod">
          <ac:chgData name="Yvan Lara" userId="02929ecc-73a6-4931-ab01-537ee2852773" providerId="ADAL" clId="{992CBAE2-DE10-4654-97C2-CABBCFEE872C}" dt="2024-07-16T00:15:44.354" v="11229" actId="20577"/>
          <ac:spMkLst>
            <pc:docMk/>
            <pc:sldMk cId="2758641155" sldId="479"/>
            <ac:spMk id="21" creationId="{28C9D25F-587F-D1E5-EFE4-E81198FBAEC0}"/>
          </ac:spMkLst>
        </pc:spChg>
        <pc:graphicFrameChg chg="add del mod">
          <ac:chgData name="Yvan Lara" userId="02929ecc-73a6-4931-ab01-537ee2852773" providerId="ADAL" clId="{992CBAE2-DE10-4654-97C2-CABBCFEE872C}" dt="2024-07-16T00:41:20.153" v="11712" actId="478"/>
          <ac:graphicFrameMkLst>
            <pc:docMk/>
            <pc:sldMk cId="2758641155" sldId="479"/>
            <ac:graphicFrameMk id="22" creationId="{8F4722D9-7A9B-4BC9-AAE8-A5AD09FAFE03}"/>
          </ac:graphicFrameMkLst>
        </pc:graphicFrameChg>
        <pc:cxnChg chg="add mod">
          <ac:chgData name="Yvan Lara" userId="02929ecc-73a6-4931-ab01-537ee2852773" providerId="ADAL" clId="{992CBAE2-DE10-4654-97C2-CABBCFEE872C}" dt="2024-07-16T00:29:44.164" v="11625" actId="14100"/>
          <ac:cxnSpMkLst>
            <pc:docMk/>
            <pc:sldMk cId="2758641155" sldId="479"/>
            <ac:cxnSpMk id="13" creationId="{47C78C21-4775-0677-1389-773F87A92EFC}"/>
          </ac:cxnSpMkLst>
        </pc:cxnChg>
        <pc:cxnChg chg="add mod">
          <ac:chgData name="Yvan Lara" userId="02929ecc-73a6-4931-ab01-537ee2852773" providerId="ADAL" clId="{992CBAE2-DE10-4654-97C2-CABBCFEE872C}" dt="2024-07-16T00:29:36.323" v="11623" actId="14100"/>
          <ac:cxnSpMkLst>
            <pc:docMk/>
            <pc:sldMk cId="2758641155" sldId="479"/>
            <ac:cxnSpMk id="14" creationId="{339DE88B-A3EA-C271-062E-65B9BE4CF058}"/>
          </ac:cxnSpMkLst>
        </pc:cxnChg>
        <pc:cxnChg chg="add mod">
          <ac:chgData name="Yvan Lara" userId="02929ecc-73a6-4931-ab01-537ee2852773" providerId="ADAL" clId="{992CBAE2-DE10-4654-97C2-CABBCFEE872C}" dt="2024-07-16T00:30:45.879" v="11645" actId="14100"/>
          <ac:cxnSpMkLst>
            <pc:docMk/>
            <pc:sldMk cId="2758641155" sldId="479"/>
            <ac:cxnSpMk id="19" creationId="{21B68F63-79D8-001A-3CA8-CF4331A71FA7}"/>
          </ac:cxnSpMkLst>
        </pc:cxnChg>
      </pc:sldChg>
      <pc:sldChg chg="modSp add mod">
        <pc:chgData name="Yvan Lara" userId="02929ecc-73a6-4931-ab01-537ee2852773" providerId="ADAL" clId="{992CBAE2-DE10-4654-97C2-CABBCFEE872C}" dt="2024-07-15T22:55:26.566" v="9053" actId="207"/>
        <pc:sldMkLst>
          <pc:docMk/>
          <pc:sldMk cId="2848404789" sldId="480"/>
        </pc:sldMkLst>
        <pc:spChg chg="mod">
          <ac:chgData name="Yvan Lara" userId="02929ecc-73a6-4931-ab01-537ee2852773" providerId="ADAL" clId="{992CBAE2-DE10-4654-97C2-CABBCFEE872C}" dt="2024-07-15T22:55:22.992" v="9051" actId="207"/>
          <ac:spMkLst>
            <pc:docMk/>
            <pc:sldMk cId="2848404789" sldId="480"/>
            <ac:spMk id="2" creationId="{7FAD11D6-63E9-2F4C-6F15-B2FE4E77FB92}"/>
          </ac:spMkLst>
        </pc:spChg>
        <pc:spChg chg="mod">
          <ac:chgData name="Yvan Lara" userId="02929ecc-73a6-4931-ab01-537ee2852773" providerId="ADAL" clId="{992CBAE2-DE10-4654-97C2-CABBCFEE872C}" dt="2024-07-15T22:55:26.566" v="9053" actId="207"/>
          <ac:spMkLst>
            <pc:docMk/>
            <pc:sldMk cId="2848404789" sldId="480"/>
            <ac:spMk id="3" creationId="{91043134-E35C-77E6-F2F9-9FA79F83827C}"/>
          </ac:spMkLst>
        </pc:spChg>
        <pc:spChg chg="mod">
          <ac:chgData name="Yvan Lara" userId="02929ecc-73a6-4931-ab01-537ee2852773" providerId="ADAL" clId="{992CBAE2-DE10-4654-97C2-CABBCFEE872C}" dt="2024-07-15T22:55:18.882" v="9049" actId="208"/>
          <ac:spMkLst>
            <pc:docMk/>
            <pc:sldMk cId="2848404789" sldId="480"/>
            <ac:spMk id="24" creationId="{018E3028-F269-3E24-BF27-7D7005972173}"/>
          </ac:spMkLst>
        </pc:spChg>
      </pc:sldChg>
      <pc:sldChg chg="modSp add mod">
        <pc:chgData name="Yvan Lara" userId="02929ecc-73a6-4931-ab01-537ee2852773" providerId="ADAL" clId="{992CBAE2-DE10-4654-97C2-CABBCFEE872C}" dt="2024-07-15T22:56:22.018" v="9065" actId="20577"/>
        <pc:sldMkLst>
          <pc:docMk/>
          <pc:sldMk cId="3454702544" sldId="481"/>
        </pc:sldMkLst>
        <pc:spChg chg="mod">
          <ac:chgData name="Yvan Lara" userId="02929ecc-73a6-4931-ab01-537ee2852773" providerId="ADAL" clId="{992CBAE2-DE10-4654-97C2-CABBCFEE872C}" dt="2024-07-15T22:56:22.018" v="9065" actId="20577"/>
          <ac:spMkLst>
            <pc:docMk/>
            <pc:sldMk cId="3454702544" sldId="481"/>
            <ac:spMk id="18" creationId="{DDFE4D0F-8610-44FD-DEEC-35C1BEBB6BD4}"/>
          </ac:spMkLst>
        </pc:spChg>
      </pc:sldChg>
      <pc:sldChg chg="addSp delSp modSp add mod modAnim">
        <pc:chgData name="Yvan Lara" userId="02929ecc-73a6-4931-ab01-537ee2852773" providerId="ADAL" clId="{992CBAE2-DE10-4654-97C2-CABBCFEE872C}" dt="2024-07-16T01:22:43.887" v="12100"/>
        <pc:sldMkLst>
          <pc:docMk/>
          <pc:sldMk cId="3854321463" sldId="482"/>
        </pc:sldMkLst>
        <pc:spChg chg="del mod">
          <ac:chgData name="Yvan Lara" userId="02929ecc-73a6-4931-ab01-537ee2852773" providerId="ADAL" clId="{992CBAE2-DE10-4654-97C2-CABBCFEE872C}" dt="2024-07-15T23:02:28.470" v="9317" actId="478"/>
          <ac:spMkLst>
            <pc:docMk/>
            <pc:sldMk cId="3854321463" sldId="482"/>
            <ac:spMk id="2" creationId="{7FAD11D6-63E9-2F4C-6F15-B2FE4E77FB92}"/>
          </ac:spMkLst>
        </pc:spChg>
        <pc:spChg chg="del">
          <ac:chgData name="Yvan Lara" userId="02929ecc-73a6-4931-ab01-537ee2852773" providerId="ADAL" clId="{992CBAE2-DE10-4654-97C2-CABBCFEE872C}" dt="2024-07-15T22:57:49.771" v="9081" actId="478"/>
          <ac:spMkLst>
            <pc:docMk/>
            <pc:sldMk cId="3854321463" sldId="482"/>
            <ac:spMk id="3" creationId="{91043134-E35C-77E6-F2F9-9FA79F83827C}"/>
          </ac:spMkLst>
        </pc:spChg>
        <pc:spChg chg="add mod">
          <ac:chgData name="Yvan Lara" userId="02929ecc-73a6-4931-ab01-537ee2852773" providerId="ADAL" clId="{992CBAE2-DE10-4654-97C2-CABBCFEE872C}" dt="2024-07-15T23:06:18.951" v="9378" actId="20577"/>
          <ac:spMkLst>
            <pc:docMk/>
            <pc:sldMk cId="3854321463" sldId="482"/>
            <ac:spMk id="4" creationId="{7631A2A2-7F76-CD0C-DEBA-EEF95A01E408}"/>
          </ac:spMkLst>
        </pc:spChg>
        <pc:spChg chg="mod">
          <ac:chgData name="Yvan Lara" userId="02929ecc-73a6-4931-ab01-537ee2852773" providerId="ADAL" clId="{992CBAE2-DE10-4654-97C2-CABBCFEE872C}" dt="2024-07-15T23:00:50.553" v="9246" actId="20577"/>
          <ac:spMkLst>
            <pc:docMk/>
            <pc:sldMk cId="3854321463" sldId="482"/>
            <ac:spMk id="15" creationId="{F595BB39-4494-B0D1-43A0-54318F47E0FB}"/>
          </ac:spMkLst>
        </pc:spChg>
        <pc:spChg chg="mod">
          <ac:chgData name="Yvan Lara" userId="02929ecc-73a6-4931-ab01-537ee2852773" providerId="ADAL" clId="{992CBAE2-DE10-4654-97C2-CABBCFEE872C}" dt="2024-07-15T23:04:20.620" v="9328" actId="20577"/>
          <ac:spMkLst>
            <pc:docMk/>
            <pc:sldMk cId="3854321463" sldId="482"/>
            <ac:spMk id="24" creationId="{018E3028-F269-3E24-BF27-7D7005972173}"/>
          </ac:spMkLst>
        </pc:spChg>
        <pc:spChg chg="mod">
          <ac:chgData name="Yvan Lara" userId="02929ecc-73a6-4931-ab01-537ee2852773" providerId="ADAL" clId="{992CBAE2-DE10-4654-97C2-CABBCFEE872C}" dt="2024-07-15T22:57:12.801" v="9072" actId="20577"/>
          <ac:spMkLst>
            <pc:docMk/>
            <pc:sldMk cId="3854321463" sldId="482"/>
            <ac:spMk id="40" creationId="{BF3501DE-B652-F429-7BD2-8C2C9B9A63E8}"/>
          </ac:spMkLst>
        </pc:spChg>
      </pc:sldChg>
      <pc:sldChg chg="addSp delSp modSp add mod ord delAnim modAnim">
        <pc:chgData name="Yvan Lara" userId="02929ecc-73a6-4931-ab01-537ee2852773" providerId="ADAL" clId="{992CBAE2-DE10-4654-97C2-CABBCFEE872C}" dt="2024-07-16T01:24:45.287" v="12110"/>
        <pc:sldMkLst>
          <pc:docMk/>
          <pc:sldMk cId="253025590" sldId="483"/>
        </pc:sldMkLst>
        <pc:spChg chg="mod">
          <ac:chgData name="Yvan Lara" userId="02929ecc-73a6-4931-ab01-537ee2852773" providerId="ADAL" clId="{992CBAE2-DE10-4654-97C2-CABBCFEE872C}" dt="2024-07-16T00:02:05.068" v="10946" actId="6549"/>
          <ac:spMkLst>
            <pc:docMk/>
            <pc:sldMk cId="253025590" sldId="483"/>
            <ac:spMk id="3" creationId="{3B0159DA-0E3A-891F-6160-CAB1F9C74E5C}"/>
          </ac:spMkLst>
        </pc:spChg>
        <pc:spChg chg="add mod">
          <ac:chgData name="Yvan Lara" userId="02929ecc-73a6-4931-ab01-537ee2852773" providerId="ADAL" clId="{992CBAE2-DE10-4654-97C2-CABBCFEE872C}" dt="2024-07-16T00:06:23.191" v="11050" actId="14100"/>
          <ac:spMkLst>
            <pc:docMk/>
            <pc:sldMk cId="253025590" sldId="483"/>
            <ac:spMk id="4" creationId="{86F637D2-650E-9E09-4B61-FA268BAA65D4}"/>
          </ac:spMkLst>
        </pc:spChg>
        <pc:spChg chg="del mod">
          <ac:chgData name="Yvan Lara" userId="02929ecc-73a6-4931-ab01-537ee2852773" providerId="ADAL" clId="{992CBAE2-DE10-4654-97C2-CABBCFEE872C}" dt="2024-07-16T00:02:21.400" v="10958" actId="478"/>
          <ac:spMkLst>
            <pc:docMk/>
            <pc:sldMk cId="253025590" sldId="483"/>
            <ac:spMk id="5" creationId="{6C4593C2-F96E-84A5-D22C-E3C81DC1D6B6}"/>
          </ac:spMkLst>
        </pc:spChg>
        <pc:spChg chg="del">
          <ac:chgData name="Yvan Lara" userId="02929ecc-73a6-4931-ab01-537ee2852773" providerId="ADAL" clId="{992CBAE2-DE10-4654-97C2-CABBCFEE872C}" dt="2024-07-16T00:02:12.791" v="10947" actId="478"/>
          <ac:spMkLst>
            <pc:docMk/>
            <pc:sldMk cId="253025590" sldId="483"/>
            <ac:spMk id="6" creationId="{8DC2918B-3162-9D9E-E610-A26D17002D68}"/>
          </ac:spMkLst>
        </pc:spChg>
        <pc:spChg chg="del">
          <ac:chgData name="Yvan Lara" userId="02929ecc-73a6-4931-ab01-537ee2852773" providerId="ADAL" clId="{992CBAE2-DE10-4654-97C2-CABBCFEE872C}" dt="2024-07-16T00:02:19.970" v="10956" actId="478"/>
          <ac:spMkLst>
            <pc:docMk/>
            <pc:sldMk cId="253025590" sldId="483"/>
            <ac:spMk id="7" creationId="{549D5889-D961-6369-54AB-E44535352773}"/>
          </ac:spMkLst>
        </pc:spChg>
        <pc:spChg chg="del">
          <ac:chgData name="Yvan Lara" userId="02929ecc-73a6-4931-ab01-537ee2852773" providerId="ADAL" clId="{992CBAE2-DE10-4654-97C2-CABBCFEE872C}" dt="2024-07-16T00:02:19.406" v="10955" actId="478"/>
          <ac:spMkLst>
            <pc:docMk/>
            <pc:sldMk cId="253025590" sldId="483"/>
            <ac:spMk id="8" creationId="{22A6F02F-0B91-97E0-DF78-221AABE34EDB}"/>
          </ac:spMkLst>
        </pc:spChg>
        <pc:spChg chg="del">
          <ac:chgData name="Yvan Lara" userId="02929ecc-73a6-4931-ab01-537ee2852773" providerId="ADAL" clId="{992CBAE2-DE10-4654-97C2-CABBCFEE872C}" dt="2024-07-16T00:02:12.791" v="10947" actId="478"/>
          <ac:spMkLst>
            <pc:docMk/>
            <pc:sldMk cId="253025590" sldId="483"/>
            <ac:spMk id="9" creationId="{64B96665-47EE-9EC4-8C5D-664C2FE06E2C}"/>
          </ac:spMkLst>
        </pc:spChg>
        <pc:spChg chg="del">
          <ac:chgData name="Yvan Lara" userId="02929ecc-73a6-4931-ab01-537ee2852773" providerId="ADAL" clId="{992CBAE2-DE10-4654-97C2-CABBCFEE872C}" dt="2024-07-16T00:02:12.791" v="10947" actId="478"/>
          <ac:spMkLst>
            <pc:docMk/>
            <pc:sldMk cId="253025590" sldId="483"/>
            <ac:spMk id="10" creationId="{183964D2-A308-110C-59F8-AEAAC4D31212}"/>
          </ac:spMkLst>
        </pc:spChg>
        <pc:spChg chg="del">
          <ac:chgData name="Yvan Lara" userId="02929ecc-73a6-4931-ab01-537ee2852773" providerId="ADAL" clId="{992CBAE2-DE10-4654-97C2-CABBCFEE872C}" dt="2024-07-16T00:02:18.926" v="10954" actId="478"/>
          <ac:spMkLst>
            <pc:docMk/>
            <pc:sldMk cId="253025590" sldId="483"/>
            <ac:spMk id="11" creationId="{A5ED9720-C45F-AA48-E559-4CE4E2573882}"/>
          </ac:spMkLst>
        </pc:spChg>
        <pc:spChg chg="del">
          <ac:chgData name="Yvan Lara" userId="02929ecc-73a6-4931-ab01-537ee2852773" providerId="ADAL" clId="{992CBAE2-DE10-4654-97C2-CABBCFEE872C}" dt="2024-07-16T00:02:12.791" v="10947" actId="478"/>
          <ac:spMkLst>
            <pc:docMk/>
            <pc:sldMk cId="253025590" sldId="483"/>
            <ac:spMk id="12" creationId="{0AA0F2F7-8E92-4EFB-F557-D0D86A52E65F}"/>
          </ac:spMkLst>
        </pc:spChg>
        <pc:spChg chg="del">
          <ac:chgData name="Yvan Lara" userId="02929ecc-73a6-4931-ab01-537ee2852773" providerId="ADAL" clId="{992CBAE2-DE10-4654-97C2-CABBCFEE872C}" dt="2024-07-16T00:02:12.791" v="10947" actId="478"/>
          <ac:spMkLst>
            <pc:docMk/>
            <pc:sldMk cId="253025590" sldId="483"/>
            <ac:spMk id="13" creationId="{E81DC07E-8FA3-E2EB-E5AA-27D7642735F7}"/>
          </ac:spMkLst>
        </pc:spChg>
        <pc:spChg chg="del">
          <ac:chgData name="Yvan Lara" userId="02929ecc-73a6-4931-ab01-537ee2852773" providerId="ADAL" clId="{992CBAE2-DE10-4654-97C2-CABBCFEE872C}" dt="2024-07-16T00:02:12.791" v="10947" actId="478"/>
          <ac:spMkLst>
            <pc:docMk/>
            <pc:sldMk cId="253025590" sldId="483"/>
            <ac:spMk id="14" creationId="{EA09F0B2-AAE5-D88B-42DD-AFA83E589583}"/>
          </ac:spMkLst>
        </pc:spChg>
        <pc:spChg chg="del">
          <ac:chgData name="Yvan Lara" userId="02929ecc-73a6-4931-ab01-537ee2852773" providerId="ADAL" clId="{992CBAE2-DE10-4654-97C2-CABBCFEE872C}" dt="2024-07-16T00:02:18.296" v="10953" actId="478"/>
          <ac:spMkLst>
            <pc:docMk/>
            <pc:sldMk cId="253025590" sldId="483"/>
            <ac:spMk id="15" creationId="{FAABB27F-AC96-7263-DF6F-19618314964E}"/>
          </ac:spMkLst>
        </pc:spChg>
        <pc:spChg chg="del">
          <ac:chgData name="Yvan Lara" userId="02929ecc-73a6-4931-ab01-537ee2852773" providerId="ADAL" clId="{992CBAE2-DE10-4654-97C2-CABBCFEE872C}" dt="2024-07-16T00:02:12.791" v="10947" actId="478"/>
          <ac:spMkLst>
            <pc:docMk/>
            <pc:sldMk cId="253025590" sldId="483"/>
            <ac:spMk id="16" creationId="{F2681AB7-48CF-483B-B032-6B420D5EF028}"/>
          </ac:spMkLst>
        </pc:spChg>
        <pc:spChg chg="del">
          <ac:chgData name="Yvan Lara" userId="02929ecc-73a6-4931-ab01-537ee2852773" providerId="ADAL" clId="{992CBAE2-DE10-4654-97C2-CABBCFEE872C}" dt="2024-07-16T00:02:12.791" v="10947" actId="478"/>
          <ac:spMkLst>
            <pc:docMk/>
            <pc:sldMk cId="253025590" sldId="483"/>
            <ac:spMk id="17" creationId="{EE520FE6-6075-55F9-6240-B9AD040D03C0}"/>
          </ac:spMkLst>
        </pc:spChg>
        <pc:spChg chg="del">
          <ac:chgData name="Yvan Lara" userId="02929ecc-73a6-4931-ab01-537ee2852773" providerId="ADAL" clId="{992CBAE2-DE10-4654-97C2-CABBCFEE872C}" dt="2024-07-16T00:02:12.791" v="10947" actId="478"/>
          <ac:spMkLst>
            <pc:docMk/>
            <pc:sldMk cId="253025590" sldId="483"/>
            <ac:spMk id="18" creationId="{70D251AA-3251-17C3-6250-DEBE51256A61}"/>
          </ac:spMkLst>
        </pc:spChg>
        <pc:spChg chg="del">
          <ac:chgData name="Yvan Lara" userId="02929ecc-73a6-4931-ab01-537ee2852773" providerId="ADAL" clId="{992CBAE2-DE10-4654-97C2-CABBCFEE872C}" dt="2024-07-16T00:02:14.306" v="10948" actId="478"/>
          <ac:spMkLst>
            <pc:docMk/>
            <pc:sldMk cId="253025590" sldId="483"/>
            <ac:spMk id="19" creationId="{E513473A-24D9-F596-9091-41EEF4F5B1F2}"/>
          </ac:spMkLst>
        </pc:spChg>
        <pc:spChg chg="add mod">
          <ac:chgData name="Yvan Lara" userId="02929ecc-73a6-4931-ab01-537ee2852773" providerId="ADAL" clId="{992CBAE2-DE10-4654-97C2-CABBCFEE872C}" dt="2024-07-16T00:10:58.118" v="11111" actId="20577"/>
          <ac:spMkLst>
            <pc:docMk/>
            <pc:sldMk cId="253025590" sldId="483"/>
            <ac:spMk id="20" creationId="{12AB9480-024B-A8EB-13A2-CB35180188EA}"/>
          </ac:spMkLst>
        </pc:spChg>
        <pc:spChg chg="del">
          <ac:chgData name="Yvan Lara" userId="02929ecc-73a6-4931-ab01-537ee2852773" providerId="ADAL" clId="{992CBAE2-DE10-4654-97C2-CABBCFEE872C}" dt="2024-07-16T00:02:12.791" v="10947" actId="478"/>
          <ac:spMkLst>
            <pc:docMk/>
            <pc:sldMk cId="253025590" sldId="483"/>
            <ac:spMk id="31" creationId="{63A1ADC8-698A-E4ED-97D6-93FA3303CF88}"/>
          </ac:spMkLst>
        </pc:spChg>
        <pc:spChg chg="del">
          <ac:chgData name="Yvan Lara" userId="02929ecc-73a6-4931-ab01-537ee2852773" providerId="ADAL" clId="{992CBAE2-DE10-4654-97C2-CABBCFEE872C}" dt="2024-07-16T00:02:12.791" v="10947" actId="478"/>
          <ac:spMkLst>
            <pc:docMk/>
            <pc:sldMk cId="253025590" sldId="483"/>
            <ac:spMk id="32" creationId="{8491362B-AEE1-523D-243D-6FE6D45F5300}"/>
          </ac:spMkLst>
        </pc:spChg>
        <pc:spChg chg="del">
          <ac:chgData name="Yvan Lara" userId="02929ecc-73a6-4931-ab01-537ee2852773" providerId="ADAL" clId="{992CBAE2-DE10-4654-97C2-CABBCFEE872C}" dt="2024-07-16T00:02:12.791" v="10947" actId="478"/>
          <ac:spMkLst>
            <pc:docMk/>
            <pc:sldMk cId="253025590" sldId="483"/>
            <ac:spMk id="33" creationId="{AE6D19DA-D56A-3560-5FAA-B4874BAA9C50}"/>
          </ac:spMkLst>
        </pc:spChg>
        <pc:picChg chg="del">
          <ac:chgData name="Yvan Lara" userId="02929ecc-73a6-4931-ab01-537ee2852773" providerId="ADAL" clId="{992CBAE2-DE10-4654-97C2-CABBCFEE872C}" dt="2024-07-16T00:02:15.276" v="10949" actId="478"/>
          <ac:picMkLst>
            <pc:docMk/>
            <pc:sldMk cId="253025590" sldId="483"/>
            <ac:picMk id="25" creationId="{2945AC05-802E-BB33-DEE0-3BF3BACC017D}"/>
          </ac:picMkLst>
        </pc:picChg>
        <pc:cxnChg chg="del">
          <ac:chgData name="Yvan Lara" userId="02929ecc-73a6-4931-ab01-537ee2852773" providerId="ADAL" clId="{992CBAE2-DE10-4654-97C2-CABBCFEE872C}" dt="2024-07-16T00:02:15.916" v="10950" actId="478"/>
          <ac:cxnSpMkLst>
            <pc:docMk/>
            <pc:sldMk cId="253025590" sldId="483"/>
            <ac:cxnSpMk id="22" creationId="{F05B34DA-9C7A-24BE-3151-6CA407DA9BAC}"/>
          </ac:cxnSpMkLst>
        </pc:cxnChg>
        <pc:cxnChg chg="del">
          <ac:chgData name="Yvan Lara" userId="02929ecc-73a6-4931-ab01-537ee2852773" providerId="ADAL" clId="{992CBAE2-DE10-4654-97C2-CABBCFEE872C}" dt="2024-07-16T00:02:17.326" v="10952" actId="478"/>
          <ac:cxnSpMkLst>
            <pc:docMk/>
            <pc:sldMk cId="253025590" sldId="483"/>
            <ac:cxnSpMk id="27" creationId="{66B45162-2E6F-0D14-FEF5-E216823E9A11}"/>
          </ac:cxnSpMkLst>
        </pc:cxnChg>
        <pc:cxnChg chg="del mod">
          <ac:chgData name="Yvan Lara" userId="02929ecc-73a6-4931-ab01-537ee2852773" providerId="ADAL" clId="{992CBAE2-DE10-4654-97C2-CABBCFEE872C}" dt="2024-07-16T00:02:12.791" v="10947" actId="478"/>
          <ac:cxnSpMkLst>
            <pc:docMk/>
            <pc:sldMk cId="253025590" sldId="483"/>
            <ac:cxnSpMk id="35" creationId="{A71397FE-3498-4D18-D51B-55EEE62D37FF}"/>
          </ac:cxnSpMkLst>
        </pc:cxnChg>
      </pc:sldChg>
      <pc:sldChg chg="addSp delSp modSp add mod modAnim">
        <pc:chgData name="Yvan Lara" userId="02929ecc-73a6-4931-ab01-537ee2852773" providerId="ADAL" clId="{992CBAE2-DE10-4654-97C2-CABBCFEE872C}" dt="2024-07-16T01:24:55.443" v="12111"/>
        <pc:sldMkLst>
          <pc:docMk/>
          <pc:sldMk cId="1369395973" sldId="484"/>
        </pc:sldMkLst>
        <pc:spChg chg="add mod">
          <ac:chgData name="Yvan Lara" userId="02929ecc-73a6-4931-ab01-537ee2852773" providerId="ADAL" clId="{992CBAE2-DE10-4654-97C2-CABBCFEE872C}" dt="2024-07-16T00:13:25.726" v="11129" actId="1076"/>
          <ac:spMkLst>
            <pc:docMk/>
            <pc:sldMk cId="1369395973" sldId="484"/>
            <ac:spMk id="3" creationId="{A3EE7B08-95B0-1EB1-AF6E-9BEB361D421B}"/>
          </ac:spMkLst>
        </pc:spChg>
        <pc:spChg chg="add mod">
          <ac:chgData name="Yvan Lara" userId="02929ecc-73a6-4931-ab01-537ee2852773" providerId="ADAL" clId="{992CBAE2-DE10-4654-97C2-CABBCFEE872C}" dt="2024-07-16T00:13:30.810" v="11130"/>
          <ac:spMkLst>
            <pc:docMk/>
            <pc:sldMk cId="1369395973" sldId="484"/>
            <ac:spMk id="4" creationId="{65CB8EA2-B247-744B-2439-804CD8456423}"/>
          </ac:spMkLst>
        </pc:spChg>
        <pc:spChg chg="mod">
          <ac:chgData name="Yvan Lara" userId="02929ecc-73a6-4931-ab01-537ee2852773" providerId="ADAL" clId="{992CBAE2-DE10-4654-97C2-CABBCFEE872C}" dt="2024-07-16T00:11:59.644" v="11119" actId="14100"/>
          <ac:spMkLst>
            <pc:docMk/>
            <pc:sldMk cId="1369395973" sldId="484"/>
            <ac:spMk id="5" creationId="{B0BA5C0B-2655-1725-043D-7363B16E54F8}"/>
          </ac:spMkLst>
        </pc:spChg>
        <pc:spChg chg="add mod">
          <ac:chgData name="Yvan Lara" userId="02929ecc-73a6-4931-ab01-537ee2852773" providerId="ADAL" clId="{992CBAE2-DE10-4654-97C2-CABBCFEE872C}" dt="2024-07-16T00:14:28.513" v="11190" actId="20577"/>
          <ac:spMkLst>
            <pc:docMk/>
            <pc:sldMk cId="1369395973" sldId="484"/>
            <ac:spMk id="7" creationId="{6911C14C-18F7-4BA5-8762-7A906CBAE663}"/>
          </ac:spMkLst>
        </pc:spChg>
        <pc:spChg chg="mod">
          <ac:chgData name="Yvan Lara" userId="02929ecc-73a6-4931-ab01-537ee2852773" providerId="ADAL" clId="{992CBAE2-DE10-4654-97C2-CABBCFEE872C}" dt="2024-07-16T00:12:14.969" v="11121" actId="208"/>
          <ac:spMkLst>
            <pc:docMk/>
            <pc:sldMk cId="1369395973" sldId="484"/>
            <ac:spMk id="13" creationId="{EF5164B0-02EB-6D0A-DEFC-4D8F485D4F3E}"/>
          </ac:spMkLst>
        </pc:spChg>
        <pc:spChg chg="mod">
          <ac:chgData name="Yvan Lara" userId="02929ecc-73a6-4931-ab01-537ee2852773" providerId="ADAL" clId="{992CBAE2-DE10-4654-97C2-CABBCFEE872C}" dt="2024-07-16T00:12:18.074" v="11123" actId="207"/>
          <ac:spMkLst>
            <pc:docMk/>
            <pc:sldMk cId="1369395973" sldId="484"/>
            <ac:spMk id="14" creationId="{A439A204-80B5-710D-A21D-CAC219B022F5}"/>
          </ac:spMkLst>
        </pc:spChg>
        <pc:spChg chg="mod">
          <ac:chgData name="Yvan Lara" userId="02929ecc-73a6-4931-ab01-537ee2852773" providerId="ADAL" clId="{992CBAE2-DE10-4654-97C2-CABBCFEE872C}" dt="2024-07-16T00:12:21.334" v="11125" actId="207"/>
          <ac:spMkLst>
            <pc:docMk/>
            <pc:sldMk cId="1369395973" sldId="484"/>
            <ac:spMk id="16" creationId="{89298DCE-4F0D-0169-2084-3E8344734F1D}"/>
          </ac:spMkLst>
        </pc:spChg>
        <pc:spChg chg="del">
          <ac:chgData name="Yvan Lara" userId="02929ecc-73a6-4931-ab01-537ee2852773" providerId="ADAL" clId="{992CBAE2-DE10-4654-97C2-CABBCFEE872C}" dt="2024-07-16T00:11:50.978" v="11117" actId="478"/>
          <ac:spMkLst>
            <pc:docMk/>
            <pc:sldMk cId="1369395973" sldId="484"/>
            <ac:spMk id="18" creationId="{DDFE4D0F-8610-44FD-DEEC-35C1BEBB6BD4}"/>
          </ac:spMkLst>
        </pc:spChg>
        <pc:spChg chg="mod">
          <ac:chgData name="Yvan Lara" userId="02929ecc-73a6-4931-ab01-537ee2852773" providerId="ADAL" clId="{992CBAE2-DE10-4654-97C2-CABBCFEE872C}" dt="2024-07-16T00:11:56.628" v="11118" actId="14100"/>
          <ac:spMkLst>
            <pc:docMk/>
            <pc:sldMk cId="1369395973" sldId="484"/>
            <ac:spMk id="19" creationId="{0F59AFB6-7B24-4EA1-1085-651893CC9849}"/>
          </ac:spMkLst>
        </pc:spChg>
        <pc:cxnChg chg="mod">
          <ac:chgData name="Yvan Lara" userId="02929ecc-73a6-4931-ab01-537ee2852773" providerId="ADAL" clId="{992CBAE2-DE10-4654-97C2-CABBCFEE872C}" dt="2024-07-16T00:12:31.404" v="11126" actId="208"/>
          <ac:cxnSpMkLst>
            <pc:docMk/>
            <pc:sldMk cId="1369395973" sldId="484"/>
            <ac:cxnSpMk id="6" creationId="{AB2D0A1B-0C4D-FB18-9228-2D0B3DBF45A6}"/>
          </ac:cxnSpMkLst>
        </pc:cxnChg>
        <pc:cxnChg chg="mod">
          <ac:chgData name="Yvan Lara" userId="02929ecc-73a6-4931-ab01-537ee2852773" providerId="ADAL" clId="{992CBAE2-DE10-4654-97C2-CABBCFEE872C}" dt="2024-07-16T00:12:31.404" v="11126" actId="208"/>
          <ac:cxnSpMkLst>
            <pc:docMk/>
            <pc:sldMk cId="1369395973" sldId="484"/>
            <ac:cxnSpMk id="10" creationId="{4CFB2766-A0FA-BF91-89C9-8595EFF56902}"/>
          </ac:cxnSpMkLst>
        </pc:cxnChg>
        <pc:cxnChg chg="mod">
          <ac:chgData name="Yvan Lara" userId="02929ecc-73a6-4931-ab01-537ee2852773" providerId="ADAL" clId="{992CBAE2-DE10-4654-97C2-CABBCFEE872C}" dt="2024-07-16T00:12:31.404" v="11126" actId="208"/>
          <ac:cxnSpMkLst>
            <pc:docMk/>
            <pc:sldMk cId="1369395973" sldId="484"/>
            <ac:cxnSpMk id="12" creationId="{D5BA4CA2-15BC-5373-CBFF-582F2A75C6BF}"/>
          </ac:cxnSpMkLst>
        </pc:cxnChg>
      </pc:sldChg>
      <pc:sldChg chg="delSp modSp add mod">
        <pc:chgData name="Yvan Lara" userId="02929ecc-73a6-4931-ab01-537ee2852773" providerId="ADAL" clId="{992CBAE2-DE10-4654-97C2-CABBCFEE872C}" dt="2024-07-16T00:40:26.468" v="11685" actId="1076"/>
        <pc:sldMkLst>
          <pc:docMk/>
          <pc:sldMk cId="1012865695" sldId="485"/>
        </pc:sldMkLst>
        <pc:spChg chg="del">
          <ac:chgData name="Yvan Lara" userId="02929ecc-73a6-4931-ab01-537ee2852773" providerId="ADAL" clId="{992CBAE2-DE10-4654-97C2-CABBCFEE872C}" dt="2024-07-16T00:39:53.361" v="11672" actId="478"/>
          <ac:spMkLst>
            <pc:docMk/>
            <pc:sldMk cId="1012865695" sldId="485"/>
            <ac:spMk id="3" creationId="{FFDDFAC5-DCE9-76F6-CB03-4F99265F695B}"/>
          </ac:spMkLst>
        </pc:spChg>
        <pc:spChg chg="del">
          <ac:chgData name="Yvan Lara" userId="02929ecc-73a6-4931-ab01-537ee2852773" providerId="ADAL" clId="{992CBAE2-DE10-4654-97C2-CABBCFEE872C}" dt="2024-07-16T00:40:13.477" v="11682" actId="478"/>
          <ac:spMkLst>
            <pc:docMk/>
            <pc:sldMk cId="1012865695" sldId="485"/>
            <ac:spMk id="4" creationId="{9054C123-06C5-4BB0-002A-E48E19A7E17F}"/>
          </ac:spMkLst>
        </pc:spChg>
        <pc:spChg chg="del">
          <ac:chgData name="Yvan Lara" userId="02929ecc-73a6-4931-ab01-537ee2852773" providerId="ADAL" clId="{992CBAE2-DE10-4654-97C2-CABBCFEE872C}" dt="2024-07-16T00:40:13.477" v="11682" actId="478"/>
          <ac:spMkLst>
            <pc:docMk/>
            <pc:sldMk cId="1012865695" sldId="485"/>
            <ac:spMk id="5" creationId="{12833D1A-1764-BE66-55B5-E012966C6517}"/>
          </ac:spMkLst>
        </pc:spChg>
        <pc:spChg chg="del">
          <ac:chgData name="Yvan Lara" userId="02929ecc-73a6-4931-ab01-537ee2852773" providerId="ADAL" clId="{992CBAE2-DE10-4654-97C2-CABBCFEE872C}" dt="2024-07-16T00:40:13.477" v="11682" actId="478"/>
          <ac:spMkLst>
            <pc:docMk/>
            <pc:sldMk cId="1012865695" sldId="485"/>
            <ac:spMk id="6" creationId="{F3CEC9D3-9855-DFA9-B7C5-C74A3F8A9C3B}"/>
          </ac:spMkLst>
        </pc:spChg>
        <pc:spChg chg="del">
          <ac:chgData name="Yvan Lara" userId="02929ecc-73a6-4931-ab01-537ee2852773" providerId="ADAL" clId="{992CBAE2-DE10-4654-97C2-CABBCFEE872C}" dt="2024-07-16T00:40:13.477" v="11682" actId="478"/>
          <ac:spMkLst>
            <pc:docMk/>
            <pc:sldMk cId="1012865695" sldId="485"/>
            <ac:spMk id="7" creationId="{4FA605EA-12AD-D85B-1CEE-E83154D25C80}"/>
          </ac:spMkLst>
        </pc:spChg>
        <pc:spChg chg="del">
          <ac:chgData name="Yvan Lara" userId="02929ecc-73a6-4931-ab01-537ee2852773" providerId="ADAL" clId="{992CBAE2-DE10-4654-97C2-CABBCFEE872C}" dt="2024-07-16T00:40:13.477" v="11682" actId="478"/>
          <ac:spMkLst>
            <pc:docMk/>
            <pc:sldMk cId="1012865695" sldId="485"/>
            <ac:spMk id="8" creationId="{05D35A30-7069-FC9A-5A44-56FE16B7F140}"/>
          </ac:spMkLst>
        </pc:spChg>
        <pc:spChg chg="del">
          <ac:chgData name="Yvan Lara" userId="02929ecc-73a6-4931-ab01-537ee2852773" providerId="ADAL" clId="{992CBAE2-DE10-4654-97C2-CABBCFEE872C}" dt="2024-07-16T00:40:13.477" v="11682" actId="478"/>
          <ac:spMkLst>
            <pc:docMk/>
            <pc:sldMk cId="1012865695" sldId="485"/>
            <ac:spMk id="9" creationId="{46249EC3-9595-8AAC-E610-21CA77104345}"/>
          </ac:spMkLst>
        </pc:spChg>
        <pc:spChg chg="del">
          <ac:chgData name="Yvan Lara" userId="02929ecc-73a6-4931-ab01-537ee2852773" providerId="ADAL" clId="{992CBAE2-DE10-4654-97C2-CABBCFEE872C}" dt="2024-07-16T00:40:13.477" v="11682" actId="478"/>
          <ac:spMkLst>
            <pc:docMk/>
            <pc:sldMk cId="1012865695" sldId="485"/>
            <ac:spMk id="10" creationId="{33082CB4-702D-C4BF-24C4-A4FABB87EF37}"/>
          </ac:spMkLst>
        </pc:spChg>
        <pc:spChg chg="del">
          <ac:chgData name="Yvan Lara" userId="02929ecc-73a6-4931-ab01-537ee2852773" providerId="ADAL" clId="{992CBAE2-DE10-4654-97C2-CABBCFEE872C}" dt="2024-07-16T00:39:55.892" v="11673" actId="478"/>
          <ac:spMkLst>
            <pc:docMk/>
            <pc:sldMk cId="1012865695" sldId="485"/>
            <ac:spMk id="11" creationId="{4B517CFB-A35C-AE02-36EA-1382CD8F954D}"/>
          </ac:spMkLst>
        </pc:spChg>
        <pc:spChg chg="del">
          <ac:chgData name="Yvan Lara" userId="02929ecc-73a6-4931-ab01-537ee2852773" providerId="ADAL" clId="{992CBAE2-DE10-4654-97C2-CABBCFEE872C}" dt="2024-07-16T00:40:10.401" v="11680" actId="478"/>
          <ac:spMkLst>
            <pc:docMk/>
            <pc:sldMk cId="1012865695" sldId="485"/>
            <ac:spMk id="12" creationId="{25AFEE84-190D-D477-96C1-051657D4D241}"/>
          </ac:spMkLst>
        </pc:spChg>
        <pc:spChg chg="del">
          <ac:chgData name="Yvan Lara" userId="02929ecc-73a6-4931-ab01-537ee2852773" providerId="ADAL" clId="{992CBAE2-DE10-4654-97C2-CABBCFEE872C}" dt="2024-07-16T00:40:00.167" v="11675" actId="478"/>
          <ac:spMkLst>
            <pc:docMk/>
            <pc:sldMk cId="1012865695" sldId="485"/>
            <ac:spMk id="18" creationId="{8638A9AB-0C17-13F2-BE30-E2F6D60776B8}"/>
          </ac:spMkLst>
        </pc:spChg>
        <pc:graphicFrameChg chg="mod">
          <ac:chgData name="Yvan Lara" userId="02929ecc-73a6-4931-ab01-537ee2852773" providerId="ADAL" clId="{992CBAE2-DE10-4654-97C2-CABBCFEE872C}" dt="2024-07-16T00:40:26.468" v="11685" actId="1076"/>
          <ac:graphicFrameMkLst>
            <pc:docMk/>
            <pc:sldMk cId="1012865695" sldId="485"/>
            <ac:graphicFrameMk id="22" creationId="{8F4722D9-7A9B-4BC9-AAE8-A5AD09FAFE03}"/>
          </ac:graphicFrameMkLst>
        </pc:graphicFrameChg>
        <pc:cxnChg chg="del">
          <ac:chgData name="Yvan Lara" userId="02929ecc-73a6-4931-ab01-537ee2852773" providerId="ADAL" clId="{992CBAE2-DE10-4654-97C2-CABBCFEE872C}" dt="2024-07-16T00:39:58.247" v="11674" actId="478"/>
          <ac:cxnSpMkLst>
            <pc:docMk/>
            <pc:sldMk cId="1012865695" sldId="485"/>
            <ac:cxnSpMk id="13" creationId="{47C78C21-4775-0677-1389-773F87A92EFC}"/>
          </ac:cxnSpMkLst>
        </pc:cxnChg>
        <pc:cxnChg chg="del">
          <ac:chgData name="Yvan Lara" userId="02929ecc-73a6-4931-ab01-537ee2852773" providerId="ADAL" clId="{992CBAE2-DE10-4654-97C2-CABBCFEE872C}" dt="2024-07-16T00:40:11.539" v="11681" actId="478"/>
          <ac:cxnSpMkLst>
            <pc:docMk/>
            <pc:sldMk cId="1012865695" sldId="485"/>
            <ac:cxnSpMk id="14" creationId="{339DE88B-A3EA-C271-062E-65B9BE4CF058}"/>
          </ac:cxnSpMkLst>
        </pc:cxnChg>
        <pc:cxnChg chg="del">
          <ac:chgData name="Yvan Lara" userId="02929ecc-73a6-4931-ab01-537ee2852773" providerId="ADAL" clId="{992CBAE2-DE10-4654-97C2-CABBCFEE872C}" dt="2024-07-16T00:40:02.257" v="11676" actId="478"/>
          <ac:cxnSpMkLst>
            <pc:docMk/>
            <pc:sldMk cId="1012865695" sldId="485"/>
            <ac:cxnSpMk id="19" creationId="{21B68F63-79D8-001A-3CA8-CF4331A71FA7}"/>
          </ac:cxnSpMkLst>
        </pc:cxnChg>
      </pc:sldChg>
      <pc:sldChg chg="addSp delSp modSp add mod modAnim">
        <pc:chgData name="Yvan Lara" userId="02929ecc-73a6-4931-ab01-537ee2852773" providerId="ADAL" clId="{992CBAE2-DE10-4654-97C2-CABBCFEE872C}" dt="2024-07-16T01:26:05.604" v="12122"/>
        <pc:sldMkLst>
          <pc:docMk/>
          <pc:sldMk cId="878949147" sldId="486"/>
        </pc:sldMkLst>
        <pc:spChg chg="add mod">
          <ac:chgData name="Yvan Lara" userId="02929ecc-73a6-4931-ab01-537ee2852773" providerId="ADAL" clId="{992CBAE2-DE10-4654-97C2-CABBCFEE872C}" dt="2024-07-16T00:58:48.653" v="11830" actId="14100"/>
          <ac:spMkLst>
            <pc:docMk/>
            <pc:sldMk cId="878949147" sldId="486"/>
            <ac:spMk id="5" creationId="{F2B69C25-678E-49A2-9ABD-C1F8B4D64C3D}"/>
          </ac:spMkLst>
        </pc:spChg>
        <pc:spChg chg="add mod">
          <ac:chgData name="Yvan Lara" userId="02929ecc-73a6-4931-ab01-537ee2852773" providerId="ADAL" clId="{992CBAE2-DE10-4654-97C2-CABBCFEE872C}" dt="2024-07-16T00:56:19.753" v="11814" actId="1076"/>
          <ac:spMkLst>
            <pc:docMk/>
            <pc:sldMk cId="878949147" sldId="486"/>
            <ac:spMk id="6" creationId="{CD97402E-A500-6DC9-F621-9B17D8986DC7}"/>
          </ac:spMkLst>
        </pc:spChg>
        <pc:spChg chg="add mod">
          <ac:chgData name="Yvan Lara" userId="02929ecc-73a6-4931-ab01-537ee2852773" providerId="ADAL" clId="{992CBAE2-DE10-4654-97C2-CABBCFEE872C}" dt="2024-07-16T00:56:51.024" v="11821" actId="14100"/>
          <ac:spMkLst>
            <pc:docMk/>
            <pc:sldMk cId="878949147" sldId="486"/>
            <ac:spMk id="7" creationId="{F7211932-2207-EA63-47C0-E9A72EEB2E38}"/>
          </ac:spMkLst>
        </pc:spChg>
        <pc:spChg chg="add mod">
          <ac:chgData name="Yvan Lara" userId="02929ecc-73a6-4931-ab01-537ee2852773" providerId="ADAL" clId="{992CBAE2-DE10-4654-97C2-CABBCFEE872C}" dt="2024-07-16T00:58:05.363" v="11827" actId="14100"/>
          <ac:spMkLst>
            <pc:docMk/>
            <pc:sldMk cId="878949147" sldId="486"/>
            <ac:spMk id="8" creationId="{30BC97FD-1C16-8783-3CAB-4F020F8C9F78}"/>
          </ac:spMkLst>
        </pc:spChg>
        <pc:spChg chg="add mod">
          <ac:chgData name="Yvan Lara" userId="02929ecc-73a6-4931-ab01-537ee2852773" providerId="ADAL" clId="{992CBAE2-DE10-4654-97C2-CABBCFEE872C}" dt="2024-07-16T00:58:17.996" v="11829" actId="1076"/>
          <ac:spMkLst>
            <pc:docMk/>
            <pc:sldMk cId="878949147" sldId="486"/>
            <ac:spMk id="9" creationId="{FB8F3D13-7CEE-C830-C5EA-4C27C961A3CD}"/>
          </ac:spMkLst>
        </pc:spChg>
        <pc:spChg chg="add mod">
          <ac:chgData name="Yvan Lara" userId="02929ecc-73a6-4931-ab01-537ee2852773" providerId="ADAL" clId="{992CBAE2-DE10-4654-97C2-CABBCFEE872C}" dt="2024-07-16T00:59:49.893" v="11836" actId="14100"/>
          <ac:spMkLst>
            <pc:docMk/>
            <pc:sldMk cId="878949147" sldId="486"/>
            <ac:spMk id="10" creationId="{BAE05704-3FF4-A3DD-1CB9-C1D47F650E69}"/>
          </ac:spMkLst>
        </pc:spChg>
        <pc:spChg chg="mod">
          <ac:chgData name="Yvan Lara" userId="02929ecc-73a6-4931-ab01-537ee2852773" providerId="ADAL" clId="{992CBAE2-DE10-4654-97C2-CABBCFEE872C}" dt="2024-07-16T00:42:39.877" v="11728" actId="20577"/>
          <ac:spMkLst>
            <pc:docMk/>
            <pc:sldMk cId="878949147" sldId="486"/>
            <ac:spMk id="21" creationId="{28C9D25F-587F-D1E5-EFE4-E81198FBAEC0}"/>
          </ac:spMkLst>
        </pc:spChg>
        <pc:graphicFrameChg chg="add mod">
          <ac:chgData name="Yvan Lara" userId="02929ecc-73a6-4931-ab01-537ee2852773" providerId="ADAL" clId="{992CBAE2-DE10-4654-97C2-CABBCFEE872C}" dt="2024-07-16T00:43:26.640" v="11731"/>
          <ac:graphicFrameMkLst>
            <pc:docMk/>
            <pc:sldMk cId="878949147" sldId="486"/>
            <ac:graphicFrameMk id="2" creationId="{8984B09E-581F-B6A2-05AD-CB471422D61F}"/>
          </ac:graphicFrameMkLst>
        </pc:graphicFrameChg>
        <pc:graphicFrameChg chg="add mod">
          <ac:chgData name="Yvan Lara" userId="02929ecc-73a6-4931-ab01-537ee2852773" providerId="ADAL" clId="{992CBAE2-DE10-4654-97C2-CABBCFEE872C}" dt="2024-07-16T00:43:35.550" v="11737" actId="14100"/>
          <ac:graphicFrameMkLst>
            <pc:docMk/>
            <pc:sldMk cId="878949147" sldId="486"/>
            <ac:graphicFrameMk id="3" creationId="{4E14F344-D8BD-D85F-8D94-F73A6B967939}"/>
          </ac:graphicFrameMkLst>
        </pc:graphicFrameChg>
        <pc:graphicFrameChg chg="del">
          <ac:chgData name="Yvan Lara" userId="02929ecc-73a6-4931-ab01-537ee2852773" providerId="ADAL" clId="{992CBAE2-DE10-4654-97C2-CABBCFEE872C}" dt="2024-07-16T00:40:55.777" v="11687" actId="478"/>
          <ac:graphicFrameMkLst>
            <pc:docMk/>
            <pc:sldMk cId="878949147" sldId="486"/>
            <ac:graphicFrameMk id="22" creationId="{8F4722D9-7A9B-4BC9-AAE8-A5AD09FAFE03}"/>
          </ac:graphicFrameMkLst>
        </pc:graphicFrameChg>
        <pc:picChg chg="add mod">
          <ac:chgData name="Yvan Lara" userId="02929ecc-73a6-4931-ab01-537ee2852773" providerId="ADAL" clId="{992CBAE2-DE10-4654-97C2-CABBCFEE872C}" dt="2024-07-16T00:56:38.734" v="11819" actId="1076"/>
          <ac:picMkLst>
            <pc:docMk/>
            <pc:sldMk cId="878949147" sldId="486"/>
            <ac:picMk id="4" creationId="{7B00253F-305F-AE27-82CE-9C8FCF8495A2}"/>
          </ac:picMkLst>
        </pc:picChg>
        <pc:picChg chg="add mod">
          <ac:chgData name="Yvan Lara" userId="02929ecc-73a6-4931-ab01-537ee2852773" providerId="ADAL" clId="{992CBAE2-DE10-4654-97C2-CABBCFEE872C}" dt="2024-07-16T00:43:30.270" v="11734"/>
          <ac:picMkLst>
            <pc:docMk/>
            <pc:sldMk cId="878949147" sldId="486"/>
            <ac:picMk id="22529" creationId="{3712792F-6AC7-4014-DC58-4CBB443DA872}"/>
          </ac:picMkLst>
        </pc:picChg>
        <pc:picChg chg="add mod">
          <ac:chgData name="Yvan Lara" userId="02929ecc-73a6-4931-ab01-537ee2852773" providerId="ADAL" clId="{992CBAE2-DE10-4654-97C2-CABBCFEE872C}" dt="2024-07-16T00:43:30.270" v="11734"/>
          <ac:picMkLst>
            <pc:docMk/>
            <pc:sldMk cId="878949147" sldId="486"/>
            <ac:picMk id="22530" creationId="{5D0255F4-7598-B585-99A0-8760BD0B15E7}"/>
          </ac:picMkLst>
        </pc:picChg>
        <pc:picChg chg="add mod">
          <ac:chgData name="Yvan Lara" userId="02929ecc-73a6-4931-ab01-537ee2852773" providerId="ADAL" clId="{992CBAE2-DE10-4654-97C2-CABBCFEE872C}" dt="2024-07-16T00:43:30.270" v="11734"/>
          <ac:picMkLst>
            <pc:docMk/>
            <pc:sldMk cId="878949147" sldId="486"/>
            <ac:picMk id="22531" creationId="{2079142F-7190-CFF5-6B8F-4FCAEBC78BC1}"/>
          </ac:picMkLst>
        </pc:picChg>
        <pc:picChg chg="add mod">
          <ac:chgData name="Yvan Lara" userId="02929ecc-73a6-4931-ab01-537ee2852773" providerId="ADAL" clId="{992CBAE2-DE10-4654-97C2-CABBCFEE872C}" dt="2024-07-16T00:43:30.270" v="11734"/>
          <ac:picMkLst>
            <pc:docMk/>
            <pc:sldMk cId="878949147" sldId="486"/>
            <ac:picMk id="22532" creationId="{53498FC8-5646-30AB-4423-388ACAC18D05}"/>
          </ac:picMkLst>
        </pc:picChg>
        <pc:picChg chg="add mod">
          <ac:chgData name="Yvan Lara" userId="02929ecc-73a6-4931-ab01-537ee2852773" providerId="ADAL" clId="{992CBAE2-DE10-4654-97C2-CABBCFEE872C}" dt="2024-07-16T00:43:30.270" v="11734"/>
          <ac:picMkLst>
            <pc:docMk/>
            <pc:sldMk cId="878949147" sldId="486"/>
            <ac:picMk id="22533" creationId="{0513E655-8E45-CCBF-F7A8-09ED72118295}"/>
          </ac:picMkLst>
        </pc:picChg>
        <pc:picChg chg="add mod">
          <ac:chgData name="Yvan Lara" userId="02929ecc-73a6-4931-ab01-537ee2852773" providerId="ADAL" clId="{992CBAE2-DE10-4654-97C2-CABBCFEE872C}" dt="2024-07-16T00:43:30.270" v="11734"/>
          <ac:picMkLst>
            <pc:docMk/>
            <pc:sldMk cId="878949147" sldId="486"/>
            <ac:picMk id="22534" creationId="{89575D2C-17BE-49A7-AE8D-10E9F8512F66}"/>
          </ac:picMkLst>
        </pc:picChg>
        <pc:picChg chg="add mod">
          <ac:chgData name="Yvan Lara" userId="02929ecc-73a6-4931-ab01-537ee2852773" providerId="ADAL" clId="{992CBAE2-DE10-4654-97C2-CABBCFEE872C}" dt="2024-07-16T00:43:30.270" v="11734"/>
          <ac:picMkLst>
            <pc:docMk/>
            <pc:sldMk cId="878949147" sldId="486"/>
            <ac:picMk id="22535" creationId="{64546233-586D-CDFB-D636-0D43D338E1A6}"/>
          </ac:picMkLst>
        </pc:picChg>
        <pc:picChg chg="add mod">
          <ac:chgData name="Yvan Lara" userId="02929ecc-73a6-4931-ab01-537ee2852773" providerId="ADAL" clId="{992CBAE2-DE10-4654-97C2-CABBCFEE872C}" dt="2024-07-16T00:43:30.270" v="11734"/>
          <ac:picMkLst>
            <pc:docMk/>
            <pc:sldMk cId="878949147" sldId="486"/>
            <ac:picMk id="22536" creationId="{6CE156A3-82EE-02F7-4201-4317A9420D03}"/>
          </ac:picMkLst>
        </pc:picChg>
        <pc:picChg chg="add mod">
          <ac:chgData name="Yvan Lara" userId="02929ecc-73a6-4931-ab01-537ee2852773" providerId="ADAL" clId="{992CBAE2-DE10-4654-97C2-CABBCFEE872C}" dt="2024-07-16T00:43:30.270" v="11734"/>
          <ac:picMkLst>
            <pc:docMk/>
            <pc:sldMk cId="878949147" sldId="486"/>
            <ac:picMk id="22537" creationId="{869BC191-1C74-03BA-424F-D0A19F4B96BD}"/>
          </ac:picMkLst>
        </pc:picChg>
        <pc:picChg chg="add mod">
          <ac:chgData name="Yvan Lara" userId="02929ecc-73a6-4931-ab01-537ee2852773" providerId="ADAL" clId="{992CBAE2-DE10-4654-97C2-CABBCFEE872C}" dt="2024-07-16T00:43:30.270" v="11734"/>
          <ac:picMkLst>
            <pc:docMk/>
            <pc:sldMk cId="878949147" sldId="486"/>
            <ac:picMk id="22538" creationId="{04F7F2F4-8C73-3B9A-35F7-EAE8A91C60AC}"/>
          </ac:picMkLst>
        </pc:picChg>
        <pc:picChg chg="add mod">
          <ac:chgData name="Yvan Lara" userId="02929ecc-73a6-4931-ab01-537ee2852773" providerId="ADAL" clId="{992CBAE2-DE10-4654-97C2-CABBCFEE872C}" dt="2024-07-16T00:43:30.270" v="11734"/>
          <ac:picMkLst>
            <pc:docMk/>
            <pc:sldMk cId="878949147" sldId="486"/>
            <ac:picMk id="22539" creationId="{FE61B2C2-06AF-C46F-9AF6-0688FC7DD479}"/>
          </ac:picMkLst>
        </pc:picChg>
        <pc:picChg chg="add mod">
          <ac:chgData name="Yvan Lara" userId="02929ecc-73a6-4931-ab01-537ee2852773" providerId="ADAL" clId="{992CBAE2-DE10-4654-97C2-CABBCFEE872C}" dt="2024-07-16T00:43:30.270" v="11734"/>
          <ac:picMkLst>
            <pc:docMk/>
            <pc:sldMk cId="878949147" sldId="486"/>
            <ac:picMk id="22540" creationId="{C7609B3B-45DF-7241-3155-43D3262954C1}"/>
          </ac:picMkLst>
        </pc:picChg>
        <pc:picChg chg="add mod">
          <ac:chgData name="Yvan Lara" userId="02929ecc-73a6-4931-ab01-537ee2852773" providerId="ADAL" clId="{992CBAE2-DE10-4654-97C2-CABBCFEE872C}" dt="2024-07-16T00:43:30.270" v="11734"/>
          <ac:picMkLst>
            <pc:docMk/>
            <pc:sldMk cId="878949147" sldId="486"/>
            <ac:picMk id="22541" creationId="{5A960383-1B5F-1A44-1437-7FC8C9F18AAD}"/>
          </ac:picMkLst>
        </pc:picChg>
        <pc:picChg chg="add mod">
          <ac:chgData name="Yvan Lara" userId="02929ecc-73a6-4931-ab01-537ee2852773" providerId="ADAL" clId="{992CBAE2-DE10-4654-97C2-CABBCFEE872C}" dt="2024-07-16T00:43:30.270" v="11734"/>
          <ac:picMkLst>
            <pc:docMk/>
            <pc:sldMk cId="878949147" sldId="486"/>
            <ac:picMk id="22542" creationId="{94326B07-0D1C-A346-5C94-9C7B73B090E3}"/>
          </ac:picMkLst>
        </pc:picChg>
        <pc:picChg chg="add mod">
          <ac:chgData name="Yvan Lara" userId="02929ecc-73a6-4931-ab01-537ee2852773" providerId="ADAL" clId="{992CBAE2-DE10-4654-97C2-CABBCFEE872C}" dt="2024-07-16T00:43:35.950" v="11738"/>
          <ac:picMkLst>
            <pc:docMk/>
            <pc:sldMk cId="878949147" sldId="486"/>
            <ac:picMk id="22543" creationId="{1B6A8A24-9F51-2F1F-4D6D-DDD720BF4DCE}"/>
          </ac:picMkLst>
        </pc:picChg>
        <pc:picChg chg="add mod">
          <ac:chgData name="Yvan Lara" userId="02929ecc-73a6-4931-ab01-537ee2852773" providerId="ADAL" clId="{992CBAE2-DE10-4654-97C2-CABBCFEE872C}" dt="2024-07-16T00:43:35.950" v="11738"/>
          <ac:picMkLst>
            <pc:docMk/>
            <pc:sldMk cId="878949147" sldId="486"/>
            <ac:picMk id="22544" creationId="{9D91FF20-E105-6868-EAF9-D518F999069B}"/>
          </ac:picMkLst>
        </pc:picChg>
        <pc:picChg chg="add mod">
          <ac:chgData name="Yvan Lara" userId="02929ecc-73a6-4931-ab01-537ee2852773" providerId="ADAL" clId="{992CBAE2-DE10-4654-97C2-CABBCFEE872C}" dt="2024-07-16T00:43:35.950" v="11738"/>
          <ac:picMkLst>
            <pc:docMk/>
            <pc:sldMk cId="878949147" sldId="486"/>
            <ac:picMk id="22545" creationId="{BF3C08E5-72D2-FF87-54F5-4B4A41D32CDF}"/>
          </ac:picMkLst>
        </pc:picChg>
        <pc:picChg chg="add mod">
          <ac:chgData name="Yvan Lara" userId="02929ecc-73a6-4931-ab01-537ee2852773" providerId="ADAL" clId="{992CBAE2-DE10-4654-97C2-CABBCFEE872C}" dt="2024-07-16T00:43:35.950" v="11738"/>
          <ac:picMkLst>
            <pc:docMk/>
            <pc:sldMk cId="878949147" sldId="486"/>
            <ac:picMk id="22546" creationId="{F61F9FC7-D1CB-82A9-6C7B-E57FE72E57E0}"/>
          </ac:picMkLst>
        </pc:picChg>
        <pc:picChg chg="add mod">
          <ac:chgData name="Yvan Lara" userId="02929ecc-73a6-4931-ab01-537ee2852773" providerId="ADAL" clId="{992CBAE2-DE10-4654-97C2-CABBCFEE872C}" dt="2024-07-16T00:43:35.950" v="11738"/>
          <ac:picMkLst>
            <pc:docMk/>
            <pc:sldMk cId="878949147" sldId="486"/>
            <ac:picMk id="22547" creationId="{A1B59F59-18FB-4371-0AFC-50D84BFE8442}"/>
          </ac:picMkLst>
        </pc:picChg>
        <pc:picChg chg="add mod">
          <ac:chgData name="Yvan Lara" userId="02929ecc-73a6-4931-ab01-537ee2852773" providerId="ADAL" clId="{992CBAE2-DE10-4654-97C2-CABBCFEE872C}" dt="2024-07-16T00:43:35.950" v="11738"/>
          <ac:picMkLst>
            <pc:docMk/>
            <pc:sldMk cId="878949147" sldId="486"/>
            <ac:picMk id="22548" creationId="{F7FA5BE1-7E1B-4B70-E66E-5ADA7FE0F1C2}"/>
          </ac:picMkLst>
        </pc:picChg>
        <pc:picChg chg="add mod">
          <ac:chgData name="Yvan Lara" userId="02929ecc-73a6-4931-ab01-537ee2852773" providerId="ADAL" clId="{992CBAE2-DE10-4654-97C2-CABBCFEE872C}" dt="2024-07-16T00:43:35.950" v="11738"/>
          <ac:picMkLst>
            <pc:docMk/>
            <pc:sldMk cId="878949147" sldId="486"/>
            <ac:picMk id="22549" creationId="{44B5C084-4201-8E99-45C1-8CA7AC3471E4}"/>
          </ac:picMkLst>
        </pc:picChg>
        <pc:picChg chg="add mod">
          <ac:chgData name="Yvan Lara" userId="02929ecc-73a6-4931-ab01-537ee2852773" providerId="ADAL" clId="{992CBAE2-DE10-4654-97C2-CABBCFEE872C}" dt="2024-07-16T00:43:35.950" v="11738"/>
          <ac:picMkLst>
            <pc:docMk/>
            <pc:sldMk cId="878949147" sldId="486"/>
            <ac:picMk id="22550" creationId="{685AA2F9-A4A4-0AC6-3253-46781CEA7589}"/>
          </ac:picMkLst>
        </pc:picChg>
        <pc:picChg chg="add mod">
          <ac:chgData name="Yvan Lara" userId="02929ecc-73a6-4931-ab01-537ee2852773" providerId="ADAL" clId="{992CBAE2-DE10-4654-97C2-CABBCFEE872C}" dt="2024-07-16T00:43:35.950" v="11738"/>
          <ac:picMkLst>
            <pc:docMk/>
            <pc:sldMk cId="878949147" sldId="486"/>
            <ac:picMk id="22551" creationId="{CF5AC806-D11C-D1F4-A5FF-A03840BAE89A}"/>
          </ac:picMkLst>
        </pc:picChg>
        <pc:picChg chg="add mod">
          <ac:chgData name="Yvan Lara" userId="02929ecc-73a6-4931-ab01-537ee2852773" providerId="ADAL" clId="{992CBAE2-DE10-4654-97C2-CABBCFEE872C}" dt="2024-07-16T00:43:35.950" v="11738"/>
          <ac:picMkLst>
            <pc:docMk/>
            <pc:sldMk cId="878949147" sldId="486"/>
            <ac:picMk id="22552" creationId="{46D2AA56-159A-213C-18B6-AF967E7D6316}"/>
          </ac:picMkLst>
        </pc:picChg>
        <pc:picChg chg="add mod">
          <ac:chgData name="Yvan Lara" userId="02929ecc-73a6-4931-ab01-537ee2852773" providerId="ADAL" clId="{992CBAE2-DE10-4654-97C2-CABBCFEE872C}" dt="2024-07-16T00:43:35.950" v="11738"/>
          <ac:picMkLst>
            <pc:docMk/>
            <pc:sldMk cId="878949147" sldId="486"/>
            <ac:picMk id="22553" creationId="{E2F55E83-424C-EF25-1D0C-FDA85CB49B6D}"/>
          </ac:picMkLst>
        </pc:picChg>
        <pc:picChg chg="add mod">
          <ac:chgData name="Yvan Lara" userId="02929ecc-73a6-4931-ab01-537ee2852773" providerId="ADAL" clId="{992CBAE2-DE10-4654-97C2-CABBCFEE872C}" dt="2024-07-16T00:43:35.950" v="11738"/>
          <ac:picMkLst>
            <pc:docMk/>
            <pc:sldMk cId="878949147" sldId="486"/>
            <ac:picMk id="22554" creationId="{047F6E32-15B3-908F-18C1-24B99C49614C}"/>
          </ac:picMkLst>
        </pc:picChg>
        <pc:picChg chg="add mod">
          <ac:chgData name="Yvan Lara" userId="02929ecc-73a6-4931-ab01-537ee2852773" providerId="ADAL" clId="{992CBAE2-DE10-4654-97C2-CABBCFEE872C}" dt="2024-07-16T00:43:35.950" v="11738"/>
          <ac:picMkLst>
            <pc:docMk/>
            <pc:sldMk cId="878949147" sldId="486"/>
            <ac:picMk id="22555" creationId="{07BC9099-B4EB-F927-3B7C-30E19B43B112}"/>
          </ac:picMkLst>
        </pc:picChg>
        <pc:picChg chg="add mod">
          <ac:chgData name="Yvan Lara" userId="02929ecc-73a6-4931-ab01-537ee2852773" providerId="ADAL" clId="{992CBAE2-DE10-4654-97C2-CABBCFEE872C}" dt="2024-07-16T00:43:35.950" v="11738"/>
          <ac:picMkLst>
            <pc:docMk/>
            <pc:sldMk cId="878949147" sldId="486"/>
            <ac:picMk id="22556" creationId="{50C17866-AE60-0447-4667-49FF6DC994A2}"/>
          </ac:picMkLst>
        </pc:picChg>
      </pc:sldChg>
      <pc:sldChg chg="add del">
        <pc:chgData name="Yvan Lara" userId="02929ecc-73a6-4931-ab01-537ee2852773" providerId="ADAL" clId="{992CBAE2-DE10-4654-97C2-CABBCFEE872C}" dt="2024-07-16T00:43:19.958" v="11730" actId="47"/>
        <pc:sldMkLst>
          <pc:docMk/>
          <pc:sldMk cId="1656743735" sldId="487"/>
        </pc:sldMkLst>
      </pc:sldChg>
      <pc:sldChg chg="addSp delSp modSp add mod">
        <pc:chgData name="Yvan Lara" userId="02929ecc-73a6-4931-ab01-537ee2852773" providerId="ADAL" clId="{992CBAE2-DE10-4654-97C2-CABBCFEE872C}" dt="2024-07-16T00:50:42.125" v="11761" actId="1076"/>
        <pc:sldMkLst>
          <pc:docMk/>
          <pc:sldMk cId="3775475795" sldId="487"/>
        </pc:sldMkLst>
        <pc:picChg chg="add del mod">
          <ac:chgData name="Yvan Lara" userId="02929ecc-73a6-4931-ab01-537ee2852773" providerId="ADAL" clId="{992CBAE2-DE10-4654-97C2-CABBCFEE872C}" dt="2024-07-16T00:45:02.936" v="11744" actId="478"/>
          <ac:picMkLst>
            <pc:docMk/>
            <pc:sldMk cId="3775475795" sldId="487"/>
            <ac:picMk id="3" creationId="{35A6FDA7-51AE-89C4-3C66-44978DAA0F15}"/>
          </ac:picMkLst>
        </pc:picChg>
        <pc:picChg chg="add del mod">
          <ac:chgData name="Yvan Lara" userId="02929ecc-73a6-4931-ab01-537ee2852773" providerId="ADAL" clId="{992CBAE2-DE10-4654-97C2-CABBCFEE872C}" dt="2024-07-16T00:46:32.906" v="11752" actId="478"/>
          <ac:picMkLst>
            <pc:docMk/>
            <pc:sldMk cId="3775475795" sldId="487"/>
            <ac:picMk id="5" creationId="{9E2798C6-B91C-2FC3-B924-A286D071015F}"/>
          </ac:picMkLst>
        </pc:picChg>
        <pc:picChg chg="add mod">
          <ac:chgData name="Yvan Lara" userId="02929ecc-73a6-4931-ab01-537ee2852773" providerId="ADAL" clId="{992CBAE2-DE10-4654-97C2-CABBCFEE872C}" dt="2024-07-16T00:50:42.125" v="11761" actId="1076"/>
          <ac:picMkLst>
            <pc:docMk/>
            <pc:sldMk cId="3775475795" sldId="487"/>
            <ac:picMk id="7" creationId="{74884590-A756-EBF8-9CB2-D1CF5900AEB7}"/>
          </ac:picMkLst>
        </pc:picChg>
      </pc:sldChg>
      <pc:sldChg chg="add del">
        <pc:chgData name="Yvan Lara" userId="02929ecc-73a6-4931-ab01-537ee2852773" providerId="ADAL" clId="{992CBAE2-DE10-4654-97C2-CABBCFEE872C}" dt="2024-07-16T00:43:17.557" v="11729" actId="47"/>
        <pc:sldMkLst>
          <pc:docMk/>
          <pc:sldMk cId="3913500500" sldId="488"/>
        </pc:sldMkLst>
      </pc:sldChg>
      <pc:sldChg chg="addSp modSp add mod">
        <pc:chgData name="Yvan Lara" userId="02929ecc-73a6-4931-ab01-537ee2852773" providerId="ADAL" clId="{992CBAE2-DE10-4654-97C2-CABBCFEE872C}" dt="2024-07-16T00:52:02.215" v="11763"/>
        <pc:sldMkLst>
          <pc:docMk/>
          <pc:sldMk cId="4157382393" sldId="488"/>
        </pc:sldMkLst>
        <pc:spChg chg="add mod">
          <ac:chgData name="Yvan Lara" userId="02929ecc-73a6-4931-ab01-537ee2852773" providerId="ADAL" clId="{992CBAE2-DE10-4654-97C2-CABBCFEE872C}" dt="2024-07-16T00:51:57.745" v="11762"/>
          <ac:spMkLst>
            <pc:docMk/>
            <pc:sldMk cId="4157382393" sldId="488"/>
            <ac:spMk id="4" creationId="{8D76EA6F-4147-8FA5-8CC8-5BD2D44A2467}"/>
          </ac:spMkLst>
        </pc:spChg>
        <pc:spChg chg="add mod">
          <ac:chgData name="Yvan Lara" userId="02929ecc-73a6-4931-ab01-537ee2852773" providerId="ADAL" clId="{992CBAE2-DE10-4654-97C2-CABBCFEE872C}" dt="2024-07-16T00:52:02.215" v="11763"/>
          <ac:spMkLst>
            <pc:docMk/>
            <pc:sldMk cId="4157382393" sldId="488"/>
            <ac:spMk id="5" creationId="{184E8A98-0649-ECE3-82F1-52E1C03FB891}"/>
          </ac:spMkLst>
        </pc:spChg>
        <pc:picChg chg="add mod">
          <ac:chgData name="Yvan Lara" userId="02929ecc-73a6-4931-ab01-537ee2852773" providerId="ADAL" clId="{992CBAE2-DE10-4654-97C2-CABBCFEE872C}" dt="2024-07-16T00:49:56.756" v="11760" actId="1076"/>
          <ac:picMkLst>
            <pc:docMk/>
            <pc:sldMk cId="4157382393" sldId="488"/>
            <ac:picMk id="3" creationId="{C6EF2E1A-944E-56C2-8FC2-B0800F3081B3}"/>
          </ac:picMkLst>
        </pc:picChg>
      </pc:sldChg>
      <pc:sldChg chg="modSp add mod">
        <pc:chgData name="Yvan Lara" userId="02929ecc-73a6-4931-ab01-537ee2852773" providerId="ADAL" clId="{992CBAE2-DE10-4654-97C2-CABBCFEE872C}" dt="2024-07-16T00:53:06.136" v="11788" actId="6549"/>
        <pc:sldMkLst>
          <pc:docMk/>
          <pc:sldMk cId="3179847234" sldId="489"/>
        </pc:sldMkLst>
        <pc:spChg chg="mod">
          <ac:chgData name="Yvan Lara" userId="02929ecc-73a6-4931-ab01-537ee2852773" providerId="ADAL" clId="{992CBAE2-DE10-4654-97C2-CABBCFEE872C}" dt="2024-07-16T00:53:06.136" v="11788" actId="6549"/>
          <ac:spMkLst>
            <pc:docMk/>
            <pc:sldMk cId="3179847234" sldId="489"/>
            <ac:spMk id="6" creationId="{3CAB194B-CF53-0271-0CFE-AC6042492592}"/>
          </ac:spMkLst>
        </pc:spChg>
      </pc:sldChg>
      <pc:sldChg chg="add del setBg">
        <pc:chgData name="Yvan Lara" userId="02929ecc-73a6-4931-ab01-537ee2852773" providerId="ADAL" clId="{992CBAE2-DE10-4654-97C2-CABBCFEE872C}" dt="2024-07-16T00:53:00.964" v="11785"/>
        <pc:sldMkLst>
          <pc:docMk/>
          <pc:sldMk cId="3835661567" sldId="489"/>
        </pc:sldMkLst>
      </pc:sldChg>
      <pc:sldChg chg="delSp modSp add mod">
        <pc:chgData name="Yvan Lara" userId="02929ecc-73a6-4931-ab01-537ee2852773" providerId="ADAL" clId="{992CBAE2-DE10-4654-97C2-CABBCFEE872C}" dt="2024-07-16T00:54:07.344" v="11797" actId="478"/>
        <pc:sldMkLst>
          <pc:docMk/>
          <pc:sldMk cId="975288559" sldId="490"/>
        </pc:sldMkLst>
        <pc:spChg chg="mod">
          <ac:chgData name="Yvan Lara" userId="02929ecc-73a6-4931-ab01-537ee2852773" providerId="ADAL" clId="{992CBAE2-DE10-4654-97C2-CABBCFEE872C}" dt="2024-07-16T00:54:02.348" v="11796" actId="20577"/>
          <ac:spMkLst>
            <pc:docMk/>
            <pc:sldMk cId="975288559" sldId="490"/>
            <ac:spMk id="21" creationId="{28C9D25F-587F-D1E5-EFE4-E81198FBAEC0}"/>
          </ac:spMkLst>
        </pc:spChg>
        <pc:graphicFrameChg chg="del">
          <ac:chgData name="Yvan Lara" userId="02929ecc-73a6-4931-ab01-537ee2852773" providerId="ADAL" clId="{992CBAE2-DE10-4654-97C2-CABBCFEE872C}" dt="2024-07-16T00:54:07.344" v="11797" actId="478"/>
          <ac:graphicFrameMkLst>
            <pc:docMk/>
            <pc:sldMk cId="975288559" sldId="490"/>
            <ac:graphicFrameMk id="22" creationId="{8F4722D9-7A9B-4BC9-AAE8-A5AD09FAFE03}"/>
          </ac:graphicFrameMkLst>
        </pc:graphicFrameChg>
      </pc:sldChg>
      <pc:sldChg chg="addSp delSp modSp add modAnim">
        <pc:chgData name="Yvan Lara" userId="02929ecc-73a6-4931-ab01-537ee2852773" providerId="ADAL" clId="{992CBAE2-DE10-4654-97C2-CABBCFEE872C}" dt="2024-07-16T01:33:28.695" v="12188"/>
        <pc:sldMkLst>
          <pc:docMk/>
          <pc:sldMk cId="4156508129" sldId="491"/>
        </pc:sldMkLst>
        <pc:spChg chg="mod topLvl">
          <ac:chgData name="Yvan Lara" userId="02929ecc-73a6-4931-ab01-537ee2852773" providerId="ADAL" clId="{992CBAE2-DE10-4654-97C2-CABBCFEE872C}" dt="2024-07-16T01:32:30.317" v="12179" actId="165"/>
          <ac:spMkLst>
            <pc:docMk/>
            <pc:sldMk cId="4156508129" sldId="491"/>
            <ac:spMk id="2" creationId="{67585E33-79C0-7219-2B08-831CDDA57CB8}"/>
          </ac:spMkLst>
        </pc:spChg>
        <pc:spChg chg="mod topLvl">
          <ac:chgData name="Yvan Lara" userId="02929ecc-73a6-4931-ab01-537ee2852773" providerId="ADAL" clId="{992CBAE2-DE10-4654-97C2-CABBCFEE872C}" dt="2024-07-16T01:32:30.317" v="12179" actId="165"/>
          <ac:spMkLst>
            <pc:docMk/>
            <pc:sldMk cId="4156508129" sldId="491"/>
            <ac:spMk id="14" creationId="{CCEA9569-B2B7-769B-AD84-A778AB86800F}"/>
          </ac:spMkLst>
        </pc:spChg>
        <pc:spChg chg="mod topLvl">
          <ac:chgData name="Yvan Lara" userId="02929ecc-73a6-4931-ab01-537ee2852773" providerId="ADAL" clId="{992CBAE2-DE10-4654-97C2-CABBCFEE872C}" dt="2024-07-16T01:32:34.265" v="12180" actId="165"/>
          <ac:spMkLst>
            <pc:docMk/>
            <pc:sldMk cId="4156508129" sldId="491"/>
            <ac:spMk id="17" creationId="{9AF26A59-EC7E-B47E-99D6-ADBCFEB12257}"/>
          </ac:spMkLst>
        </pc:spChg>
        <pc:spChg chg="mod topLvl">
          <ac:chgData name="Yvan Lara" userId="02929ecc-73a6-4931-ab01-537ee2852773" providerId="ADAL" clId="{992CBAE2-DE10-4654-97C2-CABBCFEE872C}" dt="2024-07-16T01:32:34.265" v="12180" actId="165"/>
          <ac:spMkLst>
            <pc:docMk/>
            <pc:sldMk cId="4156508129" sldId="491"/>
            <ac:spMk id="18" creationId="{AAE946A0-DD89-D22E-2525-ED4473937376}"/>
          </ac:spMkLst>
        </pc:spChg>
        <pc:spChg chg="mod topLvl">
          <ac:chgData name="Yvan Lara" userId="02929ecc-73a6-4931-ab01-537ee2852773" providerId="ADAL" clId="{992CBAE2-DE10-4654-97C2-CABBCFEE872C}" dt="2024-07-16T01:32:38.175" v="12181" actId="165"/>
          <ac:spMkLst>
            <pc:docMk/>
            <pc:sldMk cId="4156508129" sldId="491"/>
            <ac:spMk id="20" creationId="{250EDB8C-AE58-D814-F6A4-C3D9BA28A825}"/>
          </ac:spMkLst>
        </pc:spChg>
        <pc:spChg chg="mod topLvl">
          <ac:chgData name="Yvan Lara" userId="02929ecc-73a6-4931-ab01-537ee2852773" providerId="ADAL" clId="{992CBAE2-DE10-4654-97C2-CABBCFEE872C}" dt="2024-07-16T01:32:38.175" v="12181" actId="165"/>
          <ac:spMkLst>
            <pc:docMk/>
            <pc:sldMk cId="4156508129" sldId="491"/>
            <ac:spMk id="21" creationId="{3B9FF6EB-224B-E892-B4DF-45C563FA83EA}"/>
          </ac:spMkLst>
        </pc:spChg>
        <pc:grpChg chg="add del mod">
          <ac:chgData name="Yvan Lara" userId="02929ecc-73a6-4931-ab01-537ee2852773" providerId="ADAL" clId="{992CBAE2-DE10-4654-97C2-CABBCFEE872C}" dt="2024-07-16T01:32:30.317" v="12179" actId="165"/>
          <ac:grpSpMkLst>
            <pc:docMk/>
            <pc:sldMk cId="4156508129" sldId="491"/>
            <ac:grpSpMk id="15" creationId="{F04E32D1-DF41-9E3E-8F99-E8F4E11698E8}"/>
          </ac:grpSpMkLst>
        </pc:grpChg>
        <pc:grpChg chg="del">
          <ac:chgData name="Yvan Lara" userId="02929ecc-73a6-4931-ab01-537ee2852773" providerId="ADAL" clId="{992CBAE2-DE10-4654-97C2-CABBCFEE872C}" dt="2024-07-16T01:32:34.265" v="12180" actId="165"/>
          <ac:grpSpMkLst>
            <pc:docMk/>
            <pc:sldMk cId="4156508129" sldId="491"/>
            <ac:grpSpMk id="16" creationId="{A8B6DE7A-F72C-6631-A983-8D60ACC1ED17}"/>
          </ac:grpSpMkLst>
        </pc:grpChg>
        <pc:grpChg chg="del">
          <ac:chgData name="Yvan Lara" userId="02929ecc-73a6-4931-ab01-537ee2852773" providerId="ADAL" clId="{992CBAE2-DE10-4654-97C2-CABBCFEE872C}" dt="2024-07-16T01:32:38.175" v="12181" actId="165"/>
          <ac:grpSpMkLst>
            <pc:docMk/>
            <pc:sldMk cId="4156508129" sldId="491"/>
            <ac:grpSpMk id="19" creationId="{CFC88F4D-4554-FCC1-F824-2411925210B2}"/>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ndrecercainnovacio-my.sharepoint.com/personal/ylara_ari_ad/Documents/1%20Projectes%20principals/AA/4%20An&#224;lisi/3%20Impacte%20econ&#242;mic%20(ksnet)/Gr&#224;fics%20guia%20-%20s&#237;ntes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Donatel&#183;la\Desktop\KSNET\KSNET%20ANDORRA\Gr&#225;ficos_vFINAL_roboto.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Donatel&#183;la\Desktop\KSNET\KSNET%20ANDORRA\Gr&#225;ficos_vFINAL_roboto.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Donatel&#183;la\Desktop\KSNET\KSNET%20ANDORRA\Gr&#225;ficos_vFINAL_roboto.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andrecercainnovacio-my.sharepoint.com/personal/ylara_ari_ad/Documents/0%20Bases%20de%20dades/Poblaci&#243;_A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ndrecercainnovacio-my.sharepoint.com/personal/ylara_ari_ad/Documents/0%20Bases%20de%20dades/Seguretat_A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3.bin"/></Relationships>
</file>

<file path=ppt/charts/_rels/chart18.xml.rels><?xml version="1.0" encoding="UTF-8" standalone="yes"?>
<Relationships xmlns="http://schemas.openxmlformats.org/package/2006/relationships"><Relationship Id="rId3" Type="http://schemas.openxmlformats.org/officeDocument/2006/relationships/oleObject" Target="https://andrecercainnovacio-my.sharepoint.com/personal/ylara_ari_ad/Documents/0%20Bases%20de%20dades/Seguretat_AD.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andrecercainnovacio-my.sharepoint.com/personal/ylara_ari_ad/Documents/0%20Bases%20de%20dades/Seguretat_A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oleObject" Target="https://andrecercainnovacio-my.sharepoint.com/personal/ylara_ari_ad/Documents/0%20Bases%20de%20dades/Seguretat_AD.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4.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andrecercainnovacio-my.sharepoint.com/personal/ylara_ari_ad/Documents/1%20Projectes%20principals/AA/4%20An&#224;lisi/3%20Impacte%20econ&#242;mic%20(ksnet)/Gr&#225;ficos_vFINAL_robot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Donatel&#183;la\Desktop\KSNET\KSNET%20ANDORRA\Gr&#225;ficos_vFINAL_roboto.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2" Type="http://schemas.openxmlformats.org/officeDocument/2006/relationships/oleObject" Target="file:///C:\Users\Donatel&#183;la\Desktop\KSNET\KSNET%20ANDORRA\Gr&#225;ficos_vFINAL_roboto.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onatel&#183;la\Desktop\KSNET\KSNET%20ANDORRA\Gr&#225;ficos_vFINAL_robot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onatel&#183;la\Desktop\KSNET\KSNET%20ANDORRA\Gr&#225;ficos_vFINAL_roboto.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Donatel&#183;la\Desktop\KSNET\KSNET%20ANDORRA\Gr&#225;ficos_vFINAL_roboto.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andrecercainnovacio-my.sharepoint.com/personal/ylara_ari_ad/Documents/1%20Projectes%20principals/AA/4%20An&#224;lisi/1%20An&#224;lisi%20de%20l'abast%20AA/Quantificaci&#243;%20del%20cab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 5'!$C$4</c:f>
              <c:strCache>
                <c:ptCount val="1"/>
                <c:pt idx="0">
                  <c:v>AA+</c:v>
                </c:pt>
              </c:strCache>
            </c:strRef>
          </c:tx>
          <c:spPr>
            <a:ln w="28575" cap="rnd">
              <a:solidFill>
                <a:schemeClr val="tx1"/>
              </a:solidFill>
              <a:round/>
            </a:ln>
            <a:effectLst/>
          </c:spPr>
          <c:marker>
            <c:symbol val="none"/>
          </c:marker>
          <c:val>
            <c:numRef>
              <c:f>'Fig 5'!$C$5:$C$29</c:f>
              <c:numCache>
                <c:formatCode>General</c:formatCode>
                <c:ptCount val="25"/>
                <c:pt idx="0">
                  <c:v>100</c:v>
                </c:pt>
                <c:pt idx="1">
                  <c:v>100.42</c:v>
                </c:pt>
                <c:pt idx="2">
                  <c:v>100.84</c:v>
                </c:pt>
                <c:pt idx="3">
                  <c:v>101.26</c:v>
                </c:pt>
                <c:pt idx="4">
                  <c:v>101.68</c:v>
                </c:pt>
                <c:pt idx="5">
                  <c:v>102.10000000000001</c:v>
                </c:pt>
                <c:pt idx="6">
                  <c:v>102.52000000000001</c:v>
                </c:pt>
                <c:pt idx="7">
                  <c:v>102.94000000000001</c:v>
                </c:pt>
                <c:pt idx="8">
                  <c:v>103.36000000000001</c:v>
                </c:pt>
                <c:pt idx="9">
                  <c:v>103.78000000000002</c:v>
                </c:pt>
                <c:pt idx="10">
                  <c:v>104.20000000000002</c:v>
                </c:pt>
                <c:pt idx="11">
                  <c:v>104.62000000000002</c:v>
                </c:pt>
                <c:pt idx="12">
                  <c:v>105.04000000000002</c:v>
                </c:pt>
                <c:pt idx="13">
                  <c:v>105.46000000000002</c:v>
                </c:pt>
                <c:pt idx="14">
                  <c:v>105.88000000000002</c:v>
                </c:pt>
                <c:pt idx="15">
                  <c:v>106.30000000000003</c:v>
                </c:pt>
                <c:pt idx="16">
                  <c:v>106.72000000000003</c:v>
                </c:pt>
                <c:pt idx="17">
                  <c:v>107.14000000000003</c:v>
                </c:pt>
                <c:pt idx="18">
                  <c:v>107.56000000000003</c:v>
                </c:pt>
                <c:pt idx="19">
                  <c:v>107.98000000000003</c:v>
                </c:pt>
                <c:pt idx="20">
                  <c:v>108.40000000000003</c:v>
                </c:pt>
                <c:pt idx="21">
                  <c:v>108.82000000000004</c:v>
                </c:pt>
                <c:pt idx="22">
                  <c:v>109.24000000000004</c:v>
                </c:pt>
                <c:pt idx="23">
                  <c:v>109.66000000000004</c:v>
                </c:pt>
                <c:pt idx="24">
                  <c:v>110.08000000000004</c:v>
                </c:pt>
              </c:numCache>
            </c:numRef>
          </c:val>
          <c:smooth val="0"/>
          <c:extLst>
            <c:ext xmlns:c16="http://schemas.microsoft.com/office/drawing/2014/chart" uri="{C3380CC4-5D6E-409C-BE32-E72D297353CC}">
              <c16:uniqueId val="{00000000-C6C5-4EF5-AC69-406ABDC711AE}"/>
            </c:ext>
          </c:extLst>
        </c:ser>
        <c:ser>
          <c:idx val="1"/>
          <c:order val="1"/>
          <c:tx>
            <c:strRef>
              <c:f>'Fig 5'!$D$4</c:f>
              <c:strCache>
                <c:ptCount val="1"/>
                <c:pt idx="0">
                  <c:v>AA</c:v>
                </c:pt>
              </c:strCache>
            </c:strRef>
          </c:tx>
          <c:spPr>
            <a:ln w="28575" cap="rnd">
              <a:solidFill>
                <a:srgbClr val="0070C0"/>
              </a:solidFill>
              <a:round/>
            </a:ln>
            <a:effectLst/>
          </c:spPr>
          <c:marker>
            <c:symbol val="none"/>
          </c:marker>
          <c:val>
            <c:numRef>
              <c:f>'Fig 5'!$D$5:$D$29</c:f>
              <c:numCache>
                <c:formatCode>General</c:formatCode>
                <c:ptCount val="25"/>
                <c:pt idx="0">
                  <c:v>100</c:v>
                </c:pt>
                <c:pt idx="1">
                  <c:v>100.4</c:v>
                </c:pt>
                <c:pt idx="2">
                  <c:v>100.80000000000001</c:v>
                </c:pt>
                <c:pt idx="3">
                  <c:v>101.20000000000002</c:v>
                </c:pt>
                <c:pt idx="4">
                  <c:v>101.60000000000002</c:v>
                </c:pt>
                <c:pt idx="5">
                  <c:v>102.00000000000003</c:v>
                </c:pt>
                <c:pt idx="6">
                  <c:v>102.40000000000003</c:v>
                </c:pt>
                <c:pt idx="7">
                  <c:v>102.80000000000004</c:v>
                </c:pt>
                <c:pt idx="8">
                  <c:v>103.20000000000005</c:v>
                </c:pt>
                <c:pt idx="9">
                  <c:v>103.60000000000005</c:v>
                </c:pt>
                <c:pt idx="10">
                  <c:v>104.00000000000006</c:v>
                </c:pt>
                <c:pt idx="11">
                  <c:v>104.40000000000006</c:v>
                </c:pt>
                <c:pt idx="12">
                  <c:v>104.80000000000007</c:v>
                </c:pt>
                <c:pt idx="13">
                  <c:v>105.20000000000007</c:v>
                </c:pt>
                <c:pt idx="14">
                  <c:v>105.60000000000008</c:v>
                </c:pt>
                <c:pt idx="15">
                  <c:v>106.00000000000009</c:v>
                </c:pt>
                <c:pt idx="16">
                  <c:v>106.40000000000009</c:v>
                </c:pt>
                <c:pt idx="17">
                  <c:v>106.8000000000001</c:v>
                </c:pt>
                <c:pt idx="18">
                  <c:v>107.2000000000001</c:v>
                </c:pt>
                <c:pt idx="19">
                  <c:v>107.60000000000011</c:v>
                </c:pt>
                <c:pt idx="20">
                  <c:v>108.00000000000011</c:v>
                </c:pt>
                <c:pt idx="21">
                  <c:v>108.40000000000012</c:v>
                </c:pt>
                <c:pt idx="22">
                  <c:v>108.80000000000013</c:v>
                </c:pt>
                <c:pt idx="23">
                  <c:v>109.20000000000013</c:v>
                </c:pt>
                <c:pt idx="24">
                  <c:v>109.60000000000014</c:v>
                </c:pt>
              </c:numCache>
            </c:numRef>
          </c:val>
          <c:smooth val="0"/>
          <c:extLst>
            <c:ext xmlns:c16="http://schemas.microsoft.com/office/drawing/2014/chart" uri="{C3380CC4-5D6E-409C-BE32-E72D297353CC}">
              <c16:uniqueId val="{00000001-C6C5-4EF5-AC69-406ABDC711AE}"/>
            </c:ext>
          </c:extLst>
        </c:ser>
        <c:ser>
          <c:idx val="2"/>
          <c:order val="2"/>
          <c:tx>
            <c:strRef>
              <c:f>'Fig 5'!$E$4</c:f>
              <c:strCache>
                <c:ptCount val="1"/>
                <c:pt idx="0">
                  <c:v>SQ</c:v>
                </c:pt>
              </c:strCache>
            </c:strRef>
          </c:tx>
          <c:spPr>
            <a:ln w="28575" cap="rnd">
              <a:solidFill>
                <a:schemeClr val="accent4"/>
              </a:solidFill>
              <a:round/>
            </a:ln>
            <a:effectLst/>
          </c:spPr>
          <c:marker>
            <c:symbol val="none"/>
          </c:marker>
          <c:val>
            <c:numRef>
              <c:f>'Fig 5'!$E$5:$E$29</c:f>
              <c:numCache>
                <c:formatCode>General</c:formatCode>
                <c:ptCount val="25"/>
                <c:pt idx="0">
                  <c:v>100</c:v>
                </c:pt>
                <c:pt idx="1">
                  <c:v>100.32</c:v>
                </c:pt>
                <c:pt idx="2">
                  <c:v>100.63999999999999</c:v>
                </c:pt>
                <c:pt idx="3">
                  <c:v>100.95999999999998</c:v>
                </c:pt>
                <c:pt idx="4">
                  <c:v>101.27999999999997</c:v>
                </c:pt>
                <c:pt idx="5">
                  <c:v>101.59999999999997</c:v>
                </c:pt>
                <c:pt idx="6">
                  <c:v>101.91999999999996</c:v>
                </c:pt>
                <c:pt idx="7">
                  <c:v>102.23999999999995</c:v>
                </c:pt>
                <c:pt idx="8">
                  <c:v>102.55999999999995</c:v>
                </c:pt>
                <c:pt idx="9">
                  <c:v>102.87999999999994</c:v>
                </c:pt>
                <c:pt idx="10">
                  <c:v>103.19999999999993</c:v>
                </c:pt>
                <c:pt idx="11">
                  <c:v>103.51999999999992</c:v>
                </c:pt>
                <c:pt idx="12">
                  <c:v>103.83999999999992</c:v>
                </c:pt>
                <c:pt idx="13">
                  <c:v>104.15999999999991</c:v>
                </c:pt>
                <c:pt idx="14">
                  <c:v>104.4799999999999</c:v>
                </c:pt>
                <c:pt idx="15">
                  <c:v>104.7999999999999</c:v>
                </c:pt>
                <c:pt idx="16">
                  <c:v>105.11999999999989</c:v>
                </c:pt>
                <c:pt idx="17">
                  <c:v>105.43999999999988</c:v>
                </c:pt>
                <c:pt idx="18">
                  <c:v>105.75999999999988</c:v>
                </c:pt>
                <c:pt idx="19">
                  <c:v>106.07999999999987</c:v>
                </c:pt>
                <c:pt idx="20">
                  <c:v>106.39999999999986</c:v>
                </c:pt>
                <c:pt idx="21">
                  <c:v>106.71999999999986</c:v>
                </c:pt>
                <c:pt idx="22">
                  <c:v>107.03999999999985</c:v>
                </c:pt>
                <c:pt idx="23">
                  <c:v>107.35999999999984</c:v>
                </c:pt>
                <c:pt idx="24">
                  <c:v>107.67999999999984</c:v>
                </c:pt>
              </c:numCache>
            </c:numRef>
          </c:val>
          <c:smooth val="0"/>
          <c:extLst>
            <c:ext xmlns:c16="http://schemas.microsoft.com/office/drawing/2014/chart" uri="{C3380CC4-5D6E-409C-BE32-E72D297353CC}">
              <c16:uniqueId val="{00000002-C6C5-4EF5-AC69-406ABDC711AE}"/>
            </c:ext>
          </c:extLst>
        </c:ser>
        <c:ser>
          <c:idx val="3"/>
          <c:order val="3"/>
          <c:tx>
            <c:strRef>
              <c:f>'Fig 5'!$F$4</c:f>
              <c:strCache>
                <c:ptCount val="1"/>
                <c:pt idx="0">
                  <c:v>SQ-</c:v>
                </c:pt>
              </c:strCache>
            </c:strRef>
          </c:tx>
          <c:spPr>
            <a:ln w="28575" cap="rnd">
              <a:solidFill>
                <a:schemeClr val="bg1">
                  <a:lumMod val="50000"/>
                </a:schemeClr>
              </a:solidFill>
              <a:round/>
            </a:ln>
            <a:effectLst/>
          </c:spPr>
          <c:marker>
            <c:symbol val="none"/>
          </c:marker>
          <c:val>
            <c:numRef>
              <c:f>'Fig 5'!$F$5:$F$29</c:f>
              <c:numCache>
                <c:formatCode>General</c:formatCode>
                <c:ptCount val="25"/>
                <c:pt idx="0">
                  <c:v>100</c:v>
                </c:pt>
                <c:pt idx="1">
                  <c:v>100.32</c:v>
                </c:pt>
                <c:pt idx="2">
                  <c:v>100.63999999999999</c:v>
                </c:pt>
                <c:pt idx="3">
                  <c:v>100.95999999999998</c:v>
                </c:pt>
                <c:pt idx="4">
                  <c:v>101.27999999999997</c:v>
                </c:pt>
                <c:pt idx="5">
                  <c:v>101.59999999999997</c:v>
                </c:pt>
                <c:pt idx="6">
                  <c:v>101.91999999999996</c:v>
                </c:pt>
                <c:pt idx="7">
                  <c:v>102.23999999999995</c:v>
                </c:pt>
                <c:pt idx="8">
                  <c:v>102.45999999999995</c:v>
                </c:pt>
                <c:pt idx="9">
                  <c:v>102.67999999999995</c:v>
                </c:pt>
                <c:pt idx="10">
                  <c:v>102.89999999999995</c:v>
                </c:pt>
                <c:pt idx="11">
                  <c:v>103.11999999999995</c:v>
                </c:pt>
                <c:pt idx="12">
                  <c:v>103.33999999999995</c:v>
                </c:pt>
                <c:pt idx="13">
                  <c:v>103.55999999999995</c:v>
                </c:pt>
                <c:pt idx="14">
                  <c:v>103.77999999999994</c:v>
                </c:pt>
                <c:pt idx="15">
                  <c:v>103.99999999999994</c:v>
                </c:pt>
                <c:pt idx="16">
                  <c:v>104.21999999999994</c:v>
                </c:pt>
                <c:pt idx="17">
                  <c:v>104.43999999999994</c:v>
                </c:pt>
                <c:pt idx="18">
                  <c:v>104.65999999999994</c:v>
                </c:pt>
                <c:pt idx="19">
                  <c:v>104.87999999999994</c:v>
                </c:pt>
                <c:pt idx="20">
                  <c:v>105.09999999999994</c:v>
                </c:pt>
                <c:pt idx="21">
                  <c:v>105.31999999999994</c:v>
                </c:pt>
                <c:pt idx="22">
                  <c:v>105.53999999999994</c:v>
                </c:pt>
                <c:pt idx="23">
                  <c:v>105.75999999999993</c:v>
                </c:pt>
                <c:pt idx="24">
                  <c:v>105.97999999999993</c:v>
                </c:pt>
              </c:numCache>
            </c:numRef>
          </c:val>
          <c:smooth val="0"/>
          <c:extLst>
            <c:ext xmlns:c16="http://schemas.microsoft.com/office/drawing/2014/chart" uri="{C3380CC4-5D6E-409C-BE32-E72D297353CC}">
              <c16:uniqueId val="{00000003-C6C5-4EF5-AC69-406ABDC711AE}"/>
            </c:ext>
          </c:extLst>
        </c:ser>
        <c:dLbls>
          <c:showLegendKey val="0"/>
          <c:showVal val="0"/>
          <c:showCatName val="0"/>
          <c:showSerName val="0"/>
          <c:showPercent val="0"/>
          <c:showBubbleSize val="0"/>
        </c:dLbls>
        <c:smooth val="0"/>
        <c:axId val="771338432"/>
        <c:axId val="771340352"/>
      </c:lineChart>
      <c:catAx>
        <c:axId val="771338432"/>
        <c:scaling>
          <c:orientation val="minMax"/>
        </c:scaling>
        <c:delete val="0"/>
        <c:axPos val="b"/>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ca-AD"/>
          </a:p>
        </c:txPr>
        <c:crossAx val="771340352"/>
        <c:crosses val="autoZero"/>
        <c:auto val="1"/>
        <c:lblAlgn val="ctr"/>
        <c:lblOffset val="100"/>
        <c:noMultiLvlLbl val="0"/>
      </c:catAx>
      <c:valAx>
        <c:axId val="771340352"/>
        <c:scaling>
          <c:orientation val="minMax"/>
          <c:min val="100"/>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ca-AD"/>
          </a:p>
        </c:txPr>
        <c:crossAx val="7713384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'G19'!$B$1</c:f>
              <c:strCache>
                <c:ptCount val="1"/>
                <c:pt idx="0">
                  <c:v>Salari real</c:v>
                </c:pt>
              </c:strCache>
            </c:strRef>
          </c:tx>
          <c:spPr>
            <a:solidFill>
              <a:srgbClr val="2B6F6A"/>
            </a:solidFill>
            <a:ln>
              <a:noFill/>
            </a:ln>
            <a:effectLst/>
          </c:spPr>
          <c:invertIfNegative val="0"/>
          <c:dLbls>
            <c:dLbl>
              <c:idx val="0"/>
              <c:layout>
                <c:manualLayout>
                  <c:x val="6.8367942809946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7D-4FF0-BAB0-7068E0DBD27A}"/>
                </c:ext>
              </c:extLst>
            </c:dLbl>
            <c:dLbl>
              <c:idx val="1"/>
              <c:delete val="1"/>
              <c:extLst>
                <c:ext xmlns:c15="http://schemas.microsoft.com/office/drawing/2012/chart" uri="{CE6537A1-D6FC-4f65-9D91-7224C49458BB}"/>
                <c:ext xmlns:c16="http://schemas.microsoft.com/office/drawing/2014/chart" uri="{C3380CC4-5D6E-409C-BE32-E72D297353CC}">
                  <c16:uniqueId val="{00000001-DB7D-4FF0-BAB0-7068E0DBD27A}"/>
                </c:ext>
              </c:extLst>
            </c:dLbl>
            <c:dLbl>
              <c:idx val="2"/>
              <c:delete val="1"/>
              <c:extLst>
                <c:ext xmlns:c15="http://schemas.microsoft.com/office/drawing/2012/chart" uri="{CE6537A1-D6FC-4f65-9D91-7224C49458BB}"/>
                <c:ext xmlns:c16="http://schemas.microsoft.com/office/drawing/2014/chart" uri="{C3380CC4-5D6E-409C-BE32-E72D297353CC}">
                  <c16:uniqueId val="{00000002-DB7D-4FF0-BAB0-7068E0DBD27A}"/>
                </c:ext>
              </c:extLst>
            </c:dLbl>
            <c:dLbl>
              <c:idx val="3"/>
              <c:delete val="1"/>
              <c:extLst>
                <c:ext xmlns:c15="http://schemas.microsoft.com/office/drawing/2012/chart" uri="{CE6537A1-D6FC-4f65-9D91-7224C49458BB}"/>
                <c:ext xmlns:c16="http://schemas.microsoft.com/office/drawing/2014/chart" uri="{C3380CC4-5D6E-409C-BE32-E72D297353CC}">
                  <c16:uniqueId val="{00000003-DB7D-4FF0-BAB0-7068E0DBD27A}"/>
                </c:ext>
              </c:extLst>
            </c:dLbl>
            <c:dLbl>
              <c:idx val="4"/>
              <c:delete val="1"/>
              <c:extLst>
                <c:ext xmlns:c15="http://schemas.microsoft.com/office/drawing/2012/chart" uri="{CE6537A1-D6FC-4f65-9D91-7224C49458BB}"/>
                <c:ext xmlns:c16="http://schemas.microsoft.com/office/drawing/2014/chart" uri="{C3380CC4-5D6E-409C-BE32-E72D297353CC}">
                  <c16:uniqueId val="{00000004-DB7D-4FF0-BAB0-7068E0DBD27A}"/>
                </c:ext>
              </c:extLst>
            </c:dLbl>
            <c:dLbl>
              <c:idx val="6"/>
              <c:delete val="1"/>
              <c:extLst>
                <c:ext xmlns:c15="http://schemas.microsoft.com/office/drawing/2012/chart" uri="{CE6537A1-D6FC-4f65-9D91-7224C49458BB}"/>
                <c:ext xmlns:c16="http://schemas.microsoft.com/office/drawing/2014/chart" uri="{C3380CC4-5D6E-409C-BE32-E72D297353CC}">
                  <c16:uniqueId val="{00000005-DB7D-4FF0-BAB0-7068E0DBD27A}"/>
                </c:ext>
              </c:extLst>
            </c:dLbl>
            <c:dLbl>
              <c:idx val="7"/>
              <c:delete val="1"/>
              <c:extLst>
                <c:ext xmlns:c15="http://schemas.microsoft.com/office/drawing/2012/chart" uri="{CE6537A1-D6FC-4f65-9D91-7224C49458BB}"/>
                <c:ext xmlns:c16="http://schemas.microsoft.com/office/drawing/2014/chart" uri="{C3380CC4-5D6E-409C-BE32-E72D297353CC}">
                  <c16:uniqueId val="{00000006-DB7D-4FF0-BAB0-7068E0DBD27A}"/>
                </c:ext>
              </c:extLst>
            </c:dLbl>
            <c:dLbl>
              <c:idx val="8"/>
              <c:delete val="1"/>
              <c:extLst>
                <c:ext xmlns:c15="http://schemas.microsoft.com/office/drawing/2012/chart" uri="{CE6537A1-D6FC-4f65-9D91-7224C49458BB}"/>
                <c:ext xmlns:c16="http://schemas.microsoft.com/office/drawing/2014/chart" uri="{C3380CC4-5D6E-409C-BE32-E72D297353CC}">
                  <c16:uniqueId val="{00000007-DB7D-4FF0-BAB0-7068E0DBD27A}"/>
                </c:ext>
              </c:extLst>
            </c:dLbl>
            <c:dLbl>
              <c:idx val="9"/>
              <c:delete val="1"/>
              <c:extLst>
                <c:ext xmlns:c15="http://schemas.microsoft.com/office/drawing/2012/chart" uri="{CE6537A1-D6FC-4f65-9D91-7224C49458BB}"/>
                <c:ext xmlns:c16="http://schemas.microsoft.com/office/drawing/2014/chart" uri="{C3380CC4-5D6E-409C-BE32-E72D297353CC}">
                  <c16:uniqueId val="{00000008-DB7D-4FF0-BAB0-7068E0DBD27A}"/>
                </c:ext>
              </c:extLst>
            </c:dLbl>
            <c:dLbl>
              <c:idx val="11"/>
              <c:delete val="1"/>
              <c:extLst>
                <c:ext xmlns:c15="http://schemas.microsoft.com/office/drawing/2012/chart" uri="{CE6537A1-D6FC-4f65-9D91-7224C49458BB}"/>
                <c:ext xmlns:c16="http://schemas.microsoft.com/office/drawing/2014/chart" uri="{C3380CC4-5D6E-409C-BE32-E72D297353CC}">
                  <c16:uniqueId val="{00000009-DB7D-4FF0-BAB0-7068E0DBD27A}"/>
                </c:ext>
              </c:extLst>
            </c:dLbl>
            <c:dLbl>
              <c:idx val="12"/>
              <c:delete val="1"/>
              <c:extLst>
                <c:ext xmlns:c15="http://schemas.microsoft.com/office/drawing/2012/chart" uri="{CE6537A1-D6FC-4f65-9D91-7224C49458BB}"/>
                <c:ext xmlns:c16="http://schemas.microsoft.com/office/drawing/2014/chart" uri="{C3380CC4-5D6E-409C-BE32-E72D297353CC}">
                  <c16:uniqueId val="{0000000A-DB7D-4FF0-BAB0-7068E0DBD27A}"/>
                </c:ext>
              </c:extLst>
            </c:dLbl>
            <c:dLbl>
              <c:idx val="13"/>
              <c:delete val="1"/>
              <c:extLst>
                <c:ext xmlns:c15="http://schemas.microsoft.com/office/drawing/2012/chart" uri="{CE6537A1-D6FC-4f65-9D91-7224C49458BB}"/>
                <c:ext xmlns:c16="http://schemas.microsoft.com/office/drawing/2014/chart" uri="{C3380CC4-5D6E-409C-BE32-E72D297353CC}">
                  <c16:uniqueId val="{0000000B-DB7D-4FF0-BAB0-7068E0DBD27A}"/>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7D-4FF0-BAB0-7068E0DBD27A}"/>
                </c:ext>
              </c:extLst>
            </c:dLbl>
            <c:dLbl>
              <c:idx val="16"/>
              <c:delete val="1"/>
              <c:extLst>
                <c:ext xmlns:c15="http://schemas.microsoft.com/office/drawing/2012/chart" uri="{CE6537A1-D6FC-4f65-9D91-7224C49458BB}"/>
                <c:ext xmlns:c16="http://schemas.microsoft.com/office/drawing/2014/chart" uri="{C3380CC4-5D6E-409C-BE32-E72D297353CC}">
                  <c16:uniqueId val="{0000000D-DB7D-4FF0-BAB0-7068E0DBD27A}"/>
                </c:ext>
              </c:extLst>
            </c:dLbl>
            <c:dLbl>
              <c:idx val="17"/>
              <c:delete val="1"/>
              <c:extLst>
                <c:ext xmlns:c15="http://schemas.microsoft.com/office/drawing/2012/chart" uri="{CE6537A1-D6FC-4f65-9D91-7224C49458BB}"/>
                <c:ext xmlns:c16="http://schemas.microsoft.com/office/drawing/2014/chart" uri="{C3380CC4-5D6E-409C-BE32-E72D297353CC}">
                  <c16:uniqueId val="{0000000E-DB7D-4FF0-BAB0-7068E0DBD27A}"/>
                </c:ext>
              </c:extLst>
            </c:dLbl>
            <c:dLbl>
              <c:idx val="18"/>
              <c:delete val="1"/>
              <c:extLst>
                <c:ext xmlns:c15="http://schemas.microsoft.com/office/drawing/2012/chart" uri="{CE6537A1-D6FC-4f65-9D91-7224C49458BB}"/>
                <c:ext xmlns:c16="http://schemas.microsoft.com/office/drawing/2014/chart" uri="{C3380CC4-5D6E-409C-BE32-E72D297353CC}">
                  <c16:uniqueId val="{0000000F-DB7D-4FF0-BAB0-7068E0DBD27A}"/>
                </c:ext>
              </c:extLst>
            </c:dLbl>
            <c:dLbl>
              <c:idx val="19"/>
              <c:delete val="1"/>
              <c:extLst>
                <c:ext xmlns:c15="http://schemas.microsoft.com/office/drawing/2012/chart" uri="{CE6537A1-D6FC-4f65-9D91-7224C49458BB}"/>
                <c:ext xmlns:c16="http://schemas.microsoft.com/office/drawing/2014/chart" uri="{C3380CC4-5D6E-409C-BE32-E72D297353CC}">
                  <c16:uniqueId val="{00000010-DB7D-4FF0-BAB0-7068E0DBD27A}"/>
                </c:ext>
              </c:extLst>
            </c:dLbl>
            <c:dLbl>
              <c:idx val="21"/>
              <c:delete val="1"/>
              <c:extLst>
                <c:ext xmlns:c15="http://schemas.microsoft.com/office/drawing/2012/chart" uri="{CE6537A1-D6FC-4f65-9D91-7224C49458BB}"/>
                <c:ext xmlns:c16="http://schemas.microsoft.com/office/drawing/2014/chart" uri="{C3380CC4-5D6E-409C-BE32-E72D297353CC}">
                  <c16:uniqueId val="{00000011-DB7D-4FF0-BAB0-7068E0DBD27A}"/>
                </c:ext>
              </c:extLst>
            </c:dLbl>
            <c:dLbl>
              <c:idx val="22"/>
              <c:delete val="1"/>
              <c:extLst>
                <c:ext xmlns:c15="http://schemas.microsoft.com/office/drawing/2012/chart" uri="{CE6537A1-D6FC-4f65-9D91-7224C49458BB}"/>
                <c:ext xmlns:c16="http://schemas.microsoft.com/office/drawing/2014/chart" uri="{C3380CC4-5D6E-409C-BE32-E72D297353CC}">
                  <c16:uniqueId val="{00000012-DB7D-4FF0-BAB0-7068E0DBD27A}"/>
                </c:ext>
              </c:extLst>
            </c:dLbl>
            <c:dLbl>
              <c:idx val="23"/>
              <c:delete val="1"/>
              <c:extLst>
                <c:ext xmlns:c15="http://schemas.microsoft.com/office/drawing/2012/chart" uri="{CE6537A1-D6FC-4f65-9D91-7224C49458BB}"/>
                <c:ext xmlns:c16="http://schemas.microsoft.com/office/drawing/2014/chart" uri="{C3380CC4-5D6E-409C-BE32-E72D297353CC}">
                  <c16:uniqueId val="{00000013-DB7D-4FF0-BAB0-7068E0DBD27A}"/>
                </c:ext>
              </c:extLst>
            </c:dLbl>
            <c:dLbl>
              <c:idx val="24"/>
              <c:delete val="1"/>
              <c:extLst>
                <c:ext xmlns:c15="http://schemas.microsoft.com/office/drawing/2012/chart" uri="{CE6537A1-D6FC-4f65-9D91-7224C49458BB}"/>
                <c:ext xmlns:c16="http://schemas.microsoft.com/office/drawing/2014/chart" uri="{C3380CC4-5D6E-409C-BE32-E72D297353CC}">
                  <c16:uniqueId val="{00000014-DB7D-4FF0-BAB0-7068E0DBD27A}"/>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'G19'!$A$2:$A$27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'G19'!$B$2:$B$27</c:f>
              <c:numCache>
                <c:formatCode>0.0%</c:formatCode>
                <c:ptCount val="26"/>
                <c:pt idx="0">
                  <c:v>1.5756094625147821E-3</c:v>
                </c:pt>
                <c:pt idx="1">
                  <c:v>3.1504896380225578E-3</c:v>
                </c:pt>
                <c:pt idx="2">
                  <c:v>4.268395052969387E-3</c:v>
                </c:pt>
                <c:pt idx="3">
                  <c:v>4.2800849849089495E-3</c:v>
                </c:pt>
                <c:pt idx="4">
                  <c:v>4.4907909982523364E-3</c:v>
                </c:pt>
                <c:pt idx="5">
                  <c:v>4.7642064113324611E-3</c:v>
                </c:pt>
                <c:pt idx="6">
                  <c:v>5.0726268430958399E-3</c:v>
                </c:pt>
                <c:pt idx="7">
                  <c:v>5.3298647122013154E-3</c:v>
                </c:pt>
                <c:pt idx="8">
                  <c:v>5.6627017906849542E-3</c:v>
                </c:pt>
                <c:pt idx="9">
                  <c:v>6.019372284988167E-3</c:v>
                </c:pt>
                <c:pt idx="10">
                  <c:v>6.3895757132417241E-3</c:v>
                </c:pt>
                <c:pt idx="11">
                  <c:v>6.7694691070943058E-3</c:v>
                </c:pt>
                <c:pt idx="12">
                  <c:v>7.1567478902780923E-3</c:v>
                </c:pt>
                <c:pt idx="13">
                  <c:v>7.549394613238336E-3</c:v>
                </c:pt>
                <c:pt idx="14">
                  <c:v>7.9468445115602471E-3</c:v>
                </c:pt>
                <c:pt idx="15">
                  <c:v>6.6458387718366652E-3</c:v>
                </c:pt>
                <c:pt idx="16">
                  <c:v>6.0287509778857995E-3</c:v>
                </c:pt>
                <c:pt idx="17">
                  <c:v>5.49581804839816E-3</c:v>
                </c:pt>
                <c:pt idx="18">
                  <c:v>5.0229535904686706E-3</c:v>
                </c:pt>
                <c:pt idx="19">
                  <c:v>4.5999969576762112E-3</c:v>
                </c:pt>
                <c:pt idx="20">
                  <c:v>4.2195291053397366E-3</c:v>
                </c:pt>
                <c:pt idx="21">
                  <c:v>3.8761067813755101E-3</c:v>
                </c:pt>
                <c:pt idx="22">
                  <c:v>3.5657968225939474E-3</c:v>
                </c:pt>
                <c:pt idx="23">
                  <c:v>3.2851182427484638E-3</c:v>
                </c:pt>
                <c:pt idx="24">
                  <c:v>3.0310174028929104E-3</c:v>
                </c:pt>
                <c:pt idx="25">
                  <c:v>2.8004243991186506E-3</c:v>
                </c:pt>
              </c:numCache>
            </c:numRef>
          </c:val>
          <c:extLst>
            <c:ext xmlns:c16="http://schemas.microsoft.com/office/drawing/2014/chart" uri="{C3380CC4-5D6E-409C-BE32-E72D297353CC}">
              <c16:uniqueId val="{00000015-DB7D-4FF0-BAB0-7068E0DBD27A}"/>
            </c:ext>
          </c:extLst>
        </c:ser>
        <c:ser>
          <c:idx val="1"/>
          <c:order val="1"/>
          <c:tx>
            <c:strRef>
              <c:f>'G19'!$C$1</c:f>
              <c:strCache>
                <c:ptCount val="1"/>
                <c:pt idx="0">
                  <c:v>IPC</c:v>
                </c:pt>
              </c:strCache>
            </c:strRef>
          </c:tx>
          <c:spPr>
            <a:solidFill>
              <a:srgbClr val="04AEA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6-DB7D-4FF0-BAB0-7068E0DBD27A}"/>
                </c:ext>
              </c:extLst>
            </c:dLbl>
            <c:dLbl>
              <c:idx val="2"/>
              <c:delete val="1"/>
              <c:extLst>
                <c:ext xmlns:c15="http://schemas.microsoft.com/office/drawing/2012/chart" uri="{CE6537A1-D6FC-4f65-9D91-7224C49458BB}"/>
                <c:ext xmlns:c16="http://schemas.microsoft.com/office/drawing/2014/chart" uri="{C3380CC4-5D6E-409C-BE32-E72D297353CC}">
                  <c16:uniqueId val="{00000017-DB7D-4FF0-BAB0-7068E0DBD27A}"/>
                </c:ext>
              </c:extLst>
            </c:dLbl>
            <c:dLbl>
              <c:idx val="3"/>
              <c:delete val="1"/>
              <c:extLst>
                <c:ext xmlns:c15="http://schemas.microsoft.com/office/drawing/2012/chart" uri="{CE6537A1-D6FC-4f65-9D91-7224C49458BB}"/>
                <c:ext xmlns:c16="http://schemas.microsoft.com/office/drawing/2014/chart" uri="{C3380CC4-5D6E-409C-BE32-E72D297353CC}">
                  <c16:uniqueId val="{00000018-DB7D-4FF0-BAB0-7068E0DBD27A}"/>
                </c:ext>
              </c:extLst>
            </c:dLbl>
            <c:dLbl>
              <c:idx val="4"/>
              <c:delete val="1"/>
              <c:extLst>
                <c:ext xmlns:c15="http://schemas.microsoft.com/office/drawing/2012/chart" uri="{CE6537A1-D6FC-4f65-9D91-7224C49458BB}"/>
                <c:ext xmlns:c16="http://schemas.microsoft.com/office/drawing/2014/chart" uri="{C3380CC4-5D6E-409C-BE32-E72D297353CC}">
                  <c16:uniqueId val="{00000019-DB7D-4FF0-BAB0-7068E0DBD27A}"/>
                </c:ext>
              </c:extLst>
            </c:dLbl>
            <c:dLbl>
              <c:idx val="6"/>
              <c:delete val="1"/>
              <c:extLst>
                <c:ext xmlns:c15="http://schemas.microsoft.com/office/drawing/2012/chart" uri="{CE6537A1-D6FC-4f65-9D91-7224C49458BB}"/>
                <c:ext xmlns:c16="http://schemas.microsoft.com/office/drawing/2014/chart" uri="{C3380CC4-5D6E-409C-BE32-E72D297353CC}">
                  <c16:uniqueId val="{0000001A-DB7D-4FF0-BAB0-7068E0DBD27A}"/>
                </c:ext>
              </c:extLst>
            </c:dLbl>
            <c:dLbl>
              <c:idx val="7"/>
              <c:delete val="1"/>
              <c:extLst>
                <c:ext xmlns:c15="http://schemas.microsoft.com/office/drawing/2012/chart" uri="{CE6537A1-D6FC-4f65-9D91-7224C49458BB}"/>
                <c:ext xmlns:c16="http://schemas.microsoft.com/office/drawing/2014/chart" uri="{C3380CC4-5D6E-409C-BE32-E72D297353CC}">
                  <c16:uniqueId val="{0000001B-DB7D-4FF0-BAB0-7068E0DBD27A}"/>
                </c:ext>
              </c:extLst>
            </c:dLbl>
            <c:dLbl>
              <c:idx val="8"/>
              <c:delete val="1"/>
              <c:extLst>
                <c:ext xmlns:c15="http://schemas.microsoft.com/office/drawing/2012/chart" uri="{CE6537A1-D6FC-4f65-9D91-7224C49458BB}"/>
                <c:ext xmlns:c16="http://schemas.microsoft.com/office/drawing/2014/chart" uri="{C3380CC4-5D6E-409C-BE32-E72D297353CC}">
                  <c16:uniqueId val="{0000001C-DB7D-4FF0-BAB0-7068E0DBD27A}"/>
                </c:ext>
              </c:extLst>
            </c:dLbl>
            <c:dLbl>
              <c:idx val="9"/>
              <c:delete val="1"/>
              <c:extLst>
                <c:ext xmlns:c15="http://schemas.microsoft.com/office/drawing/2012/chart" uri="{CE6537A1-D6FC-4f65-9D91-7224C49458BB}"/>
                <c:ext xmlns:c16="http://schemas.microsoft.com/office/drawing/2014/chart" uri="{C3380CC4-5D6E-409C-BE32-E72D297353CC}">
                  <c16:uniqueId val="{0000001D-DB7D-4FF0-BAB0-7068E0DBD27A}"/>
                </c:ext>
              </c:extLst>
            </c:dLbl>
            <c:dLbl>
              <c:idx val="11"/>
              <c:delete val="1"/>
              <c:extLst>
                <c:ext xmlns:c15="http://schemas.microsoft.com/office/drawing/2012/chart" uri="{CE6537A1-D6FC-4f65-9D91-7224C49458BB}"/>
                <c:ext xmlns:c16="http://schemas.microsoft.com/office/drawing/2014/chart" uri="{C3380CC4-5D6E-409C-BE32-E72D297353CC}">
                  <c16:uniqueId val="{0000001E-DB7D-4FF0-BAB0-7068E0DBD27A}"/>
                </c:ext>
              </c:extLst>
            </c:dLbl>
            <c:dLbl>
              <c:idx val="12"/>
              <c:delete val="1"/>
              <c:extLst>
                <c:ext xmlns:c15="http://schemas.microsoft.com/office/drawing/2012/chart" uri="{CE6537A1-D6FC-4f65-9D91-7224C49458BB}"/>
                <c:ext xmlns:c16="http://schemas.microsoft.com/office/drawing/2014/chart" uri="{C3380CC4-5D6E-409C-BE32-E72D297353CC}">
                  <c16:uniqueId val="{0000001F-DB7D-4FF0-BAB0-7068E0DBD27A}"/>
                </c:ext>
              </c:extLst>
            </c:dLbl>
            <c:dLbl>
              <c:idx val="13"/>
              <c:delete val="1"/>
              <c:extLst>
                <c:ext xmlns:c15="http://schemas.microsoft.com/office/drawing/2012/chart" uri="{CE6537A1-D6FC-4f65-9D91-7224C49458BB}"/>
                <c:ext xmlns:c16="http://schemas.microsoft.com/office/drawing/2014/chart" uri="{C3380CC4-5D6E-409C-BE32-E72D297353CC}">
                  <c16:uniqueId val="{00000020-DB7D-4FF0-BAB0-7068E0DBD27A}"/>
                </c:ext>
              </c:extLst>
            </c:dLbl>
            <c:dLbl>
              <c:idx val="14"/>
              <c:delete val="1"/>
              <c:extLst>
                <c:ext xmlns:c15="http://schemas.microsoft.com/office/drawing/2012/chart" uri="{CE6537A1-D6FC-4f65-9D91-7224C49458BB}"/>
                <c:ext xmlns:c16="http://schemas.microsoft.com/office/drawing/2014/chart" uri="{C3380CC4-5D6E-409C-BE32-E72D297353CC}">
                  <c16:uniqueId val="{00000021-DB7D-4FF0-BAB0-7068E0DBD27A}"/>
                </c:ext>
              </c:extLst>
            </c:dLbl>
            <c:dLbl>
              <c:idx val="16"/>
              <c:delete val="1"/>
              <c:extLst>
                <c:ext xmlns:c15="http://schemas.microsoft.com/office/drawing/2012/chart" uri="{CE6537A1-D6FC-4f65-9D91-7224C49458BB}"/>
                <c:ext xmlns:c16="http://schemas.microsoft.com/office/drawing/2014/chart" uri="{C3380CC4-5D6E-409C-BE32-E72D297353CC}">
                  <c16:uniqueId val="{00000022-DB7D-4FF0-BAB0-7068E0DBD27A}"/>
                </c:ext>
              </c:extLst>
            </c:dLbl>
            <c:dLbl>
              <c:idx val="17"/>
              <c:delete val="1"/>
              <c:extLst>
                <c:ext xmlns:c15="http://schemas.microsoft.com/office/drawing/2012/chart" uri="{CE6537A1-D6FC-4f65-9D91-7224C49458BB}"/>
                <c:ext xmlns:c16="http://schemas.microsoft.com/office/drawing/2014/chart" uri="{C3380CC4-5D6E-409C-BE32-E72D297353CC}">
                  <c16:uniqueId val="{00000023-DB7D-4FF0-BAB0-7068E0DBD27A}"/>
                </c:ext>
              </c:extLst>
            </c:dLbl>
            <c:dLbl>
              <c:idx val="18"/>
              <c:delete val="1"/>
              <c:extLst>
                <c:ext xmlns:c15="http://schemas.microsoft.com/office/drawing/2012/chart" uri="{CE6537A1-D6FC-4f65-9D91-7224C49458BB}"/>
                <c:ext xmlns:c16="http://schemas.microsoft.com/office/drawing/2014/chart" uri="{C3380CC4-5D6E-409C-BE32-E72D297353CC}">
                  <c16:uniqueId val="{00000024-DB7D-4FF0-BAB0-7068E0DBD27A}"/>
                </c:ext>
              </c:extLst>
            </c:dLbl>
            <c:dLbl>
              <c:idx val="19"/>
              <c:delete val="1"/>
              <c:extLst>
                <c:ext xmlns:c15="http://schemas.microsoft.com/office/drawing/2012/chart" uri="{CE6537A1-D6FC-4f65-9D91-7224C49458BB}"/>
                <c:ext xmlns:c16="http://schemas.microsoft.com/office/drawing/2014/chart" uri="{C3380CC4-5D6E-409C-BE32-E72D297353CC}">
                  <c16:uniqueId val="{00000025-DB7D-4FF0-BAB0-7068E0DBD27A}"/>
                </c:ext>
              </c:extLst>
            </c:dLbl>
            <c:dLbl>
              <c:idx val="21"/>
              <c:delete val="1"/>
              <c:extLst>
                <c:ext xmlns:c15="http://schemas.microsoft.com/office/drawing/2012/chart" uri="{CE6537A1-D6FC-4f65-9D91-7224C49458BB}"/>
                <c:ext xmlns:c16="http://schemas.microsoft.com/office/drawing/2014/chart" uri="{C3380CC4-5D6E-409C-BE32-E72D297353CC}">
                  <c16:uniqueId val="{00000026-DB7D-4FF0-BAB0-7068E0DBD27A}"/>
                </c:ext>
              </c:extLst>
            </c:dLbl>
            <c:dLbl>
              <c:idx val="22"/>
              <c:delete val="1"/>
              <c:extLst>
                <c:ext xmlns:c15="http://schemas.microsoft.com/office/drawing/2012/chart" uri="{CE6537A1-D6FC-4f65-9D91-7224C49458BB}"/>
                <c:ext xmlns:c16="http://schemas.microsoft.com/office/drawing/2014/chart" uri="{C3380CC4-5D6E-409C-BE32-E72D297353CC}">
                  <c16:uniqueId val="{00000027-DB7D-4FF0-BAB0-7068E0DBD27A}"/>
                </c:ext>
              </c:extLst>
            </c:dLbl>
            <c:dLbl>
              <c:idx val="23"/>
              <c:delete val="1"/>
              <c:extLst>
                <c:ext xmlns:c15="http://schemas.microsoft.com/office/drawing/2012/chart" uri="{CE6537A1-D6FC-4f65-9D91-7224C49458BB}"/>
                <c:ext xmlns:c16="http://schemas.microsoft.com/office/drawing/2014/chart" uri="{C3380CC4-5D6E-409C-BE32-E72D297353CC}">
                  <c16:uniqueId val="{00000028-DB7D-4FF0-BAB0-7068E0DBD27A}"/>
                </c:ext>
              </c:extLst>
            </c:dLbl>
            <c:dLbl>
              <c:idx val="24"/>
              <c:delete val="1"/>
              <c:extLst>
                <c:ext xmlns:c15="http://schemas.microsoft.com/office/drawing/2012/chart" uri="{CE6537A1-D6FC-4f65-9D91-7224C49458BB}"/>
                <c:ext xmlns:c16="http://schemas.microsoft.com/office/drawing/2014/chart" uri="{C3380CC4-5D6E-409C-BE32-E72D297353CC}">
                  <c16:uniqueId val="{00000029-DB7D-4FF0-BAB0-7068E0DBD27A}"/>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'G19'!$C$2:$C$27</c:f>
              <c:numCache>
                <c:formatCode>0.0%</c:formatCode>
                <c:ptCount val="26"/>
                <c:pt idx="0">
                  <c:v>7.1160843028406084E-4</c:v>
                </c:pt>
                <c:pt idx="1">
                  <c:v>1.5009902164695443E-3</c:v>
                </c:pt>
                <c:pt idx="2">
                  <c:v>2.1326977300590855E-3</c:v>
                </c:pt>
                <c:pt idx="3">
                  <c:v>2.2014149323974497E-3</c:v>
                </c:pt>
                <c:pt idx="4">
                  <c:v>2.3039140648855039E-3</c:v>
                </c:pt>
                <c:pt idx="5">
                  <c:v>2.4309303509901792E-3</c:v>
                </c:pt>
                <c:pt idx="6">
                  <c:v>2.577442414210207E-3</c:v>
                </c:pt>
                <c:pt idx="7">
                  <c:v>2.7542698905780316E-3</c:v>
                </c:pt>
                <c:pt idx="8">
                  <c:v>2.9551231040123582E-3</c:v>
                </c:pt>
                <c:pt idx="9">
                  <c:v>3.17219729051188E-3</c:v>
                </c:pt>
                <c:pt idx="10">
                  <c:v>3.400503748806738E-3</c:v>
                </c:pt>
                <c:pt idx="11">
                  <c:v>3.6366200436646068E-3</c:v>
                </c:pt>
                <c:pt idx="12">
                  <c:v>3.8781034098940292E-3</c:v>
                </c:pt>
                <c:pt idx="13">
                  <c:v>4.1230034904722324E-3</c:v>
                </c:pt>
                <c:pt idx="14">
                  <c:v>4.3701461081018245E-3</c:v>
                </c:pt>
                <c:pt idx="15">
                  <c:v>3.9101158299186256E-3</c:v>
                </c:pt>
                <c:pt idx="16">
                  <c:v>3.5020198451001239E-3</c:v>
                </c:pt>
                <c:pt idx="17">
                  <c:v>3.1298921024089932E-3</c:v>
                </c:pt>
                <c:pt idx="18">
                  <c:v>2.789348836197858E-3</c:v>
                </c:pt>
                <c:pt idx="19">
                  <c:v>2.4773629856189583E-3</c:v>
                </c:pt>
                <c:pt idx="20">
                  <c:v>2.1915644446590665E-3</c:v>
                </c:pt>
                <c:pt idx="21">
                  <c:v>1.9300289188788344E-3</c:v>
                </c:pt>
                <c:pt idx="22">
                  <c:v>1.6911891703064175E-3</c:v>
                </c:pt>
                <c:pt idx="23">
                  <c:v>1.4735352978687555E-3</c:v>
                </c:pt>
                <c:pt idx="24">
                  <c:v>1.2755650429689958E-3</c:v>
                </c:pt>
                <c:pt idx="25">
                  <c:v>1.09565832233538E-3</c:v>
                </c:pt>
              </c:numCache>
            </c:numRef>
          </c:val>
          <c:extLst>
            <c:ext xmlns:c16="http://schemas.microsoft.com/office/drawing/2014/chart" uri="{C3380CC4-5D6E-409C-BE32-E72D297353CC}">
              <c16:uniqueId val="{0000002A-DB7D-4FF0-BAB0-7068E0DBD27A}"/>
            </c:ext>
          </c:extLst>
        </c:ser>
        <c:dLbls>
          <c:dLblPos val="outEnd"/>
          <c:showLegendKey val="0"/>
          <c:showVal val="1"/>
          <c:showCatName val="0"/>
          <c:showSerName val="0"/>
          <c:showPercent val="0"/>
          <c:showBubbleSize val="0"/>
        </c:dLbls>
        <c:gapWidth val="2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1.0000000000000002E-2"/>
          <c:min val="-2.5000000000000005E-3"/>
        </c:scaling>
        <c:delete val="0"/>
        <c:axPos val="l"/>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title>
        <c:numFmt formatCode="0.00%" sourceLinked="0"/>
        <c:majorTickMark val="in"/>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majorUnit val="2.5000000000000005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legend>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'G21'!$B$1</c:f>
              <c:strCache>
                <c:ptCount val="1"/>
                <c:pt idx="0">
                  <c:v>Sortides de capital</c:v>
                </c:pt>
              </c:strCache>
            </c:strRef>
          </c:tx>
          <c:spPr>
            <a:solidFill>
              <a:srgbClr val="2B6F6A"/>
            </a:solidFill>
            <a:ln>
              <a:solidFill>
                <a:sysClr val="window" lastClr="FFFFFF"/>
              </a:solidFill>
            </a:ln>
            <a:effectLst/>
          </c:spPr>
          <c:invertIfNegative val="0"/>
          <c:dLbls>
            <c:dLbl>
              <c:idx val="0"/>
              <c:layout>
                <c:manualLayout>
                  <c:x val="6.8367942809946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1B-4C33-ACA9-970EC651307E}"/>
                </c:ext>
              </c:extLst>
            </c:dLbl>
            <c:dLbl>
              <c:idx val="1"/>
              <c:delete val="1"/>
              <c:extLst>
                <c:ext xmlns:c15="http://schemas.microsoft.com/office/drawing/2012/chart" uri="{CE6537A1-D6FC-4f65-9D91-7224C49458BB}"/>
                <c:ext xmlns:c16="http://schemas.microsoft.com/office/drawing/2014/chart" uri="{C3380CC4-5D6E-409C-BE32-E72D297353CC}">
                  <c16:uniqueId val="{00000001-A41B-4C33-ACA9-970EC651307E}"/>
                </c:ext>
              </c:extLst>
            </c:dLbl>
            <c:dLbl>
              <c:idx val="2"/>
              <c:delete val="1"/>
              <c:extLst>
                <c:ext xmlns:c15="http://schemas.microsoft.com/office/drawing/2012/chart" uri="{CE6537A1-D6FC-4f65-9D91-7224C49458BB}"/>
                <c:ext xmlns:c16="http://schemas.microsoft.com/office/drawing/2014/chart" uri="{C3380CC4-5D6E-409C-BE32-E72D297353CC}">
                  <c16:uniqueId val="{00000002-A41B-4C33-ACA9-970EC651307E}"/>
                </c:ext>
              </c:extLst>
            </c:dLbl>
            <c:dLbl>
              <c:idx val="3"/>
              <c:delete val="1"/>
              <c:extLst>
                <c:ext xmlns:c15="http://schemas.microsoft.com/office/drawing/2012/chart" uri="{CE6537A1-D6FC-4f65-9D91-7224C49458BB}"/>
                <c:ext xmlns:c16="http://schemas.microsoft.com/office/drawing/2014/chart" uri="{C3380CC4-5D6E-409C-BE32-E72D297353CC}">
                  <c16:uniqueId val="{00000003-A41B-4C33-ACA9-970EC651307E}"/>
                </c:ext>
              </c:extLst>
            </c:dLbl>
            <c:dLbl>
              <c:idx val="4"/>
              <c:delete val="1"/>
              <c:extLst>
                <c:ext xmlns:c15="http://schemas.microsoft.com/office/drawing/2012/chart" uri="{CE6537A1-D6FC-4f65-9D91-7224C49458BB}"/>
                <c:ext xmlns:c16="http://schemas.microsoft.com/office/drawing/2014/chart" uri="{C3380CC4-5D6E-409C-BE32-E72D297353CC}">
                  <c16:uniqueId val="{00000004-A41B-4C33-ACA9-970EC651307E}"/>
                </c:ext>
              </c:extLst>
            </c:dLbl>
            <c:dLbl>
              <c:idx val="6"/>
              <c:delete val="1"/>
              <c:extLst>
                <c:ext xmlns:c15="http://schemas.microsoft.com/office/drawing/2012/chart" uri="{CE6537A1-D6FC-4f65-9D91-7224C49458BB}"/>
                <c:ext xmlns:c16="http://schemas.microsoft.com/office/drawing/2014/chart" uri="{C3380CC4-5D6E-409C-BE32-E72D297353CC}">
                  <c16:uniqueId val="{00000005-A41B-4C33-ACA9-970EC651307E}"/>
                </c:ext>
              </c:extLst>
            </c:dLbl>
            <c:dLbl>
              <c:idx val="7"/>
              <c:delete val="1"/>
              <c:extLst>
                <c:ext xmlns:c15="http://schemas.microsoft.com/office/drawing/2012/chart" uri="{CE6537A1-D6FC-4f65-9D91-7224C49458BB}"/>
                <c:ext xmlns:c16="http://schemas.microsoft.com/office/drawing/2014/chart" uri="{C3380CC4-5D6E-409C-BE32-E72D297353CC}">
                  <c16:uniqueId val="{00000006-A41B-4C33-ACA9-970EC651307E}"/>
                </c:ext>
              </c:extLst>
            </c:dLbl>
            <c:dLbl>
              <c:idx val="8"/>
              <c:delete val="1"/>
              <c:extLst>
                <c:ext xmlns:c15="http://schemas.microsoft.com/office/drawing/2012/chart" uri="{CE6537A1-D6FC-4f65-9D91-7224C49458BB}"/>
                <c:ext xmlns:c16="http://schemas.microsoft.com/office/drawing/2014/chart" uri="{C3380CC4-5D6E-409C-BE32-E72D297353CC}">
                  <c16:uniqueId val="{00000007-A41B-4C33-ACA9-970EC651307E}"/>
                </c:ext>
              </c:extLst>
            </c:dLbl>
            <c:dLbl>
              <c:idx val="9"/>
              <c:delete val="1"/>
              <c:extLst>
                <c:ext xmlns:c15="http://schemas.microsoft.com/office/drawing/2012/chart" uri="{CE6537A1-D6FC-4f65-9D91-7224C49458BB}"/>
                <c:ext xmlns:c16="http://schemas.microsoft.com/office/drawing/2014/chart" uri="{C3380CC4-5D6E-409C-BE32-E72D297353CC}">
                  <c16:uniqueId val="{00000008-A41B-4C33-ACA9-970EC651307E}"/>
                </c:ext>
              </c:extLst>
            </c:dLbl>
            <c:dLbl>
              <c:idx val="11"/>
              <c:delete val="1"/>
              <c:extLst>
                <c:ext xmlns:c15="http://schemas.microsoft.com/office/drawing/2012/chart" uri="{CE6537A1-D6FC-4f65-9D91-7224C49458BB}"/>
                <c:ext xmlns:c16="http://schemas.microsoft.com/office/drawing/2014/chart" uri="{C3380CC4-5D6E-409C-BE32-E72D297353CC}">
                  <c16:uniqueId val="{00000009-A41B-4C33-ACA9-970EC651307E}"/>
                </c:ext>
              </c:extLst>
            </c:dLbl>
            <c:dLbl>
              <c:idx val="12"/>
              <c:delete val="1"/>
              <c:extLst>
                <c:ext xmlns:c15="http://schemas.microsoft.com/office/drawing/2012/chart" uri="{CE6537A1-D6FC-4f65-9D91-7224C49458BB}"/>
                <c:ext xmlns:c16="http://schemas.microsoft.com/office/drawing/2014/chart" uri="{C3380CC4-5D6E-409C-BE32-E72D297353CC}">
                  <c16:uniqueId val="{0000000A-A41B-4C33-ACA9-970EC651307E}"/>
                </c:ext>
              </c:extLst>
            </c:dLbl>
            <c:dLbl>
              <c:idx val="13"/>
              <c:delete val="1"/>
              <c:extLst>
                <c:ext xmlns:c15="http://schemas.microsoft.com/office/drawing/2012/chart" uri="{CE6537A1-D6FC-4f65-9D91-7224C49458BB}"/>
                <c:ext xmlns:c16="http://schemas.microsoft.com/office/drawing/2014/chart" uri="{C3380CC4-5D6E-409C-BE32-E72D297353CC}">
                  <c16:uniqueId val="{0000000B-A41B-4C33-ACA9-970EC651307E}"/>
                </c:ext>
              </c:extLst>
            </c:dLbl>
            <c:dLbl>
              <c:idx val="14"/>
              <c:delete val="1"/>
              <c:extLst>
                <c:ext xmlns:c15="http://schemas.microsoft.com/office/drawing/2012/chart" uri="{CE6537A1-D6FC-4f65-9D91-7224C49458BB}"/>
                <c:ext xmlns:c16="http://schemas.microsoft.com/office/drawing/2014/chart" uri="{C3380CC4-5D6E-409C-BE32-E72D297353CC}">
                  <c16:uniqueId val="{0000000C-A41B-4C33-ACA9-970EC651307E}"/>
                </c:ext>
              </c:extLst>
            </c:dLbl>
            <c:dLbl>
              <c:idx val="16"/>
              <c:delete val="1"/>
              <c:extLst>
                <c:ext xmlns:c15="http://schemas.microsoft.com/office/drawing/2012/chart" uri="{CE6537A1-D6FC-4f65-9D91-7224C49458BB}"/>
                <c:ext xmlns:c16="http://schemas.microsoft.com/office/drawing/2014/chart" uri="{C3380CC4-5D6E-409C-BE32-E72D297353CC}">
                  <c16:uniqueId val="{0000000D-A41B-4C33-ACA9-970EC651307E}"/>
                </c:ext>
              </c:extLst>
            </c:dLbl>
            <c:dLbl>
              <c:idx val="17"/>
              <c:delete val="1"/>
              <c:extLst>
                <c:ext xmlns:c15="http://schemas.microsoft.com/office/drawing/2012/chart" uri="{CE6537A1-D6FC-4f65-9D91-7224C49458BB}"/>
                <c:ext xmlns:c16="http://schemas.microsoft.com/office/drawing/2014/chart" uri="{C3380CC4-5D6E-409C-BE32-E72D297353CC}">
                  <c16:uniqueId val="{0000000E-A41B-4C33-ACA9-970EC651307E}"/>
                </c:ext>
              </c:extLst>
            </c:dLbl>
            <c:dLbl>
              <c:idx val="18"/>
              <c:delete val="1"/>
              <c:extLst>
                <c:ext xmlns:c15="http://schemas.microsoft.com/office/drawing/2012/chart" uri="{CE6537A1-D6FC-4f65-9D91-7224C49458BB}"/>
                <c:ext xmlns:c16="http://schemas.microsoft.com/office/drawing/2014/chart" uri="{C3380CC4-5D6E-409C-BE32-E72D297353CC}">
                  <c16:uniqueId val="{0000000F-A41B-4C33-ACA9-970EC651307E}"/>
                </c:ext>
              </c:extLst>
            </c:dLbl>
            <c:dLbl>
              <c:idx val="19"/>
              <c:delete val="1"/>
              <c:extLst>
                <c:ext xmlns:c15="http://schemas.microsoft.com/office/drawing/2012/chart" uri="{CE6537A1-D6FC-4f65-9D91-7224C49458BB}"/>
                <c:ext xmlns:c16="http://schemas.microsoft.com/office/drawing/2014/chart" uri="{C3380CC4-5D6E-409C-BE32-E72D297353CC}">
                  <c16:uniqueId val="{00000010-A41B-4C33-ACA9-970EC651307E}"/>
                </c:ext>
              </c:extLst>
            </c:dLbl>
            <c:dLbl>
              <c:idx val="21"/>
              <c:delete val="1"/>
              <c:extLst>
                <c:ext xmlns:c15="http://schemas.microsoft.com/office/drawing/2012/chart" uri="{CE6537A1-D6FC-4f65-9D91-7224C49458BB}"/>
                <c:ext xmlns:c16="http://schemas.microsoft.com/office/drawing/2014/chart" uri="{C3380CC4-5D6E-409C-BE32-E72D297353CC}">
                  <c16:uniqueId val="{00000011-A41B-4C33-ACA9-970EC651307E}"/>
                </c:ext>
              </c:extLst>
            </c:dLbl>
            <c:dLbl>
              <c:idx val="22"/>
              <c:delete val="1"/>
              <c:extLst>
                <c:ext xmlns:c15="http://schemas.microsoft.com/office/drawing/2012/chart" uri="{CE6537A1-D6FC-4f65-9D91-7224C49458BB}"/>
                <c:ext xmlns:c16="http://schemas.microsoft.com/office/drawing/2014/chart" uri="{C3380CC4-5D6E-409C-BE32-E72D297353CC}">
                  <c16:uniqueId val="{00000012-A41B-4C33-ACA9-970EC651307E}"/>
                </c:ext>
              </c:extLst>
            </c:dLbl>
            <c:dLbl>
              <c:idx val="23"/>
              <c:delete val="1"/>
              <c:extLst>
                <c:ext xmlns:c15="http://schemas.microsoft.com/office/drawing/2012/chart" uri="{CE6537A1-D6FC-4f65-9D91-7224C49458BB}"/>
                <c:ext xmlns:c16="http://schemas.microsoft.com/office/drawing/2014/chart" uri="{C3380CC4-5D6E-409C-BE32-E72D297353CC}">
                  <c16:uniqueId val="{00000013-A41B-4C33-ACA9-970EC651307E}"/>
                </c:ext>
              </c:extLst>
            </c:dLbl>
            <c:dLbl>
              <c:idx val="24"/>
              <c:delete val="1"/>
              <c:extLst>
                <c:ext xmlns:c15="http://schemas.microsoft.com/office/drawing/2012/chart" uri="{CE6537A1-D6FC-4f65-9D91-7224C49458BB}"/>
                <c:ext xmlns:c16="http://schemas.microsoft.com/office/drawing/2014/chart" uri="{C3380CC4-5D6E-409C-BE32-E72D297353CC}">
                  <c16:uniqueId val="{00000014-A41B-4C33-ACA9-970EC651307E}"/>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'G21'!$A$2:$A$27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'G21'!$B$2:$B$27</c:f>
              <c:numCache>
                <c:formatCode>0.0%</c:formatCode>
                <c:ptCount val="26"/>
                <c:pt idx="0">
                  <c:v>-1.6075191133116618E-2</c:v>
                </c:pt>
                <c:pt idx="1">
                  <c:v>-3.0844862953991692E-2</c:v>
                </c:pt>
                <c:pt idx="2">
                  <c:v>-4.3886537642207513E-2</c:v>
                </c:pt>
                <c:pt idx="3">
                  <c:v>-4.7232915428670141E-2</c:v>
                </c:pt>
                <c:pt idx="4">
                  <c:v>-5.0453941044591118E-2</c:v>
                </c:pt>
                <c:pt idx="5">
                  <c:v>-5.3742036972986525E-2</c:v>
                </c:pt>
                <c:pt idx="6">
                  <c:v>-5.7100252489915453E-2</c:v>
                </c:pt>
                <c:pt idx="7">
                  <c:v>-6.0351168697281847E-2</c:v>
                </c:pt>
                <c:pt idx="8">
                  <c:v>-6.3525098988926221E-2</c:v>
                </c:pt>
                <c:pt idx="9">
                  <c:v>-6.6680070929264978E-2</c:v>
                </c:pt>
                <c:pt idx="10">
                  <c:v>-6.9812488019582508E-2</c:v>
                </c:pt>
                <c:pt idx="11">
                  <c:v>-7.2915748245125034E-2</c:v>
                </c:pt>
                <c:pt idx="12">
                  <c:v>-7.5985857373392807E-2</c:v>
                </c:pt>
                <c:pt idx="13">
                  <c:v>-7.9020728512098737E-2</c:v>
                </c:pt>
                <c:pt idx="14">
                  <c:v>-8.2019240051386819E-2</c:v>
                </c:pt>
                <c:pt idx="15">
                  <c:v>-7.5263479255136101E-2</c:v>
                </c:pt>
                <c:pt idx="16">
                  <c:v>-6.8278311323275886E-2</c:v>
                </c:pt>
                <c:pt idx="17">
                  <c:v>-6.2042642637922911E-2</c:v>
                </c:pt>
                <c:pt idx="18">
                  <c:v>-5.6502797528246163E-2</c:v>
                </c:pt>
                <c:pt idx="19">
                  <c:v>-5.1584056656243223E-2</c:v>
                </c:pt>
                <c:pt idx="20">
                  <c:v>-4.721475168491418E-2</c:v>
                </c:pt>
                <c:pt idx="21">
                  <c:v>-4.3329362146392825E-2</c:v>
                </c:pt>
                <c:pt idx="22">
                  <c:v>-3.9869783685161031E-2</c:v>
                </c:pt>
                <c:pt idx="23">
                  <c:v>-3.6785343082019861E-2</c:v>
                </c:pt>
                <c:pt idx="24">
                  <c:v>-3.4031629051623269E-2</c:v>
                </c:pt>
                <c:pt idx="25">
                  <c:v>-3.156958689441125E-2</c:v>
                </c:pt>
              </c:numCache>
            </c:numRef>
          </c:val>
          <c:extLst>
            <c:ext xmlns:c16="http://schemas.microsoft.com/office/drawing/2014/chart" uri="{C3380CC4-5D6E-409C-BE32-E72D297353CC}">
              <c16:uniqueId val="{00000015-A41B-4C33-ACA9-970EC651307E}"/>
            </c:ext>
          </c:extLst>
        </c:ser>
        <c:ser>
          <c:idx val="1"/>
          <c:order val="1"/>
          <c:tx>
            <c:strRef>
              <c:f>'G21'!$C$1</c:f>
              <c:strCache>
                <c:ptCount val="1"/>
                <c:pt idx="0">
                  <c:v>Entrades de capital</c:v>
                </c:pt>
              </c:strCache>
            </c:strRef>
          </c:tx>
          <c:spPr>
            <a:solidFill>
              <a:srgbClr val="04AEA6"/>
            </a:solidFill>
            <a:ln>
              <a:solidFill>
                <a:sysClr val="window" lastClr="FFFFFF"/>
              </a:solidFill>
            </a:ln>
            <a:effectLst/>
          </c:spPr>
          <c:invertIfNegative val="0"/>
          <c:dLbls>
            <c:dLbl>
              <c:idx val="0"/>
              <c:layout>
                <c:manualLayout>
                  <c:x val="4.9445079559209291E-3"/>
                  <c:y val="8.3736610179011212E-2"/>
                </c:manualLayout>
              </c:layout>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41B-4C33-ACA9-970EC651307E}"/>
                </c:ext>
              </c:extLst>
            </c:dLbl>
            <c:dLbl>
              <c:idx val="1"/>
              <c:delete val="1"/>
              <c:extLst>
                <c:ext xmlns:c15="http://schemas.microsoft.com/office/drawing/2012/chart" uri="{CE6537A1-D6FC-4f65-9D91-7224C49458BB}"/>
                <c:ext xmlns:c16="http://schemas.microsoft.com/office/drawing/2014/chart" uri="{C3380CC4-5D6E-409C-BE32-E72D297353CC}">
                  <c16:uniqueId val="{00000017-A41B-4C33-ACA9-970EC651307E}"/>
                </c:ext>
              </c:extLst>
            </c:dLbl>
            <c:dLbl>
              <c:idx val="2"/>
              <c:delete val="1"/>
              <c:extLst>
                <c:ext xmlns:c15="http://schemas.microsoft.com/office/drawing/2012/chart" uri="{CE6537A1-D6FC-4f65-9D91-7224C49458BB}"/>
                <c:ext xmlns:c16="http://schemas.microsoft.com/office/drawing/2014/chart" uri="{C3380CC4-5D6E-409C-BE32-E72D297353CC}">
                  <c16:uniqueId val="{00000018-A41B-4C33-ACA9-970EC651307E}"/>
                </c:ext>
              </c:extLst>
            </c:dLbl>
            <c:dLbl>
              <c:idx val="3"/>
              <c:delete val="1"/>
              <c:extLst>
                <c:ext xmlns:c15="http://schemas.microsoft.com/office/drawing/2012/chart" uri="{CE6537A1-D6FC-4f65-9D91-7224C49458BB}"/>
                <c:ext xmlns:c16="http://schemas.microsoft.com/office/drawing/2014/chart" uri="{C3380CC4-5D6E-409C-BE32-E72D297353CC}">
                  <c16:uniqueId val="{00000019-A41B-4C33-ACA9-970EC651307E}"/>
                </c:ext>
              </c:extLst>
            </c:dLbl>
            <c:dLbl>
              <c:idx val="4"/>
              <c:delete val="1"/>
              <c:extLst>
                <c:ext xmlns:c15="http://schemas.microsoft.com/office/drawing/2012/chart" uri="{CE6537A1-D6FC-4f65-9D91-7224C49458BB}"/>
                <c:ext xmlns:c16="http://schemas.microsoft.com/office/drawing/2014/chart" uri="{C3380CC4-5D6E-409C-BE32-E72D297353CC}">
                  <c16:uniqueId val="{0000001A-A41B-4C33-ACA9-970EC651307E}"/>
                </c:ext>
              </c:extLst>
            </c:dLbl>
            <c:dLbl>
              <c:idx val="6"/>
              <c:delete val="1"/>
              <c:extLst>
                <c:ext xmlns:c15="http://schemas.microsoft.com/office/drawing/2012/chart" uri="{CE6537A1-D6FC-4f65-9D91-7224C49458BB}"/>
                <c:ext xmlns:c16="http://schemas.microsoft.com/office/drawing/2014/chart" uri="{C3380CC4-5D6E-409C-BE32-E72D297353CC}">
                  <c16:uniqueId val="{0000001B-A41B-4C33-ACA9-970EC651307E}"/>
                </c:ext>
              </c:extLst>
            </c:dLbl>
            <c:dLbl>
              <c:idx val="7"/>
              <c:delete val="1"/>
              <c:extLst>
                <c:ext xmlns:c15="http://schemas.microsoft.com/office/drawing/2012/chart" uri="{CE6537A1-D6FC-4f65-9D91-7224C49458BB}"/>
                <c:ext xmlns:c16="http://schemas.microsoft.com/office/drawing/2014/chart" uri="{C3380CC4-5D6E-409C-BE32-E72D297353CC}">
                  <c16:uniqueId val="{0000001C-A41B-4C33-ACA9-970EC651307E}"/>
                </c:ext>
              </c:extLst>
            </c:dLbl>
            <c:dLbl>
              <c:idx val="8"/>
              <c:delete val="1"/>
              <c:extLst>
                <c:ext xmlns:c15="http://schemas.microsoft.com/office/drawing/2012/chart" uri="{CE6537A1-D6FC-4f65-9D91-7224C49458BB}"/>
                <c:ext xmlns:c16="http://schemas.microsoft.com/office/drawing/2014/chart" uri="{C3380CC4-5D6E-409C-BE32-E72D297353CC}">
                  <c16:uniqueId val="{0000001D-A41B-4C33-ACA9-970EC651307E}"/>
                </c:ext>
              </c:extLst>
            </c:dLbl>
            <c:dLbl>
              <c:idx val="9"/>
              <c:delete val="1"/>
              <c:extLst>
                <c:ext xmlns:c15="http://schemas.microsoft.com/office/drawing/2012/chart" uri="{CE6537A1-D6FC-4f65-9D91-7224C49458BB}"/>
                <c:ext xmlns:c16="http://schemas.microsoft.com/office/drawing/2014/chart" uri="{C3380CC4-5D6E-409C-BE32-E72D297353CC}">
                  <c16:uniqueId val="{0000001E-A41B-4C33-ACA9-970EC651307E}"/>
                </c:ext>
              </c:extLst>
            </c:dLbl>
            <c:dLbl>
              <c:idx val="11"/>
              <c:delete val="1"/>
              <c:extLst>
                <c:ext xmlns:c15="http://schemas.microsoft.com/office/drawing/2012/chart" uri="{CE6537A1-D6FC-4f65-9D91-7224C49458BB}"/>
                <c:ext xmlns:c16="http://schemas.microsoft.com/office/drawing/2014/chart" uri="{C3380CC4-5D6E-409C-BE32-E72D297353CC}">
                  <c16:uniqueId val="{0000001F-A41B-4C33-ACA9-970EC651307E}"/>
                </c:ext>
              </c:extLst>
            </c:dLbl>
            <c:dLbl>
              <c:idx val="12"/>
              <c:delete val="1"/>
              <c:extLst>
                <c:ext xmlns:c15="http://schemas.microsoft.com/office/drawing/2012/chart" uri="{CE6537A1-D6FC-4f65-9D91-7224C49458BB}"/>
                <c:ext xmlns:c16="http://schemas.microsoft.com/office/drawing/2014/chart" uri="{C3380CC4-5D6E-409C-BE32-E72D297353CC}">
                  <c16:uniqueId val="{00000020-A41B-4C33-ACA9-970EC651307E}"/>
                </c:ext>
              </c:extLst>
            </c:dLbl>
            <c:dLbl>
              <c:idx val="13"/>
              <c:delete val="1"/>
              <c:extLst>
                <c:ext xmlns:c15="http://schemas.microsoft.com/office/drawing/2012/chart" uri="{CE6537A1-D6FC-4f65-9D91-7224C49458BB}"/>
                <c:ext xmlns:c16="http://schemas.microsoft.com/office/drawing/2014/chart" uri="{C3380CC4-5D6E-409C-BE32-E72D297353CC}">
                  <c16:uniqueId val="{00000021-A41B-4C33-ACA9-970EC651307E}"/>
                </c:ext>
              </c:extLst>
            </c:dLbl>
            <c:dLbl>
              <c:idx val="14"/>
              <c:delete val="1"/>
              <c:extLst>
                <c:ext xmlns:c15="http://schemas.microsoft.com/office/drawing/2012/chart" uri="{CE6537A1-D6FC-4f65-9D91-7224C49458BB}"/>
                <c:ext xmlns:c16="http://schemas.microsoft.com/office/drawing/2014/chart" uri="{C3380CC4-5D6E-409C-BE32-E72D297353CC}">
                  <c16:uniqueId val="{00000022-A41B-4C33-ACA9-970EC651307E}"/>
                </c:ext>
              </c:extLst>
            </c:dLbl>
            <c:dLbl>
              <c:idx val="16"/>
              <c:delete val="1"/>
              <c:extLst>
                <c:ext xmlns:c15="http://schemas.microsoft.com/office/drawing/2012/chart" uri="{CE6537A1-D6FC-4f65-9D91-7224C49458BB}"/>
                <c:ext xmlns:c16="http://schemas.microsoft.com/office/drawing/2014/chart" uri="{C3380CC4-5D6E-409C-BE32-E72D297353CC}">
                  <c16:uniqueId val="{00000023-A41B-4C33-ACA9-970EC651307E}"/>
                </c:ext>
              </c:extLst>
            </c:dLbl>
            <c:dLbl>
              <c:idx val="17"/>
              <c:delete val="1"/>
              <c:extLst>
                <c:ext xmlns:c15="http://schemas.microsoft.com/office/drawing/2012/chart" uri="{CE6537A1-D6FC-4f65-9D91-7224C49458BB}"/>
                <c:ext xmlns:c16="http://schemas.microsoft.com/office/drawing/2014/chart" uri="{C3380CC4-5D6E-409C-BE32-E72D297353CC}">
                  <c16:uniqueId val="{00000024-A41B-4C33-ACA9-970EC651307E}"/>
                </c:ext>
              </c:extLst>
            </c:dLbl>
            <c:dLbl>
              <c:idx val="18"/>
              <c:delete val="1"/>
              <c:extLst>
                <c:ext xmlns:c15="http://schemas.microsoft.com/office/drawing/2012/chart" uri="{CE6537A1-D6FC-4f65-9D91-7224C49458BB}"/>
                <c:ext xmlns:c16="http://schemas.microsoft.com/office/drawing/2014/chart" uri="{C3380CC4-5D6E-409C-BE32-E72D297353CC}">
                  <c16:uniqueId val="{00000025-A41B-4C33-ACA9-970EC651307E}"/>
                </c:ext>
              </c:extLst>
            </c:dLbl>
            <c:dLbl>
              <c:idx val="19"/>
              <c:delete val="1"/>
              <c:extLst>
                <c:ext xmlns:c15="http://schemas.microsoft.com/office/drawing/2012/chart" uri="{CE6537A1-D6FC-4f65-9D91-7224C49458BB}"/>
                <c:ext xmlns:c16="http://schemas.microsoft.com/office/drawing/2014/chart" uri="{C3380CC4-5D6E-409C-BE32-E72D297353CC}">
                  <c16:uniqueId val="{00000026-A41B-4C33-ACA9-970EC651307E}"/>
                </c:ext>
              </c:extLst>
            </c:dLbl>
            <c:dLbl>
              <c:idx val="20"/>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7-A41B-4C33-ACA9-970EC651307E}"/>
                </c:ext>
              </c:extLst>
            </c:dLbl>
            <c:dLbl>
              <c:idx val="21"/>
              <c:delete val="1"/>
              <c:extLst>
                <c:ext xmlns:c15="http://schemas.microsoft.com/office/drawing/2012/chart" uri="{CE6537A1-D6FC-4f65-9D91-7224C49458BB}"/>
                <c:ext xmlns:c16="http://schemas.microsoft.com/office/drawing/2014/chart" uri="{C3380CC4-5D6E-409C-BE32-E72D297353CC}">
                  <c16:uniqueId val="{00000028-A41B-4C33-ACA9-970EC651307E}"/>
                </c:ext>
              </c:extLst>
            </c:dLbl>
            <c:dLbl>
              <c:idx val="22"/>
              <c:delete val="1"/>
              <c:extLst>
                <c:ext xmlns:c15="http://schemas.microsoft.com/office/drawing/2012/chart" uri="{CE6537A1-D6FC-4f65-9D91-7224C49458BB}"/>
                <c:ext xmlns:c16="http://schemas.microsoft.com/office/drawing/2014/chart" uri="{C3380CC4-5D6E-409C-BE32-E72D297353CC}">
                  <c16:uniqueId val="{00000029-A41B-4C33-ACA9-970EC651307E}"/>
                </c:ext>
              </c:extLst>
            </c:dLbl>
            <c:dLbl>
              <c:idx val="23"/>
              <c:delete val="1"/>
              <c:extLst>
                <c:ext xmlns:c15="http://schemas.microsoft.com/office/drawing/2012/chart" uri="{CE6537A1-D6FC-4f65-9D91-7224C49458BB}"/>
                <c:ext xmlns:c16="http://schemas.microsoft.com/office/drawing/2014/chart" uri="{C3380CC4-5D6E-409C-BE32-E72D297353CC}">
                  <c16:uniqueId val="{0000002A-A41B-4C33-ACA9-970EC651307E}"/>
                </c:ext>
              </c:extLst>
            </c:dLbl>
            <c:dLbl>
              <c:idx val="24"/>
              <c:delete val="1"/>
              <c:extLst>
                <c:ext xmlns:c15="http://schemas.microsoft.com/office/drawing/2012/chart" uri="{CE6537A1-D6FC-4f65-9D91-7224C49458BB}"/>
                <c:ext xmlns:c16="http://schemas.microsoft.com/office/drawing/2014/chart" uri="{C3380CC4-5D6E-409C-BE32-E72D297353CC}">
                  <c16:uniqueId val="{0000002B-A41B-4C33-ACA9-970EC651307E}"/>
                </c:ext>
              </c:extLst>
            </c:dLbl>
            <c:dLbl>
              <c:idx val="25"/>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C-A41B-4C33-ACA9-970EC651307E}"/>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'G21'!$C$2:$C$27</c:f>
              <c:numCache>
                <c:formatCode>0.0%</c:formatCode>
                <c:ptCount val="26"/>
                <c:pt idx="0">
                  <c:v>-3.9412698917513644E-3</c:v>
                </c:pt>
                <c:pt idx="1">
                  <c:v>-2.3465962148383479E-3</c:v>
                </c:pt>
                <c:pt idx="2">
                  <c:v>1.552997024624414E-3</c:v>
                </c:pt>
                <c:pt idx="3">
                  <c:v>1.3777199644852134E-2</c:v>
                </c:pt>
                <c:pt idx="4">
                  <c:v>2.4405662503601988E-2</c:v>
                </c:pt>
                <c:pt idx="5">
                  <c:v>3.4185779430701002E-2</c:v>
                </c:pt>
                <c:pt idx="6">
                  <c:v>4.3462636323837289E-2</c:v>
                </c:pt>
                <c:pt idx="7">
                  <c:v>5.2430959004362121E-2</c:v>
                </c:pt>
                <c:pt idx="8">
                  <c:v>6.0932600171435869E-2</c:v>
                </c:pt>
                <c:pt idx="9">
                  <c:v>6.9254292362787018E-2</c:v>
                </c:pt>
                <c:pt idx="10">
                  <c:v>7.752126483780164E-2</c:v>
                </c:pt>
                <c:pt idx="11">
                  <c:v>8.5817733735143786E-2</c:v>
                </c:pt>
                <c:pt idx="12">
                  <c:v>9.4206583928658313E-2</c:v>
                </c:pt>
                <c:pt idx="13">
                  <c:v>0.10273408531724693</c:v>
                </c:pt>
                <c:pt idx="14">
                  <c:v>0.11143543818729086</c:v>
                </c:pt>
                <c:pt idx="15">
                  <c:v>0.11213726313676432</c:v>
                </c:pt>
                <c:pt idx="16">
                  <c:v>0.11053982796759441</c:v>
                </c:pt>
                <c:pt idx="17">
                  <c:v>0.10887387830516972</c:v>
                </c:pt>
                <c:pt idx="18">
                  <c:v>0.10725838980386193</c:v>
                </c:pt>
                <c:pt idx="19">
                  <c:v>0.10573903083995795</c:v>
                </c:pt>
                <c:pt idx="20">
                  <c:v>0.104339162507189</c:v>
                </c:pt>
                <c:pt idx="21">
                  <c:v>0.10306959274815508</c:v>
                </c:pt>
                <c:pt idx="22">
                  <c:v>0.10193459421924667</c:v>
                </c:pt>
                <c:pt idx="23">
                  <c:v>0.10093463225262035</c:v>
                </c:pt>
                <c:pt idx="24">
                  <c:v>0.10006684859025118</c:v>
                </c:pt>
                <c:pt idx="25">
                  <c:v>9.9325564696660221E-2</c:v>
                </c:pt>
              </c:numCache>
            </c:numRef>
          </c:val>
          <c:extLst>
            <c:ext xmlns:c16="http://schemas.microsoft.com/office/drawing/2014/chart" uri="{C3380CC4-5D6E-409C-BE32-E72D297353CC}">
              <c16:uniqueId val="{0000002D-A41B-4C33-ACA9-970EC651307E}"/>
            </c:ext>
          </c:extLst>
        </c:ser>
        <c:dLbls>
          <c:dLblPos val="outEnd"/>
          <c:showLegendKey val="0"/>
          <c:showVal val="1"/>
          <c:showCatName val="0"/>
          <c:showSerName val="0"/>
          <c:showPercent val="0"/>
          <c:showBubbleSize val="0"/>
        </c:dLbls>
        <c:gapWidth val="75"/>
        <c:overlap val="100"/>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0.25"/>
          <c:min val="-0.1"/>
        </c:scaling>
        <c:delete val="0"/>
        <c:axPos val="l"/>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title>
        <c:numFmt formatCode="0%" sourceLinked="0"/>
        <c:majorTickMark val="in"/>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legend>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'G23'!$B$1</c:f>
              <c:strCache>
                <c:ptCount val="1"/>
                <c:pt idx="0">
                  <c:v>Desviació</c:v>
                </c:pt>
              </c:strCache>
            </c:strRef>
          </c:tx>
          <c:spPr>
            <a:solidFill>
              <a:srgbClr val="2B6F6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AEE-466A-8F03-442E1FDA9678}"/>
                </c:ext>
              </c:extLst>
            </c:dLbl>
            <c:dLbl>
              <c:idx val="2"/>
              <c:delete val="1"/>
              <c:extLst>
                <c:ext xmlns:c15="http://schemas.microsoft.com/office/drawing/2012/chart" uri="{CE6537A1-D6FC-4f65-9D91-7224C49458BB}"/>
                <c:ext xmlns:c16="http://schemas.microsoft.com/office/drawing/2014/chart" uri="{C3380CC4-5D6E-409C-BE32-E72D297353CC}">
                  <c16:uniqueId val="{00000001-8AEE-466A-8F03-442E1FDA9678}"/>
                </c:ext>
              </c:extLst>
            </c:dLbl>
            <c:dLbl>
              <c:idx val="3"/>
              <c:delete val="1"/>
              <c:extLst>
                <c:ext xmlns:c15="http://schemas.microsoft.com/office/drawing/2012/chart" uri="{CE6537A1-D6FC-4f65-9D91-7224C49458BB}"/>
                <c:ext xmlns:c16="http://schemas.microsoft.com/office/drawing/2014/chart" uri="{C3380CC4-5D6E-409C-BE32-E72D297353CC}">
                  <c16:uniqueId val="{00000002-8AEE-466A-8F03-442E1FDA9678}"/>
                </c:ext>
              </c:extLst>
            </c:dLbl>
            <c:dLbl>
              <c:idx val="4"/>
              <c:delete val="1"/>
              <c:extLst>
                <c:ext xmlns:c15="http://schemas.microsoft.com/office/drawing/2012/chart" uri="{CE6537A1-D6FC-4f65-9D91-7224C49458BB}"/>
                <c:ext xmlns:c16="http://schemas.microsoft.com/office/drawing/2014/chart" uri="{C3380CC4-5D6E-409C-BE32-E72D297353CC}">
                  <c16:uniqueId val="{00000003-8AEE-466A-8F03-442E1FDA9678}"/>
                </c:ext>
              </c:extLst>
            </c:dLbl>
            <c:dLbl>
              <c:idx val="6"/>
              <c:delete val="1"/>
              <c:extLst>
                <c:ext xmlns:c15="http://schemas.microsoft.com/office/drawing/2012/chart" uri="{CE6537A1-D6FC-4f65-9D91-7224C49458BB}"/>
                <c:ext xmlns:c16="http://schemas.microsoft.com/office/drawing/2014/chart" uri="{C3380CC4-5D6E-409C-BE32-E72D297353CC}">
                  <c16:uniqueId val="{00000004-8AEE-466A-8F03-442E1FDA9678}"/>
                </c:ext>
              </c:extLst>
            </c:dLbl>
            <c:dLbl>
              <c:idx val="7"/>
              <c:delete val="1"/>
              <c:extLst>
                <c:ext xmlns:c15="http://schemas.microsoft.com/office/drawing/2012/chart" uri="{CE6537A1-D6FC-4f65-9D91-7224C49458BB}"/>
                <c:ext xmlns:c16="http://schemas.microsoft.com/office/drawing/2014/chart" uri="{C3380CC4-5D6E-409C-BE32-E72D297353CC}">
                  <c16:uniqueId val="{00000005-8AEE-466A-8F03-442E1FDA9678}"/>
                </c:ext>
              </c:extLst>
            </c:dLbl>
            <c:dLbl>
              <c:idx val="8"/>
              <c:delete val="1"/>
              <c:extLst>
                <c:ext xmlns:c15="http://schemas.microsoft.com/office/drawing/2012/chart" uri="{CE6537A1-D6FC-4f65-9D91-7224C49458BB}"/>
                <c:ext xmlns:c16="http://schemas.microsoft.com/office/drawing/2014/chart" uri="{C3380CC4-5D6E-409C-BE32-E72D297353CC}">
                  <c16:uniqueId val="{00000006-8AEE-466A-8F03-442E1FDA9678}"/>
                </c:ext>
              </c:extLst>
            </c:dLbl>
            <c:dLbl>
              <c:idx val="9"/>
              <c:delete val="1"/>
              <c:extLst>
                <c:ext xmlns:c15="http://schemas.microsoft.com/office/drawing/2012/chart" uri="{CE6537A1-D6FC-4f65-9D91-7224C49458BB}"/>
                <c:ext xmlns:c16="http://schemas.microsoft.com/office/drawing/2014/chart" uri="{C3380CC4-5D6E-409C-BE32-E72D297353CC}">
                  <c16:uniqueId val="{00000007-8AEE-466A-8F03-442E1FDA9678}"/>
                </c:ext>
              </c:extLst>
            </c:dLbl>
            <c:dLbl>
              <c:idx val="11"/>
              <c:delete val="1"/>
              <c:extLst>
                <c:ext xmlns:c15="http://schemas.microsoft.com/office/drawing/2012/chart" uri="{CE6537A1-D6FC-4f65-9D91-7224C49458BB}"/>
                <c:ext xmlns:c16="http://schemas.microsoft.com/office/drawing/2014/chart" uri="{C3380CC4-5D6E-409C-BE32-E72D297353CC}">
                  <c16:uniqueId val="{00000008-8AEE-466A-8F03-442E1FDA9678}"/>
                </c:ext>
              </c:extLst>
            </c:dLbl>
            <c:dLbl>
              <c:idx val="12"/>
              <c:delete val="1"/>
              <c:extLst>
                <c:ext xmlns:c15="http://schemas.microsoft.com/office/drawing/2012/chart" uri="{CE6537A1-D6FC-4f65-9D91-7224C49458BB}"/>
                <c:ext xmlns:c16="http://schemas.microsoft.com/office/drawing/2014/chart" uri="{C3380CC4-5D6E-409C-BE32-E72D297353CC}">
                  <c16:uniqueId val="{00000009-8AEE-466A-8F03-442E1FDA9678}"/>
                </c:ext>
              </c:extLst>
            </c:dLbl>
            <c:dLbl>
              <c:idx val="13"/>
              <c:delete val="1"/>
              <c:extLst>
                <c:ext xmlns:c15="http://schemas.microsoft.com/office/drawing/2012/chart" uri="{CE6537A1-D6FC-4f65-9D91-7224C49458BB}"/>
                <c:ext xmlns:c16="http://schemas.microsoft.com/office/drawing/2014/chart" uri="{C3380CC4-5D6E-409C-BE32-E72D297353CC}">
                  <c16:uniqueId val="{0000000A-8AEE-466A-8F03-442E1FDA9678}"/>
                </c:ext>
              </c:extLst>
            </c:dLbl>
            <c:dLbl>
              <c:idx val="14"/>
              <c:delete val="1"/>
              <c:extLst>
                <c:ext xmlns:c15="http://schemas.microsoft.com/office/drawing/2012/chart" uri="{CE6537A1-D6FC-4f65-9D91-7224C49458BB}"/>
                <c:ext xmlns:c16="http://schemas.microsoft.com/office/drawing/2014/chart" uri="{C3380CC4-5D6E-409C-BE32-E72D297353CC}">
                  <c16:uniqueId val="{0000000B-8AEE-466A-8F03-442E1FDA9678}"/>
                </c:ext>
              </c:extLst>
            </c:dLbl>
            <c:dLbl>
              <c:idx val="16"/>
              <c:delete val="1"/>
              <c:extLst>
                <c:ext xmlns:c15="http://schemas.microsoft.com/office/drawing/2012/chart" uri="{CE6537A1-D6FC-4f65-9D91-7224C49458BB}"/>
                <c:ext xmlns:c16="http://schemas.microsoft.com/office/drawing/2014/chart" uri="{C3380CC4-5D6E-409C-BE32-E72D297353CC}">
                  <c16:uniqueId val="{0000000C-8AEE-466A-8F03-442E1FDA9678}"/>
                </c:ext>
              </c:extLst>
            </c:dLbl>
            <c:dLbl>
              <c:idx val="17"/>
              <c:delete val="1"/>
              <c:extLst>
                <c:ext xmlns:c15="http://schemas.microsoft.com/office/drawing/2012/chart" uri="{CE6537A1-D6FC-4f65-9D91-7224C49458BB}"/>
                <c:ext xmlns:c16="http://schemas.microsoft.com/office/drawing/2014/chart" uri="{C3380CC4-5D6E-409C-BE32-E72D297353CC}">
                  <c16:uniqueId val="{0000000D-8AEE-466A-8F03-442E1FDA9678}"/>
                </c:ext>
              </c:extLst>
            </c:dLbl>
            <c:dLbl>
              <c:idx val="18"/>
              <c:delete val="1"/>
              <c:extLst>
                <c:ext xmlns:c15="http://schemas.microsoft.com/office/drawing/2012/chart" uri="{CE6537A1-D6FC-4f65-9D91-7224C49458BB}"/>
                <c:ext xmlns:c16="http://schemas.microsoft.com/office/drawing/2014/chart" uri="{C3380CC4-5D6E-409C-BE32-E72D297353CC}">
                  <c16:uniqueId val="{0000000E-8AEE-466A-8F03-442E1FDA9678}"/>
                </c:ext>
              </c:extLst>
            </c:dLbl>
            <c:dLbl>
              <c:idx val="19"/>
              <c:delete val="1"/>
              <c:extLst>
                <c:ext xmlns:c15="http://schemas.microsoft.com/office/drawing/2012/chart" uri="{CE6537A1-D6FC-4f65-9D91-7224C49458BB}"/>
                <c:ext xmlns:c16="http://schemas.microsoft.com/office/drawing/2014/chart" uri="{C3380CC4-5D6E-409C-BE32-E72D297353CC}">
                  <c16:uniqueId val="{0000000F-8AEE-466A-8F03-442E1FDA9678}"/>
                </c:ext>
              </c:extLst>
            </c:dLbl>
            <c:dLbl>
              <c:idx val="21"/>
              <c:delete val="1"/>
              <c:extLst>
                <c:ext xmlns:c15="http://schemas.microsoft.com/office/drawing/2012/chart" uri="{CE6537A1-D6FC-4f65-9D91-7224C49458BB}"/>
                <c:ext xmlns:c16="http://schemas.microsoft.com/office/drawing/2014/chart" uri="{C3380CC4-5D6E-409C-BE32-E72D297353CC}">
                  <c16:uniqueId val="{00000010-8AEE-466A-8F03-442E1FDA9678}"/>
                </c:ext>
              </c:extLst>
            </c:dLbl>
            <c:dLbl>
              <c:idx val="22"/>
              <c:delete val="1"/>
              <c:extLst>
                <c:ext xmlns:c15="http://schemas.microsoft.com/office/drawing/2012/chart" uri="{CE6537A1-D6FC-4f65-9D91-7224C49458BB}"/>
                <c:ext xmlns:c16="http://schemas.microsoft.com/office/drawing/2014/chart" uri="{C3380CC4-5D6E-409C-BE32-E72D297353CC}">
                  <c16:uniqueId val="{00000011-8AEE-466A-8F03-442E1FDA9678}"/>
                </c:ext>
              </c:extLst>
            </c:dLbl>
            <c:dLbl>
              <c:idx val="23"/>
              <c:delete val="1"/>
              <c:extLst>
                <c:ext xmlns:c15="http://schemas.microsoft.com/office/drawing/2012/chart" uri="{CE6537A1-D6FC-4f65-9D91-7224C49458BB}"/>
                <c:ext xmlns:c16="http://schemas.microsoft.com/office/drawing/2014/chart" uri="{C3380CC4-5D6E-409C-BE32-E72D297353CC}">
                  <c16:uniqueId val="{00000012-8AEE-466A-8F03-442E1FDA9678}"/>
                </c:ext>
              </c:extLst>
            </c:dLbl>
            <c:dLbl>
              <c:idx val="24"/>
              <c:delete val="1"/>
              <c:extLst>
                <c:ext xmlns:c15="http://schemas.microsoft.com/office/drawing/2012/chart" uri="{CE6537A1-D6FC-4f65-9D91-7224C49458BB}"/>
                <c:ext xmlns:c16="http://schemas.microsoft.com/office/drawing/2014/chart" uri="{C3380CC4-5D6E-409C-BE32-E72D297353CC}">
                  <c16:uniqueId val="{00000013-8AEE-466A-8F03-442E1FDA9678}"/>
                </c:ext>
              </c:extLst>
            </c:dLbl>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'G23'!$A$2:$A$27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'G23'!$B$2:$B$27</c:f>
              <c:numCache>
                <c:formatCode>0.0%</c:formatCode>
                <c:ptCount val="26"/>
                <c:pt idx="0">
                  <c:v>-2.1384901558341163E-5</c:v>
                </c:pt>
                <c:pt idx="1">
                  <c:v>-3.8216556067505181E-5</c:v>
                </c:pt>
                <c:pt idx="2">
                  <c:v>-7.1478513015144074E-6</c:v>
                </c:pt>
                <c:pt idx="3">
                  <c:v>8.305098073546624E-5</c:v>
                </c:pt>
                <c:pt idx="4">
                  <c:v>2.0175064950889166E-4</c:v>
                </c:pt>
                <c:pt idx="5">
                  <c:v>3.4268161599082525E-4</c:v>
                </c:pt>
                <c:pt idx="6">
                  <c:v>5.0377746192653561E-4</c:v>
                </c:pt>
                <c:pt idx="7">
                  <c:v>6.8747948659675373E-4</c:v>
                </c:pt>
                <c:pt idx="8">
                  <c:v>8.8363620184872538E-4</c:v>
                </c:pt>
                <c:pt idx="9">
                  <c:v>1.0907732957725624E-3</c:v>
                </c:pt>
                <c:pt idx="10">
                  <c:v>1.3084191632914965E-3</c:v>
                </c:pt>
                <c:pt idx="11">
                  <c:v>1.5361595663114791E-3</c:v>
                </c:pt>
                <c:pt idx="12">
                  <c:v>1.7735426672673693E-3</c:v>
                </c:pt>
                <c:pt idx="13">
                  <c:v>2.0201164064701516E-3</c:v>
                </c:pt>
                <c:pt idx="14">
                  <c:v>2.2753133670212478E-3</c:v>
                </c:pt>
                <c:pt idx="15">
                  <c:v>2.6390158789213469E-3</c:v>
                </c:pt>
                <c:pt idx="16">
                  <c:v>2.9871136919343844E-3</c:v>
                </c:pt>
                <c:pt idx="17">
                  <c:v>3.3148148366570762E-3</c:v>
                </c:pt>
                <c:pt idx="18">
                  <c:v>3.6207375722066004E-3</c:v>
                </c:pt>
                <c:pt idx="19">
                  <c:v>3.9044949275093277E-3</c:v>
                </c:pt>
                <c:pt idx="20">
                  <c:v>4.166366871663385E-3</c:v>
                </c:pt>
                <c:pt idx="21">
                  <c:v>4.4070513678546863E-3</c:v>
                </c:pt>
                <c:pt idx="22">
                  <c:v>4.6274778974388919E-3</c:v>
                </c:pt>
                <c:pt idx="23">
                  <c:v>4.8287497018293379E-3</c:v>
                </c:pt>
                <c:pt idx="24">
                  <c:v>5.012070170457017E-3</c:v>
                </c:pt>
                <c:pt idx="25">
                  <c:v>5.1787221438892583E-3</c:v>
                </c:pt>
              </c:numCache>
            </c:numRef>
          </c:val>
          <c:extLst>
            <c:ext xmlns:c16="http://schemas.microsoft.com/office/drawing/2014/chart" uri="{C3380CC4-5D6E-409C-BE32-E72D297353CC}">
              <c16:uniqueId val="{00000014-8AEE-466A-8F03-442E1FDA9678}"/>
            </c:ext>
          </c:extLst>
        </c:ser>
        <c:dLbls>
          <c:dLblPos val="outEnd"/>
          <c:showLegendKey val="0"/>
          <c:showVal val="1"/>
          <c:showCatName val="0"/>
          <c:showSerName val="0"/>
          <c:showPercent val="0"/>
          <c:showBubbleSize val="0"/>
        </c:dLbls>
        <c:gapWidth val="5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1.0000000000000002E-2"/>
          <c:min val="-2.5000000000000005E-3"/>
        </c:scaling>
        <c:delete val="0"/>
        <c:axPos val="l"/>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title>
        <c:numFmt formatCode="0.00%" sourceLinked="0"/>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majorUnit val="2.5000000000000005E-3"/>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Sheet2!$B$2</c:f>
              <c:strCache>
                <c:ptCount val="1"/>
                <c:pt idx="0">
                  <c:v>Població</c:v>
                </c:pt>
              </c:strCache>
            </c:strRef>
          </c:tx>
          <c:spPr>
            <a:ln w="28575" cap="rnd">
              <a:solidFill>
                <a:schemeClr val="bg1">
                  <a:lumMod val="50000"/>
                </a:schemeClr>
              </a:solidFill>
              <a:round/>
            </a:ln>
            <a:effectLst/>
          </c:spPr>
          <c:marker>
            <c:symbol val="none"/>
          </c:marker>
          <c:cat>
            <c:numRef>
              <c:f>Sheet2!$A$3:$A$123</c:f>
              <c:numCache>
                <c:formatCode>General</c:formatCode>
                <c:ptCount val="12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pt idx="80">
                  <c:v>2010</c:v>
                </c:pt>
                <c:pt idx="81">
                  <c:v>2011</c:v>
                </c:pt>
                <c:pt idx="82">
                  <c:v>2012</c:v>
                </c:pt>
                <c:pt idx="83">
                  <c:v>2013</c:v>
                </c:pt>
                <c:pt idx="84">
                  <c:v>2014</c:v>
                </c:pt>
                <c:pt idx="85">
                  <c:v>2015</c:v>
                </c:pt>
                <c:pt idx="86">
                  <c:v>2016</c:v>
                </c:pt>
                <c:pt idx="87">
                  <c:v>2017</c:v>
                </c:pt>
                <c:pt idx="88">
                  <c:v>2018</c:v>
                </c:pt>
                <c:pt idx="89">
                  <c:v>2019</c:v>
                </c:pt>
                <c:pt idx="90">
                  <c:v>2020</c:v>
                </c:pt>
                <c:pt idx="91">
                  <c:v>2021</c:v>
                </c:pt>
                <c:pt idx="92">
                  <c:v>2022</c:v>
                </c:pt>
                <c:pt idx="93">
                  <c:v>2023</c:v>
                </c:pt>
                <c:pt idx="94">
                  <c:v>2024</c:v>
                </c:pt>
                <c:pt idx="95">
                  <c:v>2025</c:v>
                </c:pt>
                <c:pt idx="96">
                  <c:v>2026</c:v>
                </c:pt>
                <c:pt idx="97">
                  <c:v>2027</c:v>
                </c:pt>
                <c:pt idx="98">
                  <c:v>2028</c:v>
                </c:pt>
                <c:pt idx="99">
                  <c:v>2029</c:v>
                </c:pt>
                <c:pt idx="100">
                  <c:v>2030</c:v>
                </c:pt>
                <c:pt idx="101">
                  <c:v>2031</c:v>
                </c:pt>
                <c:pt idx="102">
                  <c:v>2032</c:v>
                </c:pt>
                <c:pt idx="103">
                  <c:v>2033</c:v>
                </c:pt>
                <c:pt idx="104">
                  <c:v>2034</c:v>
                </c:pt>
                <c:pt idx="105">
                  <c:v>2035</c:v>
                </c:pt>
                <c:pt idx="106">
                  <c:v>2036</c:v>
                </c:pt>
                <c:pt idx="107">
                  <c:v>2037</c:v>
                </c:pt>
                <c:pt idx="108">
                  <c:v>2038</c:v>
                </c:pt>
                <c:pt idx="109">
                  <c:v>2039</c:v>
                </c:pt>
                <c:pt idx="110">
                  <c:v>2040</c:v>
                </c:pt>
                <c:pt idx="111">
                  <c:v>2041</c:v>
                </c:pt>
                <c:pt idx="112">
                  <c:v>2042</c:v>
                </c:pt>
                <c:pt idx="113">
                  <c:v>2043</c:v>
                </c:pt>
                <c:pt idx="114">
                  <c:v>2044</c:v>
                </c:pt>
                <c:pt idx="115">
                  <c:v>2045</c:v>
                </c:pt>
                <c:pt idx="116">
                  <c:v>2046</c:v>
                </c:pt>
                <c:pt idx="117">
                  <c:v>2047</c:v>
                </c:pt>
                <c:pt idx="118">
                  <c:v>2048</c:v>
                </c:pt>
                <c:pt idx="119">
                  <c:v>2049</c:v>
                </c:pt>
                <c:pt idx="120">
                  <c:v>2050</c:v>
                </c:pt>
              </c:numCache>
            </c:numRef>
          </c:cat>
          <c:val>
            <c:numRef>
              <c:f>Sheet2!$B$3:$B$123</c:f>
              <c:numCache>
                <c:formatCode>General</c:formatCode>
                <c:ptCount val="121"/>
                <c:pt idx="0">
                  <c:v>4042</c:v>
                </c:pt>
                <c:pt idx="2">
                  <c:v>4238</c:v>
                </c:pt>
                <c:pt idx="6">
                  <c:v>4321</c:v>
                </c:pt>
                <c:pt idx="9">
                  <c:v>5000</c:v>
                </c:pt>
                <c:pt idx="10">
                  <c:v>5291</c:v>
                </c:pt>
                <c:pt idx="14">
                  <c:v>5291</c:v>
                </c:pt>
                <c:pt idx="17">
                  <c:v>5385</c:v>
                </c:pt>
                <c:pt idx="18">
                  <c:v>5683</c:v>
                </c:pt>
                <c:pt idx="19">
                  <c:v>5962</c:v>
                </c:pt>
                <c:pt idx="20">
                  <c:v>6176</c:v>
                </c:pt>
                <c:pt idx="21">
                  <c:v>6310</c:v>
                </c:pt>
                <c:pt idx="22">
                  <c:v>5866</c:v>
                </c:pt>
                <c:pt idx="23">
                  <c:v>5591</c:v>
                </c:pt>
                <c:pt idx="24">
                  <c:v>5503</c:v>
                </c:pt>
                <c:pt idx="25">
                  <c:v>6189</c:v>
                </c:pt>
                <c:pt idx="26">
                  <c:v>6321</c:v>
                </c:pt>
                <c:pt idx="27">
                  <c:v>6424</c:v>
                </c:pt>
                <c:pt idx="28">
                  <c:v>7103</c:v>
                </c:pt>
                <c:pt idx="29">
                  <c:v>7239</c:v>
                </c:pt>
                <c:pt idx="30">
                  <c:v>8392</c:v>
                </c:pt>
                <c:pt idx="31">
                  <c:v>8959</c:v>
                </c:pt>
                <c:pt idx="32">
                  <c:v>10317</c:v>
                </c:pt>
                <c:pt idx="33">
                  <c:v>11356</c:v>
                </c:pt>
                <c:pt idx="34">
                  <c:v>12200</c:v>
                </c:pt>
                <c:pt idx="35">
                  <c:v>13583</c:v>
                </c:pt>
                <c:pt idx="36">
                  <c:v>14380</c:v>
                </c:pt>
                <c:pt idx="37">
                  <c:v>15545</c:v>
                </c:pt>
                <c:pt idx="38">
                  <c:v>17216</c:v>
                </c:pt>
                <c:pt idx="39">
                  <c:v>18233</c:v>
                </c:pt>
                <c:pt idx="40">
                  <c:v>19545</c:v>
                </c:pt>
                <c:pt idx="41">
                  <c:v>20550</c:v>
                </c:pt>
                <c:pt idx="42">
                  <c:v>21425</c:v>
                </c:pt>
                <c:pt idx="43">
                  <c:v>23092</c:v>
                </c:pt>
                <c:pt idx="44">
                  <c:v>24807</c:v>
                </c:pt>
                <c:pt idx="45">
                  <c:v>26558</c:v>
                </c:pt>
                <c:pt idx="46">
                  <c:v>26880</c:v>
                </c:pt>
                <c:pt idx="47">
                  <c:v>28082</c:v>
                </c:pt>
                <c:pt idx="48">
                  <c:v>30066</c:v>
                </c:pt>
                <c:pt idx="49">
                  <c:v>31274</c:v>
                </c:pt>
                <c:pt idx="50">
                  <c:v>35460</c:v>
                </c:pt>
                <c:pt idx="51">
                  <c:v>37825</c:v>
                </c:pt>
                <c:pt idx="52">
                  <c:v>39940</c:v>
                </c:pt>
                <c:pt idx="53">
                  <c:v>41627</c:v>
                </c:pt>
                <c:pt idx="54">
                  <c:v>42712</c:v>
                </c:pt>
                <c:pt idx="55">
                  <c:v>44596</c:v>
                </c:pt>
                <c:pt idx="56">
                  <c:v>46976</c:v>
                </c:pt>
                <c:pt idx="57">
                  <c:v>48451</c:v>
                </c:pt>
                <c:pt idx="58">
                  <c:v>50528</c:v>
                </c:pt>
                <c:pt idx="59">
                  <c:v>50887</c:v>
                </c:pt>
                <c:pt idx="60">
                  <c:v>54507</c:v>
                </c:pt>
                <c:pt idx="61">
                  <c:v>59048</c:v>
                </c:pt>
                <c:pt idx="62">
                  <c:v>61599</c:v>
                </c:pt>
                <c:pt idx="63">
                  <c:v>65227</c:v>
                </c:pt>
                <c:pt idx="64">
                  <c:v>64311</c:v>
                </c:pt>
                <c:pt idx="65">
                  <c:v>63859</c:v>
                </c:pt>
                <c:pt idx="66">
                  <c:v>64479</c:v>
                </c:pt>
                <c:pt idx="67">
                  <c:v>65306</c:v>
                </c:pt>
                <c:pt idx="68">
                  <c:v>66894</c:v>
                </c:pt>
                <c:pt idx="69">
                  <c:v>68230</c:v>
                </c:pt>
                <c:pt idx="70">
                  <c:v>69873</c:v>
                </c:pt>
                <c:pt idx="71">
                  <c:v>73313</c:v>
                </c:pt>
                <c:pt idx="72">
                  <c:v>75659</c:v>
                </c:pt>
                <c:pt idx="73">
                  <c:v>72320</c:v>
                </c:pt>
                <c:pt idx="74">
                  <c:v>76875</c:v>
                </c:pt>
                <c:pt idx="75">
                  <c:v>78549</c:v>
                </c:pt>
                <c:pt idx="76">
                  <c:v>81222</c:v>
                </c:pt>
                <c:pt idx="77">
                  <c:v>83137</c:v>
                </c:pt>
                <c:pt idx="78">
                  <c:v>84484</c:v>
                </c:pt>
                <c:pt idx="79">
                  <c:v>84082</c:v>
                </c:pt>
                <c:pt idx="81">
                  <c:v>69772</c:v>
                </c:pt>
                <c:pt idx="82">
                  <c:v>69758</c:v>
                </c:pt>
                <c:pt idx="83">
                  <c:v>69966</c:v>
                </c:pt>
                <c:pt idx="84">
                  <c:v>70570</c:v>
                </c:pt>
                <c:pt idx="85">
                  <c:v>71732</c:v>
                </c:pt>
                <c:pt idx="86">
                  <c:v>73105</c:v>
                </c:pt>
                <c:pt idx="87">
                  <c:v>74794</c:v>
                </c:pt>
                <c:pt idx="88">
                  <c:v>76177</c:v>
                </c:pt>
                <c:pt idx="89">
                  <c:v>77543</c:v>
                </c:pt>
                <c:pt idx="90">
                  <c:v>78015</c:v>
                </c:pt>
                <c:pt idx="91">
                  <c:v>79535</c:v>
                </c:pt>
                <c:pt idx="92">
                  <c:v>81588</c:v>
                </c:pt>
                <c:pt idx="93">
                  <c:v>85101</c:v>
                </c:pt>
              </c:numCache>
            </c:numRef>
          </c:val>
          <c:smooth val="0"/>
          <c:extLst>
            <c:ext xmlns:c16="http://schemas.microsoft.com/office/drawing/2014/chart" uri="{C3380CC4-5D6E-409C-BE32-E72D297353CC}">
              <c16:uniqueId val="{00000000-F1A8-4EE2-9CAD-AEC9901A2DF3}"/>
            </c:ext>
          </c:extLst>
        </c:ser>
        <c:ser>
          <c:idx val="1"/>
          <c:order val="1"/>
          <c:tx>
            <c:strRef>
              <c:f>Sheet2!$C$2</c:f>
              <c:strCache>
                <c:ptCount val="1"/>
                <c:pt idx="0">
                  <c:v>Projecció SQ</c:v>
                </c:pt>
              </c:strCache>
            </c:strRef>
          </c:tx>
          <c:spPr>
            <a:ln w="28575" cap="rnd">
              <a:solidFill>
                <a:schemeClr val="accent6"/>
              </a:solidFill>
              <a:round/>
            </a:ln>
            <a:effectLst/>
          </c:spPr>
          <c:marker>
            <c:symbol val="none"/>
          </c:marker>
          <c:cat>
            <c:numRef>
              <c:f>Sheet2!$A$3:$A$123</c:f>
              <c:numCache>
                <c:formatCode>General</c:formatCode>
                <c:ptCount val="12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pt idx="80">
                  <c:v>2010</c:v>
                </c:pt>
                <c:pt idx="81">
                  <c:v>2011</c:v>
                </c:pt>
                <c:pt idx="82">
                  <c:v>2012</c:v>
                </c:pt>
                <c:pt idx="83">
                  <c:v>2013</c:v>
                </c:pt>
                <c:pt idx="84">
                  <c:v>2014</c:v>
                </c:pt>
                <c:pt idx="85">
                  <c:v>2015</c:v>
                </c:pt>
                <c:pt idx="86">
                  <c:v>2016</c:v>
                </c:pt>
                <c:pt idx="87">
                  <c:v>2017</c:v>
                </c:pt>
                <c:pt idx="88">
                  <c:v>2018</c:v>
                </c:pt>
                <c:pt idx="89">
                  <c:v>2019</c:v>
                </c:pt>
                <c:pt idx="90">
                  <c:v>2020</c:v>
                </c:pt>
                <c:pt idx="91">
                  <c:v>2021</c:v>
                </c:pt>
                <c:pt idx="92">
                  <c:v>2022</c:v>
                </c:pt>
                <c:pt idx="93">
                  <c:v>2023</c:v>
                </c:pt>
                <c:pt idx="94">
                  <c:v>2024</c:v>
                </c:pt>
                <c:pt idx="95">
                  <c:v>2025</c:v>
                </c:pt>
                <c:pt idx="96">
                  <c:v>2026</c:v>
                </c:pt>
                <c:pt idx="97">
                  <c:v>2027</c:v>
                </c:pt>
                <c:pt idx="98">
                  <c:v>2028</c:v>
                </c:pt>
                <c:pt idx="99">
                  <c:v>2029</c:v>
                </c:pt>
                <c:pt idx="100">
                  <c:v>2030</c:v>
                </c:pt>
                <c:pt idx="101">
                  <c:v>2031</c:v>
                </c:pt>
                <c:pt idx="102">
                  <c:v>2032</c:v>
                </c:pt>
                <c:pt idx="103">
                  <c:v>2033</c:v>
                </c:pt>
                <c:pt idx="104">
                  <c:v>2034</c:v>
                </c:pt>
                <c:pt idx="105">
                  <c:v>2035</c:v>
                </c:pt>
                <c:pt idx="106">
                  <c:v>2036</c:v>
                </c:pt>
                <c:pt idx="107">
                  <c:v>2037</c:v>
                </c:pt>
                <c:pt idx="108">
                  <c:v>2038</c:v>
                </c:pt>
                <c:pt idx="109">
                  <c:v>2039</c:v>
                </c:pt>
                <c:pt idx="110">
                  <c:v>2040</c:v>
                </c:pt>
                <c:pt idx="111">
                  <c:v>2041</c:v>
                </c:pt>
                <c:pt idx="112">
                  <c:v>2042</c:v>
                </c:pt>
                <c:pt idx="113">
                  <c:v>2043</c:v>
                </c:pt>
                <c:pt idx="114">
                  <c:v>2044</c:v>
                </c:pt>
                <c:pt idx="115">
                  <c:v>2045</c:v>
                </c:pt>
                <c:pt idx="116">
                  <c:v>2046</c:v>
                </c:pt>
                <c:pt idx="117">
                  <c:v>2047</c:v>
                </c:pt>
                <c:pt idx="118">
                  <c:v>2048</c:v>
                </c:pt>
                <c:pt idx="119">
                  <c:v>2049</c:v>
                </c:pt>
                <c:pt idx="120">
                  <c:v>2050</c:v>
                </c:pt>
              </c:numCache>
            </c:numRef>
          </c:cat>
          <c:val>
            <c:numRef>
              <c:f>Sheet2!$C$3:$C$123</c:f>
              <c:numCache>
                <c:formatCode>General</c:formatCode>
                <c:ptCount val="121"/>
                <c:pt idx="94">
                  <c:v>85500</c:v>
                </c:pt>
                <c:pt idx="95">
                  <c:v>86000</c:v>
                </c:pt>
                <c:pt idx="96">
                  <c:v>86500</c:v>
                </c:pt>
                <c:pt idx="97">
                  <c:v>87000</c:v>
                </c:pt>
                <c:pt idx="98">
                  <c:v>87500</c:v>
                </c:pt>
                <c:pt idx="99">
                  <c:v>88000</c:v>
                </c:pt>
                <c:pt idx="100">
                  <c:v>88500</c:v>
                </c:pt>
                <c:pt idx="101">
                  <c:v>89000</c:v>
                </c:pt>
                <c:pt idx="102">
                  <c:v>89500</c:v>
                </c:pt>
                <c:pt idx="103">
                  <c:v>90000</c:v>
                </c:pt>
                <c:pt idx="104">
                  <c:v>90500</c:v>
                </c:pt>
                <c:pt idx="105">
                  <c:v>91000</c:v>
                </c:pt>
                <c:pt idx="106">
                  <c:v>91500</c:v>
                </c:pt>
                <c:pt idx="107">
                  <c:v>92000</c:v>
                </c:pt>
                <c:pt idx="108">
                  <c:v>92500</c:v>
                </c:pt>
                <c:pt idx="109">
                  <c:v>93000</c:v>
                </c:pt>
                <c:pt idx="110">
                  <c:v>93500</c:v>
                </c:pt>
                <c:pt idx="111">
                  <c:v>94000</c:v>
                </c:pt>
                <c:pt idx="112">
                  <c:v>94500</c:v>
                </c:pt>
                <c:pt idx="113">
                  <c:v>95000</c:v>
                </c:pt>
                <c:pt idx="114">
                  <c:v>95500</c:v>
                </c:pt>
                <c:pt idx="115">
                  <c:v>96000</c:v>
                </c:pt>
                <c:pt idx="116">
                  <c:v>96500</c:v>
                </c:pt>
                <c:pt idx="117">
                  <c:v>97000</c:v>
                </c:pt>
                <c:pt idx="118">
                  <c:v>97500</c:v>
                </c:pt>
                <c:pt idx="119">
                  <c:v>98000</c:v>
                </c:pt>
                <c:pt idx="120">
                  <c:v>98500</c:v>
                </c:pt>
              </c:numCache>
            </c:numRef>
          </c:val>
          <c:smooth val="0"/>
          <c:extLst>
            <c:ext xmlns:c16="http://schemas.microsoft.com/office/drawing/2014/chart" uri="{C3380CC4-5D6E-409C-BE32-E72D297353CC}">
              <c16:uniqueId val="{00000001-F1A8-4EE2-9CAD-AEC9901A2DF3}"/>
            </c:ext>
          </c:extLst>
        </c:ser>
        <c:ser>
          <c:idx val="2"/>
          <c:order val="2"/>
          <c:tx>
            <c:strRef>
              <c:f>Sheet2!$D$2</c:f>
              <c:strCache>
                <c:ptCount val="1"/>
                <c:pt idx="0">
                  <c:v>Projecció AA (sense limitacions)</c:v>
                </c:pt>
              </c:strCache>
            </c:strRef>
          </c:tx>
          <c:spPr>
            <a:ln w="28575" cap="rnd">
              <a:solidFill>
                <a:schemeClr val="accent1"/>
              </a:solidFill>
              <a:round/>
            </a:ln>
            <a:effectLst/>
          </c:spPr>
          <c:marker>
            <c:symbol val="none"/>
          </c:marker>
          <c:cat>
            <c:numRef>
              <c:f>Sheet2!$A$3:$A$123</c:f>
              <c:numCache>
                <c:formatCode>General</c:formatCode>
                <c:ptCount val="12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pt idx="80">
                  <c:v>2010</c:v>
                </c:pt>
                <c:pt idx="81">
                  <c:v>2011</c:v>
                </c:pt>
                <c:pt idx="82">
                  <c:v>2012</c:v>
                </c:pt>
                <c:pt idx="83">
                  <c:v>2013</c:v>
                </c:pt>
                <c:pt idx="84">
                  <c:v>2014</c:v>
                </c:pt>
                <c:pt idx="85">
                  <c:v>2015</c:v>
                </c:pt>
                <c:pt idx="86">
                  <c:v>2016</c:v>
                </c:pt>
                <c:pt idx="87">
                  <c:v>2017</c:v>
                </c:pt>
                <c:pt idx="88">
                  <c:v>2018</c:v>
                </c:pt>
                <c:pt idx="89">
                  <c:v>2019</c:v>
                </c:pt>
                <c:pt idx="90">
                  <c:v>2020</c:v>
                </c:pt>
                <c:pt idx="91">
                  <c:v>2021</c:v>
                </c:pt>
                <c:pt idx="92">
                  <c:v>2022</c:v>
                </c:pt>
                <c:pt idx="93">
                  <c:v>2023</c:v>
                </c:pt>
                <c:pt idx="94">
                  <c:v>2024</c:v>
                </c:pt>
                <c:pt idx="95">
                  <c:v>2025</c:v>
                </c:pt>
                <c:pt idx="96">
                  <c:v>2026</c:v>
                </c:pt>
                <c:pt idx="97">
                  <c:v>2027</c:v>
                </c:pt>
                <c:pt idx="98">
                  <c:v>2028</c:v>
                </c:pt>
                <c:pt idx="99">
                  <c:v>2029</c:v>
                </c:pt>
                <c:pt idx="100">
                  <c:v>2030</c:v>
                </c:pt>
                <c:pt idx="101">
                  <c:v>2031</c:v>
                </c:pt>
                <c:pt idx="102">
                  <c:v>2032</c:v>
                </c:pt>
                <c:pt idx="103">
                  <c:v>2033</c:v>
                </c:pt>
                <c:pt idx="104">
                  <c:v>2034</c:v>
                </c:pt>
                <c:pt idx="105">
                  <c:v>2035</c:v>
                </c:pt>
                <c:pt idx="106">
                  <c:v>2036</c:v>
                </c:pt>
                <c:pt idx="107">
                  <c:v>2037</c:v>
                </c:pt>
                <c:pt idx="108">
                  <c:v>2038</c:v>
                </c:pt>
                <c:pt idx="109">
                  <c:v>2039</c:v>
                </c:pt>
                <c:pt idx="110">
                  <c:v>2040</c:v>
                </c:pt>
                <c:pt idx="111">
                  <c:v>2041</c:v>
                </c:pt>
                <c:pt idx="112">
                  <c:v>2042</c:v>
                </c:pt>
                <c:pt idx="113">
                  <c:v>2043</c:v>
                </c:pt>
                <c:pt idx="114">
                  <c:v>2044</c:v>
                </c:pt>
                <c:pt idx="115">
                  <c:v>2045</c:v>
                </c:pt>
                <c:pt idx="116">
                  <c:v>2046</c:v>
                </c:pt>
                <c:pt idx="117">
                  <c:v>2047</c:v>
                </c:pt>
                <c:pt idx="118">
                  <c:v>2048</c:v>
                </c:pt>
                <c:pt idx="119">
                  <c:v>2049</c:v>
                </c:pt>
                <c:pt idx="120">
                  <c:v>2050</c:v>
                </c:pt>
              </c:numCache>
            </c:numRef>
          </c:cat>
          <c:val>
            <c:numRef>
              <c:f>Sheet2!$D$3:$D$123</c:f>
              <c:numCache>
                <c:formatCode>General</c:formatCode>
                <c:ptCount val="121"/>
                <c:pt idx="95">
                  <c:v>86000</c:v>
                </c:pt>
                <c:pt idx="96">
                  <c:v>86522</c:v>
                </c:pt>
                <c:pt idx="97">
                  <c:v>87066</c:v>
                </c:pt>
                <c:pt idx="98">
                  <c:v>87624</c:v>
                </c:pt>
                <c:pt idx="99">
                  <c:v>88181</c:v>
                </c:pt>
                <c:pt idx="100">
                  <c:v>88743</c:v>
                </c:pt>
                <c:pt idx="101">
                  <c:v>89309</c:v>
                </c:pt>
                <c:pt idx="102">
                  <c:v>89880</c:v>
                </c:pt>
                <c:pt idx="103">
                  <c:v>90454</c:v>
                </c:pt>
                <c:pt idx="104">
                  <c:v>91034</c:v>
                </c:pt>
                <c:pt idx="105">
                  <c:v>91618</c:v>
                </c:pt>
                <c:pt idx="106">
                  <c:v>92208</c:v>
                </c:pt>
                <c:pt idx="107">
                  <c:v>92803</c:v>
                </c:pt>
                <c:pt idx="108">
                  <c:v>93404</c:v>
                </c:pt>
                <c:pt idx="109">
                  <c:v>94010</c:v>
                </c:pt>
                <c:pt idx="110">
                  <c:v>94622</c:v>
                </c:pt>
                <c:pt idx="111">
                  <c:v>95211</c:v>
                </c:pt>
                <c:pt idx="112">
                  <c:v>95795</c:v>
                </c:pt>
                <c:pt idx="113">
                  <c:v>96374</c:v>
                </c:pt>
                <c:pt idx="114">
                  <c:v>96947</c:v>
                </c:pt>
                <c:pt idx="115">
                  <c:v>97516</c:v>
                </c:pt>
                <c:pt idx="116">
                  <c:v>98082</c:v>
                </c:pt>
                <c:pt idx="117">
                  <c:v>98643</c:v>
                </c:pt>
                <c:pt idx="118">
                  <c:v>99202</c:v>
                </c:pt>
                <c:pt idx="119">
                  <c:v>99757</c:v>
                </c:pt>
                <c:pt idx="120">
                  <c:v>100310</c:v>
                </c:pt>
              </c:numCache>
            </c:numRef>
          </c:val>
          <c:smooth val="0"/>
          <c:extLst>
            <c:ext xmlns:c16="http://schemas.microsoft.com/office/drawing/2014/chart" uri="{C3380CC4-5D6E-409C-BE32-E72D297353CC}">
              <c16:uniqueId val="{00000002-F1A8-4EE2-9CAD-AEC9901A2DF3}"/>
            </c:ext>
          </c:extLst>
        </c:ser>
        <c:dLbls>
          <c:showLegendKey val="0"/>
          <c:showVal val="0"/>
          <c:showCatName val="0"/>
          <c:showSerName val="0"/>
          <c:showPercent val="0"/>
          <c:showBubbleSize val="0"/>
        </c:dLbls>
        <c:smooth val="0"/>
        <c:axId val="707666736"/>
        <c:axId val="707667216"/>
      </c:lineChart>
      <c:catAx>
        <c:axId val="7076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707667216"/>
        <c:crosses val="autoZero"/>
        <c:auto val="1"/>
        <c:lblAlgn val="ctr"/>
        <c:lblOffset val="100"/>
        <c:noMultiLvlLbl val="0"/>
      </c:catAx>
      <c:valAx>
        <c:axId val="707667216"/>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70766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Criminalitat!$B$4</c:f>
              <c:strCache>
                <c:ptCount val="1"/>
                <c:pt idx="0">
                  <c:v>Població</c:v>
                </c:pt>
              </c:strCache>
            </c:strRef>
          </c:tx>
          <c:spPr>
            <a:ln w="28575" cap="rnd">
              <a:solidFill>
                <a:schemeClr val="accent1"/>
              </a:solidFill>
              <a:round/>
            </a:ln>
            <a:effectLst/>
          </c:spPr>
          <c:marker>
            <c:symbol val="none"/>
          </c:marker>
          <c:cat>
            <c:numRef>
              <c:f>Criminalitat!$A$5:$A$98</c:f>
              <c:numCache>
                <c:formatCode>General</c:formatCode>
                <c:ptCount val="94"/>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pt idx="80">
                  <c:v>2010</c:v>
                </c:pt>
                <c:pt idx="81">
                  <c:v>2011</c:v>
                </c:pt>
                <c:pt idx="82">
                  <c:v>2012</c:v>
                </c:pt>
                <c:pt idx="83">
                  <c:v>2013</c:v>
                </c:pt>
                <c:pt idx="84">
                  <c:v>2014</c:v>
                </c:pt>
                <c:pt idx="85">
                  <c:v>2015</c:v>
                </c:pt>
                <c:pt idx="86">
                  <c:v>2016</c:v>
                </c:pt>
                <c:pt idx="87">
                  <c:v>2017</c:v>
                </c:pt>
                <c:pt idx="88">
                  <c:v>2018</c:v>
                </c:pt>
                <c:pt idx="89">
                  <c:v>2019</c:v>
                </c:pt>
                <c:pt idx="90">
                  <c:v>2020</c:v>
                </c:pt>
                <c:pt idx="91">
                  <c:v>2021</c:v>
                </c:pt>
                <c:pt idx="92">
                  <c:v>2022</c:v>
                </c:pt>
                <c:pt idx="93">
                  <c:v>2023</c:v>
                </c:pt>
              </c:numCache>
            </c:numRef>
          </c:cat>
          <c:val>
            <c:numRef>
              <c:f>Criminalitat!$B$5:$B$98</c:f>
              <c:numCache>
                <c:formatCode>General</c:formatCode>
                <c:ptCount val="94"/>
                <c:pt idx="0">
                  <c:v>4042</c:v>
                </c:pt>
                <c:pt idx="1">
                  <c:v>4140</c:v>
                </c:pt>
                <c:pt idx="2">
                  <c:v>4238</c:v>
                </c:pt>
                <c:pt idx="3" formatCode="0">
                  <c:v>4279.5</c:v>
                </c:pt>
                <c:pt idx="4" formatCode="0">
                  <c:v>4289.5</c:v>
                </c:pt>
                <c:pt idx="5" formatCode="0">
                  <c:v>4299.5</c:v>
                </c:pt>
                <c:pt idx="6">
                  <c:v>4321</c:v>
                </c:pt>
                <c:pt idx="7" formatCode="0">
                  <c:v>4660.5</c:v>
                </c:pt>
                <c:pt idx="8" formatCode="0">
                  <c:v>4670.5</c:v>
                </c:pt>
                <c:pt idx="9">
                  <c:v>5000</c:v>
                </c:pt>
                <c:pt idx="10">
                  <c:v>5291</c:v>
                </c:pt>
                <c:pt idx="11">
                  <c:v>5291</c:v>
                </c:pt>
                <c:pt idx="12">
                  <c:v>5301</c:v>
                </c:pt>
                <c:pt idx="13">
                  <c:v>5311</c:v>
                </c:pt>
                <c:pt idx="14">
                  <c:v>5291</c:v>
                </c:pt>
                <c:pt idx="15">
                  <c:v>5338</c:v>
                </c:pt>
                <c:pt idx="16">
                  <c:v>5348</c:v>
                </c:pt>
                <c:pt idx="17">
                  <c:v>5385</c:v>
                </c:pt>
                <c:pt idx="18">
                  <c:v>5683</c:v>
                </c:pt>
                <c:pt idx="19">
                  <c:v>5962</c:v>
                </c:pt>
                <c:pt idx="20">
                  <c:v>6176</c:v>
                </c:pt>
                <c:pt idx="21">
                  <c:v>6310</c:v>
                </c:pt>
                <c:pt idx="22">
                  <c:v>5866</c:v>
                </c:pt>
                <c:pt idx="23">
                  <c:v>5591</c:v>
                </c:pt>
                <c:pt idx="24">
                  <c:v>5503</c:v>
                </c:pt>
                <c:pt idx="25">
                  <c:v>6189</c:v>
                </c:pt>
                <c:pt idx="26">
                  <c:v>6321</c:v>
                </c:pt>
                <c:pt idx="27">
                  <c:v>6424</c:v>
                </c:pt>
                <c:pt idx="28">
                  <c:v>7103</c:v>
                </c:pt>
                <c:pt idx="29">
                  <c:v>7239</c:v>
                </c:pt>
                <c:pt idx="30">
                  <c:v>8392</c:v>
                </c:pt>
                <c:pt idx="31">
                  <c:v>8959</c:v>
                </c:pt>
                <c:pt idx="32">
                  <c:v>10317</c:v>
                </c:pt>
                <c:pt idx="33">
                  <c:v>11356</c:v>
                </c:pt>
                <c:pt idx="34">
                  <c:v>12200</c:v>
                </c:pt>
                <c:pt idx="35">
                  <c:v>13583</c:v>
                </c:pt>
                <c:pt idx="36">
                  <c:v>14380</c:v>
                </c:pt>
                <c:pt idx="37">
                  <c:v>15545</c:v>
                </c:pt>
                <c:pt idx="38">
                  <c:v>17216</c:v>
                </c:pt>
                <c:pt idx="39">
                  <c:v>18233</c:v>
                </c:pt>
                <c:pt idx="40">
                  <c:v>19545</c:v>
                </c:pt>
                <c:pt idx="41">
                  <c:v>20550</c:v>
                </c:pt>
                <c:pt idx="42">
                  <c:v>21425</c:v>
                </c:pt>
                <c:pt idx="43">
                  <c:v>23092</c:v>
                </c:pt>
                <c:pt idx="44">
                  <c:v>24807</c:v>
                </c:pt>
                <c:pt idx="45">
                  <c:v>26558</c:v>
                </c:pt>
                <c:pt idx="46">
                  <c:v>26880</c:v>
                </c:pt>
                <c:pt idx="47">
                  <c:v>28082</c:v>
                </c:pt>
                <c:pt idx="48">
                  <c:v>30066</c:v>
                </c:pt>
                <c:pt idx="49">
                  <c:v>31274</c:v>
                </c:pt>
                <c:pt idx="50">
                  <c:v>35460</c:v>
                </c:pt>
                <c:pt idx="51">
                  <c:v>37825</c:v>
                </c:pt>
                <c:pt idx="52">
                  <c:v>39940</c:v>
                </c:pt>
                <c:pt idx="53">
                  <c:v>41627</c:v>
                </c:pt>
                <c:pt idx="54">
                  <c:v>42712</c:v>
                </c:pt>
                <c:pt idx="55">
                  <c:v>44596</c:v>
                </c:pt>
                <c:pt idx="56">
                  <c:v>46976</c:v>
                </c:pt>
                <c:pt idx="57">
                  <c:v>48451</c:v>
                </c:pt>
                <c:pt idx="58">
                  <c:v>50528</c:v>
                </c:pt>
                <c:pt idx="59">
                  <c:v>50887</c:v>
                </c:pt>
                <c:pt idx="60">
                  <c:v>54507</c:v>
                </c:pt>
                <c:pt idx="61">
                  <c:v>59048</c:v>
                </c:pt>
                <c:pt idx="62">
                  <c:v>61599</c:v>
                </c:pt>
                <c:pt idx="63">
                  <c:v>65227</c:v>
                </c:pt>
                <c:pt idx="64">
                  <c:v>64311</c:v>
                </c:pt>
                <c:pt idx="65">
                  <c:v>63859</c:v>
                </c:pt>
                <c:pt idx="66">
                  <c:v>64479</c:v>
                </c:pt>
                <c:pt idx="67">
                  <c:v>65306</c:v>
                </c:pt>
                <c:pt idx="68">
                  <c:v>66894</c:v>
                </c:pt>
                <c:pt idx="69">
                  <c:v>68230</c:v>
                </c:pt>
                <c:pt idx="70">
                  <c:v>69873</c:v>
                </c:pt>
                <c:pt idx="71">
                  <c:v>73313</c:v>
                </c:pt>
                <c:pt idx="72">
                  <c:v>75659</c:v>
                </c:pt>
                <c:pt idx="73">
                  <c:v>72320</c:v>
                </c:pt>
                <c:pt idx="74">
                  <c:v>76875</c:v>
                </c:pt>
                <c:pt idx="75">
                  <c:v>78549</c:v>
                </c:pt>
                <c:pt idx="76">
                  <c:v>81222</c:v>
                </c:pt>
                <c:pt idx="77">
                  <c:v>83137</c:v>
                </c:pt>
                <c:pt idx="78">
                  <c:v>84484</c:v>
                </c:pt>
                <c:pt idx="79">
                  <c:v>84082</c:v>
                </c:pt>
                <c:pt idx="80">
                  <c:v>70290</c:v>
                </c:pt>
                <c:pt idx="81">
                  <c:v>69772</c:v>
                </c:pt>
                <c:pt idx="82">
                  <c:v>69758</c:v>
                </c:pt>
                <c:pt idx="83">
                  <c:v>69966</c:v>
                </c:pt>
                <c:pt idx="84">
                  <c:v>70570</c:v>
                </c:pt>
                <c:pt idx="85">
                  <c:v>71732</c:v>
                </c:pt>
                <c:pt idx="86">
                  <c:v>73105</c:v>
                </c:pt>
                <c:pt idx="87">
                  <c:v>74794</c:v>
                </c:pt>
                <c:pt idx="88">
                  <c:v>76177</c:v>
                </c:pt>
                <c:pt idx="89">
                  <c:v>77543</c:v>
                </c:pt>
                <c:pt idx="90">
                  <c:v>78015</c:v>
                </c:pt>
                <c:pt idx="91">
                  <c:v>79535</c:v>
                </c:pt>
                <c:pt idx="92">
                  <c:v>81588</c:v>
                </c:pt>
                <c:pt idx="93">
                  <c:v>85101</c:v>
                </c:pt>
              </c:numCache>
            </c:numRef>
          </c:val>
          <c:smooth val="0"/>
          <c:extLst>
            <c:ext xmlns:c16="http://schemas.microsoft.com/office/drawing/2014/chart" uri="{C3380CC4-5D6E-409C-BE32-E72D297353CC}">
              <c16:uniqueId val="{00000000-0CF6-4F33-9949-720A12F99DFD}"/>
            </c:ext>
          </c:extLst>
        </c:ser>
        <c:dLbls>
          <c:showLegendKey val="0"/>
          <c:showVal val="0"/>
          <c:showCatName val="0"/>
          <c:showSerName val="0"/>
          <c:showPercent val="0"/>
          <c:showBubbleSize val="0"/>
        </c:dLbls>
        <c:marker val="1"/>
        <c:smooth val="0"/>
        <c:axId val="1011124655"/>
        <c:axId val="1011128975"/>
      </c:lineChart>
      <c:lineChart>
        <c:grouping val="standard"/>
        <c:varyColors val="0"/>
        <c:ser>
          <c:idx val="1"/>
          <c:order val="1"/>
          <c:tx>
            <c:strRef>
              <c:f>Criminalitat!$J$4</c:f>
              <c:strCache>
                <c:ptCount val="1"/>
                <c:pt idx="0">
                  <c:v>Índex de criminalitat qualitatiu</c:v>
                </c:pt>
              </c:strCache>
            </c:strRef>
          </c:tx>
          <c:spPr>
            <a:ln w="28575" cap="rnd">
              <a:solidFill>
                <a:srgbClr val="FFC000"/>
              </a:solidFill>
              <a:round/>
            </a:ln>
            <a:effectLst/>
          </c:spPr>
          <c:marker>
            <c:symbol val="none"/>
          </c:marker>
          <c:val>
            <c:numRef>
              <c:f>Criminalitat!$J$5:$J$98</c:f>
              <c:numCache>
                <c:formatCode>General</c:formatCode>
                <c:ptCount val="9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numCache>
            </c:numRef>
          </c:val>
          <c:smooth val="0"/>
          <c:extLst>
            <c:ext xmlns:c16="http://schemas.microsoft.com/office/drawing/2014/chart" uri="{C3380CC4-5D6E-409C-BE32-E72D297353CC}">
              <c16:uniqueId val="{00000001-0CF6-4F33-9949-720A12F99DFD}"/>
            </c:ext>
          </c:extLst>
        </c:ser>
        <c:dLbls>
          <c:showLegendKey val="0"/>
          <c:showVal val="0"/>
          <c:showCatName val="0"/>
          <c:showSerName val="0"/>
          <c:showPercent val="0"/>
          <c:showBubbleSize val="0"/>
        </c:dLbls>
        <c:marker val="1"/>
        <c:smooth val="0"/>
        <c:axId val="1011115535"/>
        <c:axId val="1011114575"/>
      </c:lineChart>
      <c:catAx>
        <c:axId val="101112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011128975"/>
        <c:crosses val="autoZero"/>
        <c:auto val="1"/>
        <c:lblAlgn val="ctr"/>
        <c:lblOffset val="100"/>
        <c:noMultiLvlLbl val="0"/>
      </c:catAx>
      <c:valAx>
        <c:axId val="1011128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Població</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a-A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a-AD"/>
          </a:p>
        </c:txPr>
        <c:crossAx val="1011124655"/>
        <c:crosses val="autoZero"/>
        <c:crossBetween val="between"/>
      </c:valAx>
      <c:valAx>
        <c:axId val="1011114575"/>
        <c:scaling>
          <c:orientation val="minMax"/>
          <c:max val="5"/>
          <c:min val="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a-ES" sz="1200"/>
                  <a:t>Índex de criminalitat qualitatiu</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a-AD"/>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a-AD"/>
          </a:p>
        </c:txPr>
        <c:crossAx val="1011115535"/>
        <c:crosses val="max"/>
        <c:crossBetween val="between"/>
        <c:majorUnit val="1"/>
        <c:minorUnit val="1"/>
      </c:valAx>
      <c:catAx>
        <c:axId val="1011115535"/>
        <c:scaling>
          <c:orientation val="minMax"/>
        </c:scaling>
        <c:delete val="1"/>
        <c:axPos val="b"/>
        <c:majorTickMark val="out"/>
        <c:minorTickMark val="none"/>
        <c:tickLblPos val="nextTo"/>
        <c:crossAx val="10111145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Criminalitat!$B$4</c:f>
              <c:strCache>
                <c:ptCount val="1"/>
                <c:pt idx="0">
                  <c:v>Població</c:v>
                </c:pt>
              </c:strCache>
            </c:strRef>
          </c:tx>
          <c:spPr>
            <a:ln w="28575" cap="rnd">
              <a:solidFill>
                <a:schemeClr val="accent5">
                  <a:lumMod val="75000"/>
                </a:schemeClr>
              </a:solidFill>
              <a:round/>
            </a:ln>
            <a:effectLst/>
          </c:spPr>
          <c:marker>
            <c:symbol val="none"/>
          </c:marker>
          <c:cat>
            <c:numRef>
              <c:f>Criminalitat!$A$60:$A$98</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numRef>
          </c:cat>
          <c:val>
            <c:numRef>
              <c:f>Criminalitat!$B$60:$B$98</c:f>
              <c:numCache>
                <c:formatCode>General</c:formatCode>
                <c:ptCount val="39"/>
                <c:pt idx="0">
                  <c:v>44596</c:v>
                </c:pt>
                <c:pt idx="1">
                  <c:v>46976</c:v>
                </c:pt>
                <c:pt idx="2">
                  <c:v>48451</c:v>
                </c:pt>
                <c:pt idx="3">
                  <c:v>50528</c:v>
                </c:pt>
                <c:pt idx="4">
                  <c:v>50887</c:v>
                </c:pt>
                <c:pt idx="5">
                  <c:v>54507</c:v>
                </c:pt>
                <c:pt idx="6">
                  <c:v>59048</c:v>
                </c:pt>
                <c:pt idx="7">
                  <c:v>61599</c:v>
                </c:pt>
                <c:pt idx="8">
                  <c:v>65227</c:v>
                </c:pt>
                <c:pt idx="9">
                  <c:v>64311</c:v>
                </c:pt>
                <c:pt idx="10">
                  <c:v>63859</c:v>
                </c:pt>
                <c:pt idx="11">
                  <c:v>64479</c:v>
                </c:pt>
                <c:pt idx="12">
                  <c:v>65306</c:v>
                </c:pt>
                <c:pt idx="13">
                  <c:v>66894</c:v>
                </c:pt>
                <c:pt idx="14">
                  <c:v>68230</c:v>
                </c:pt>
                <c:pt idx="15">
                  <c:v>69873</c:v>
                </c:pt>
                <c:pt idx="16">
                  <c:v>73313</c:v>
                </c:pt>
                <c:pt idx="17">
                  <c:v>75659</c:v>
                </c:pt>
                <c:pt idx="18">
                  <c:v>72320</c:v>
                </c:pt>
                <c:pt idx="19">
                  <c:v>76875</c:v>
                </c:pt>
                <c:pt idx="20">
                  <c:v>78549</c:v>
                </c:pt>
                <c:pt idx="21">
                  <c:v>81222</c:v>
                </c:pt>
                <c:pt idx="22">
                  <c:v>83137</c:v>
                </c:pt>
                <c:pt idx="23">
                  <c:v>84484</c:v>
                </c:pt>
                <c:pt idx="24">
                  <c:v>84082</c:v>
                </c:pt>
                <c:pt idx="25">
                  <c:v>70290</c:v>
                </c:pt>
                <c:pt idx="26">
                  <c:v>69772</c:v>
                </c:pt>
                <c:pt idx="27">
                  <c:v>69758</c:v>
                </c:pt>
                <c:pt idx="28">
                  <c:v>69966</c:v>
                </c:pt>
                <c:pt idx="29">
                  <c:v>70570</c:v>
                </c:pt>
                <c:pt idx="30">
                  <c:v>71732</c:v>
                </c:pt>
                <c:pt idx="31">
                  <c:v>73105</c:v>
                </c:pt>
                <c:pt idx="32">
                  <c:v>74794</c:v>
                </c:pt>
                <c:pt idx="33">
                  <c:v>76177</c:v>
                </c:pt>
                <c:pt idx="34">
                  <c:v>77543</c:v>
                </c:pt>
                <c:pt idx="35">
                  <c:v>78015</c:v>
                </c:pt>
                <c:pt idx="36">
                  <c:v>79535</c:v>
                </c:pt>
                <c:pt idx="37">
                  <c:v>81588</c:v>
                </c:pt>
                <c:pt idx="38">
                  <c:v>85101</c:v>
                </c:pt>
              </c:numCache>
            </c:numRef>
          </c:val>
          <c:smooth val="0"/>
          <c:extLst>
            <c:ext xmlns:c16="http://schemas.microsoft.com/office/drawing/2014/chart" uri="{C3380CC4-5D6E-409C-BE32-E72D297353CC}">
              <c16:uniqueId val="{00000000-4D95-453A-B555-DB2C1039C359}"/>
            </c:ext>
          </c:extLst>
        </c:ser>
        <c:ser>
          <c:idx val="1"/>
          <c:order val="1"/>
          <c:tx>
            <c:strRef>
              <c:f>Criminalitat!$N$4</c:f>
              <c:strCache>
                <c:ptCount val="1"/>
                <c:pt idx="0">
                  <c:v>Detinguts</c:v>
                </c:pt>
              </c:strCache>
            </c:strRef>
          </c:tx>
          <c:spPr>
            <a:ln w="28575" cap="rnd">
              <a:solidFill>
                <a:schemeClr val="accent4"/>
              </a:solidFill>
              <a:round/>
            </a:ln>
            <a:effectLst/>
          </c:spPr>
          <c:marker>
            <c:symbol val="none"/>
          </c:marker>
          <c:cat>
            <c:numRef>
              <c:f>Criminalitat!$A$60:$A$98</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numRef>
          </c:cat>
          <c:val>
            <c:numRef>
              <c:f>Criminalitat!$N$60:$N$98</c:f>
              <c:numCache>
                <c:formatCode>General</c:formatCode>
                <c:ptCount val="39"/>
                <c:pt idx="0">
                  <c:v>557</c:v>
                </c:pt>
                <c:pt idx="1">
                  <c:v>677</c:v>
                </c:pt>
                <c:pt idx="2">
                  <c:v>805</c:v>
                </c:pt>
                <c:pt idx="3">
                  <c:v>944</c:v>
                </c:pt>
                <c:pt idx="4">
                  <c:v>928</c:v>
                </c:pt>
                <c:pt idx="5">
                  <c:v>1170</c:v>
                </c:pt>
                <c:pt idx="6">
                  <c:v>1327</c:v>
                </c:pt>
                <c:pt idx="7">
                  <c:v>1415</c:v>
                </c:pt>
                <c:pt idx="8">
                  <c:v>1186</c:v>
                </c:pt>
                <c:pt idx="9">
                  <c:v>941</c:v>
                </c:pt>
                <c:pt idx="10">
                  <c:v>971</c:v>
                </c:pt>
                <c:pt idx="11">
                  <c:v>1094</c:v>
                </c:pt>
                <c:pt idx="12">
                  <c:v>878</c:v>
                </c:pt>
                <c:pt idx="13">
                  <c:v>927</c:v>
                </c:pt>
                <c:pt idx="14">
                  <c:v>836</c:v>
                </c:pt>
                <c:pt idx="15">
                  <c:v>1365</c:v>
                </c:pt>
                <c:pt idx="16">
                  <c:v>942</c:v>
                </c:pt>
                <c:pt idx="17">
                  <c:v>811</c:v>
                </c:pt>
                <c:pt idx="18">
                  <c:v>931</c:v>
                </c:pt>
                <c:pt idx="19">
                  <c:v>1151</c:v>
                </c:pt>
                <c:pt idx="20">
                  <c:v>683</c:v>
                </c:pt>
                <c:pt idx="21">
                  <c:v>408</c:v>
                </c:pt>
                <c:pt idx="22">
                  <c:v>654</c:v>
                </c:pt>
                <c:pt idx="23">
                  <c:v>664</c:v>
                </c:pt>
                <c:pt idx="24">
                  <c:v>519</c:v>
                </c:pt>
                <c:pt idx="25">
                  <c:v>566</c:v>
                </c:pt>
                <c:pt idx="26">
                  <c:v>620</c:v>
                </c:pt>
                <c:pt idx="27">
                  <c:v>584</c:v>
                </c:pt>
                <c:pt idx="28">
                  <c:v>603</c:v>
                </c:pt>
                <c:pt idx="29">
                  <c:v>633</c:v>
                </c:pt>
                <c:pt idx="30">
                  <c:v>589</c:v>
                </c:pt>
                <c:pt idx="31">
                  <c:v>554</c:v>
                </c:pt>
                <c:pt idx="32">
                  <c:v>699</c:v>
                </c:pt>
                <c:pt idx="33">
                  <c:v>1018</c:v>
                </c:pt>
                <c:pt idx="34">
                  <c:v>1051</c:v>
                </c:pt>
                <c:pt idx="35">
                  <c:v>816</c:v>
                </c:pt>
                <c:pt idx="36">
                  <c:v>887</c:v>
                </c:pt>
                <c:pt idx="37">
                  <c:v>1100</c:v>
                </c:pt>
                <c:pt idx="38">
                  <c:v>1025</c:v>
                </c:pt>
              </c:numCache>
            </c:numRef>
          </c:val>
          <c:smooth val="0"/>
          <c:extLst>
            <c:ext xmlns:c16="http://schemas.microsoft.com/office/drawing/2014/chart" uri="{C3380CC4-5D6E-409C-BE32-E72D297353CC}">
              <c16:uniqueId val="{00000001-4D95-453A-B555-DB2C1039C359}"/>
            </c:ext>
          </c:extLst>
        </c:ser>
        <c:dLbls>
          <c:showLegendKey val="0"/>
          <c:showVal val="0"/>
          <c:showCatName val="0"/>
          <c:showSerName val="0"/>
          <c:showPercent val="0"/>
          <c:showBubbleSize val="0"/>
        </c:dLbls>
        <c:smooth val="0"/>
        <c:axId val="192740991"/>
        <c:axId val="192737631"/>
      </c:lineChart>
      <c:catAx>
        <c:axId val="19274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92737631"/>
        <c:crosses val="autoZero"/>
        <c:auto val="1"/>
        <c:lblAlgn val="ctr"/>
        <c:lblOffset val="100"/>
        <c:noMultiLvlLbl val="0"/>
      </c:catAx>
      <c:valAx>
        <c:axId val="19273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92740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Criminalitat!$T$4</c:f>
              <c:strCache>
                <c:ptCount val="1"/>
                <c:pt idx="0">
                  <c:v>Detinguts</c:v>
                </c:pt>
              </c:strCache>
            </c:strRef>
          </c:tx>
          <c:spPr>
            <a:solidFill>
              <a:schemeClr val="accent4"/>
            </a:solidFill>
            <a:ln>
              <a:noFill/>
            </a:ln>
            <a:effectLst/>
          </c:spPr>
          <c:invertIfNegative val="0"/>
          <c:val>
            <c:numRef>
              <c:f>Criminalitat!$T$60:$T$98</c:f>
              <c:numCache>
                <c:formatCode>0.00</c:formatCode>
                <c:ptCount val="39"/>
                <c:pt idx="0">
                  <c:v>0</c:v>
                </c:pt>
                <c:pt idx="1">
                  <c:v>15.386060615696195</c:v>
                </c:pt>
                <c:pt idx="2">
                  <c:v>33.025177447966371</c:v>
                </c:pt>
                <c:pt idx="3">
                  <c:v>49.582434625009796</c:v>
                </c:pt>
                <c:pt idx="4">
                  <c:v>46.009744052536718</c:v>
                </c:pt>
                <c:pt idx="5">
                  <c:v>71.859796704252773</c:v>
                </c:pt>
                <c:pt idx="6">
                  <c:v>79.931185826484011</c:v>
                </c:pt>
                <c:pt idx="7">
                  <c:v>83.917684084206769</c:v>
                </c:pt>
                <c:pt idx="8">
                  <c:v>45.578753431704143</c:v>
                </c:pt>
                <c:pt idx="9">
                  <c:v>17.150749749582843</c:v>
                </c:pt>
                <c:pt idx="10">
                  <c:v>21.741270032668197</c:v>
                </c:pt>
                <c:pt idx="11">
                  <c:v>35.843774501561398</c:v>
                </c:pt>
                <c:pt idx="12">
                  <c:v>7.6420954554998985</c:v>
                </c:pt>
                <c:pt idx="13">
                  <c:v>10.951526032315982</c:v>
                </c:pt>
                <c:pt idx="14">
                  <c:v>-1.8994103532486406</c:v>
                </c:pt>
                <c:pt idx="15">
                  <c:v>56.409804389656841</c:v>
                </c:pt>
                <c:pt idx="16">
                  <c:v>2.875183532812926</c:v>
                </c:pt>
                <c:pt idx="17">
                  <c:v>-14.177538009945081</c:v>
                </c:pt>
                <c:pt idx="18">
                  <c:v>3.0699285839119312</c:v>
                </c:pt>
                <c:pt idx="19">
                  <c:v>19.875631066544045</c:v>
                </c:pt>
                <c:pt idx="20">
                  <c:v>-30.382126282230303</c:v>
                </c:pt>
                <c:pt idx="21">
                  <c:v>-59.781377165767758</c:v>
                </c:pt>
                <c:pt idx="22">
                  <c:v>-37.016888629827307</c:v>
                </c:pt>
                <c:pt idx="23">
                  <c:v>-37.073391861903332</c:v>
                </c:pt>
                <c:pt idx="24">
                  <c:v>-50.579738843465499</c:v>
                </c:pt>
                <c:pt idx="25">
                  <c:v>-35.529119807067573</c:v>
                </c:pt>
                <c:pt idx="26">
                  <c:v>-28.853878614221372</c:v>
                </c:pt>
                <c:pt idx="27">
                  <c:v>-32.971494218818464</c:v>
                </c:pt>
                <c:pt idx="28">
                  <c:v>-30.996522496615555</c:v>
                </c:pt>
                <c:pt idx="29">
                  <c:v>-28.183488693885053</c:v>
                </c:pt>
                <c:pt idx="30">
                  <c:v>-34.257976603717736</c:v>
                </c:pt>
                <c:pt idx="31">
                  <c:v>-39.325892751344959</c:v>
                </c:pt>
                <c:pt idx="32">
                  <c:v>-25.17424159975198</c:v>
                </c:pt>
                <c:pt idx="33">
                  <c:v>6.9952811637849379</c:v>
                </c:pt>
                <c:pt idx="34">
                  <c:v>8.517761998780756</c:v>
                </c:pt>
                <c:pt idx="35">
                  <c:v>-16.256181917784772</c:v>
                </c:pt>
                <c:pt idx="36">
                  <c:v>-10.70933734106876</c:v>
                </c:pt>
                <c:pt idx="37">
                  <c:v>7.9461380994793842</c:v>
                </c:pt>
                <c:pt idx="38">
                  <c:v>-3.5660594401536514</c:v>
                </c:pt>
              </c:numCache>
            </c:numRef>
          </c:val>
          <c:extLst>
            <c:ext xmlns:c16="http://schemas.microsoft.com/office/drawing/2014/chart" uri="{C3380CC4-5D6E-409C-BE32-E72D297353CC}">
              <c16:uniqueId val="{00000000-5CEE-47DA-9CAD-3B374B79CB3D}"/>
            </c:ext>
          </c:extLst>
        </c:ser>
        <c:dLbls>
          <c:showLegendKey val="0"/>
          <c:showVal val="0"/>
          <c:showCatName val="0"/>
          <c:showSerName val="0"/>
          <c:showPercent val="0"/>
          <c:showBubbleSize val="0"/>
        </c:dLbls>
        <c:gapWidth val="219"/>
        <c:axId val="519991808"/>
        <c:axId val="519996128"/>
      </c:barChart>
      <c:lineChart>
        <c:grouping val="standard"/>
        <c:varyColors val="0"/>
        <c:ser>
          <c:idx val="0"/>
          <c:order val="0"/>
          <c:tx>
            <c:strRef>
              <c:f>Criminalitat!$D$4</c:f>
              <c:strCache>
                <c:ptCount val="1"/>
                <c:pt idx="0">
                  <c:v>Població</c:v>
                </c:pt>
              </c:strCache>
            </c:strRef>
          </c:tx>
          <c:spPr>
            <a:ln w="28575" cap="rnd">
              <a:solidFill>
                <a:schemeClr val="accent5">
                  <a:lumMod val="75000"/>
                </a:schemeClr>
              </a:solidFill>
              <a:round/>
            </a:ln>
            <a:effectLst/>
          </c:spPr>
          <c:marker>
            <c:symbol val="none"/>
          </c:marker>
          <c:cat>
            <c:numRef>
              <c:f>Criminalitat!$A$60:$A$98</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numRef>
          </c:cat>
          <c:val>
            <c:numRef>
              <c:f>Criminalitat!$D$60:$D$98</c:f>
              <c:numCache>
                <c:formatCode>0.00</c:formatCode>
                <c:ptCount val="39"/>
                <c:pt idx="0">
                  <c:v>0</c:v>
                </c:pt>
                <c:pt idx="1">
                  <c:v>5.3368015068616046</c:v>
                </c:pt>
                <c:pt idx="2">
                  <c:v>8.6442730289712131</c:v>
                </c:pt>
                <c:pt idx="3">
                  <c:v>13.301641402816401</c:v>
                </c:pt>
                <c:pt idx="4">
                  <c:v>14.106646335994256</c:v>
                </c:pt>
                <c:pt idx="5">
                  <c:v>22.22396627500224</c:v>
                </c:pt>
                <c:pt idx="6">
                  <c:v>32.406493855951197</c:v>
                </c:pt>
                <c:pt idx="7">
                  <c:v>38.126737824020097</c:v>
                </c:pt>
                <c:pt idx="8">
                  <c:v>46.261996591622562</c:v>
                </c:pt>
                <c:pt idx="9">
                  <c:v>44.208000717553148</c:v>
                </c:pt>
                <c:pt idx="10">
                  <c:v>43.194456901964315</c:v>
                </c:pt>
                <c:pt idx="11">
                  <c:v>44.584716118037505</c:v>
                </c:pt>
                <c:pt idx="12">
                  <c:v>46.439142523993183</c:v>
                </c:pt>
                <c:pt idx="13">
                  <c:v>50</c:v>
                </c:pt>
                <c:pt idx="14">
                  <c:v>52.995784375280294</c:v>
                </c:pt>
                <c:pt idx="15">
                  <c:v>56.67997129787426</c:v>
                </c:pt>
                <c:pt idx="16">
                  <c:v>64.393667593506137</c:v>
                </c:pt>
                <c:pt idx="17">
                  <c:v>69.654229078841155</c:v>
                </c:pt>
                <c:pt idx="18">
                  <c:v>62.167010494214736</c:v>
                </c:pt>
                <c:pt idx="19">
                  <c:v>72.380931025204063</c:v>
                </c:pt>
                <c:pt idx="20">
                  <c:v>76.134630908601679</c:v>
                </c:pt>
                <c:pt idx="21">
                  <c:v>82.128442012736571</c:v>
                </c:pt>
                <c:pt idx="22">
                  <c:v>86.42254910754329</c:v>
                </c:pt>
                <c:pt idx="23">
                  <c:v>89.442999372141003</c:v>
                </c:pt>
                <c:pt idx="24">
                  <c:v>88.541573235267748</c:v>
                </c:pt>
                <c:pt idx="25">
                  <c:v>57.615032738362174</c:v>
                </c:pt>
                <c:pt idx="26">
                  <c:v>56.453493586868774</c:v>
                </c:pt>
                <c:pt idx="27">
                  <c:v>56.422100636828418</c:v>
                </c:pt>
                <c:pt idx="28">
                  <c:v>56.888510180285238</c:v>
                </c:pt>
                <c:pt idx="29">
                  <c:v>58.242891739169437</c:v>
                </c:pt>
                <c:pt idx="30">
                  <c:v>60.848506592519499</c:v>
                </c:pt>
                <c:pt idx="31">
                  <c:v>63.927258050049318</c:v>
                </c:pt>
                <c:pt idx="32">
                  <c:v>67.714593237061621</c:v>
                </c:pt>
                <c:pt idx="33">
                  <c:v>70.815768230334555</c:v>
                </c:pt>
                <c:pt idx="34">
                  <c:v>73.878823212844196</c:v>
                </c:pt>
                <c:pt idx="35">
                  <c:v>74.937214099919288</c:v>
                </c:pt>
                <c:pt idx="36">
                  <c:v>78.345591532872902</c:v>
                </c:pt>
                <c:pt idx="37">
                  <c:v>82.949143420934604</c:v>
                </c:pt>
                <c:pt idx="38">
                  <c:v>90.826531527491255</c:v>
                </c:pt>
              </c:numCache>
            </c:numRef>
          </c:val>
          <c:smooth val="0"/>
          <c:extLst>
            <c:ext xmlns:c16="http://schemas.microsoft.com/office/drawing/2014/chart" uri="{C3380CC4-5D6E-409C-BE32-E72D297353CC}">
              <c16:uniqueId val="{00000001-5CEE-47DA-9CAD-3B374B79CB3D}"/>
            </c:ext>
          </c:extLst>
        </c:ser>
        <c:dLbls>
          <c:showLegendKey val="0"/>
          <c:showVal val="0"/>
          <c:showCatName val="0"/>
          <c:showSerName val="0"/>
          <c:showPercent val="0"/>
          <c:showBubbleSize val="0"/>
        </c:dLbls>
        <c:marker val="1"/>
        <c:smooth val="0"/>
        <c:axId val="519991808"/>
        <c:axId val="519996128"/>
      </c:lineChart>
      <c:catAx>
        <c:axId val="519991808"/>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519996128"/>
        <c:crosses val="autoZero"/>
        <c:auto val="1"/>
        <c:lblAlgn val="ctr"/>
        <c:lblOffset val="100"/>
        <c:noMultiLvlLbl val="0"/>
      </c:catAx>
      <c:valAx>
        <c:axId val="519996128"/>
        <c:scaling>
          <c:orientation val="minMax"/>
          <c:max val="100"/>
          <c:min val="-1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51999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Criminalitat!$CJ$4</c:f>
              <c:strCache>
                <c:ptCount val="1"/>
                <c:pt idx="0">
                  <c:v>Furts, furts violents i robatoris</c:v>
                </c:pt>
              </c:strCache>
            </c:strRef>
          </c:tx>
          <c:spPr>
            <a:ln w="28575" cap="rnd">
              <a:solidFill>
                <a:schemeClr val="accent4"/>
              </a:solidFill>
              <a:round/>
            </a:ln>
            <a:effectLst/>
          </c:spPr>
          <c:marker>
            <c:symbol val="none"/>
          </c:marker>
          <c:cat>
            <c:numRef>
              <c:f>Criminalitat!$A$69:$A$98</c:f>
              <c:numCache>
                <c:formatCode>General</c:formatCode>
                <c:ptCount val="3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numCache>
            </c:numRef>
          </c:cat>
          <c:val>
            <c:numRef>
              <c:f>Criminalitat!$CJ$69:$CJ$98</c:f>
              <c:numCache>
                <c:formatCode>General</c:formatCode>
                <c:ptCount val="30"/>
                <c:pt idx="0">
                  <c:v>1059</c:v>
                </c:pt>
                <c:pt idx="1">
                  <c:v>1208</c:v>
                </c:pt>
                <c:pt idx="2">
                  <c:v>1142</c:v>
                </c:pt>
                <c:pt idx="3">
                  <c:v>1146</c:v>
                </c:pt>
                <c:pt idx="4">
                  <c:v>1020</c:v>
                </c:pt>
                <c:pt idx="5">
                  <c:v>1055</c:v>
                </c:pt>
                <c:pt idx="6">
                  <c:v>1218</c:v>
                </c:pt>
                <c:pt idx="7">
                  <c:v>1476</c:v>
                </c:pt>
                <c:pt idx="8">
                  <c:v>1397</c:v>
                </c:pt>
                <c:pt idx="9">
                  <c:v>1404</c:v>
                </c:pt>
                <c:pt idx="10">
                  <c:v>1397</c:v>
                </c:pt>
                <c:pt idx="11">
                  <c:v>1271</c:v>
                </c:pt>
                <c:pt idx="12">
                  <c:v>1281</c:v>
                </c:pt>
                <c:pt idx="13">
                  <c:v>1197</c:v>
                </c:pt>
                <c:pt idx="14">
                  <c:v>1119</c:v>
                </c:pt>
                <c:pt idx="15">
                  <c:v>1161</c:v>
                </c:pt>
                <c:pt idx="16">
                  <c:v>1260</c:v>
                </c:pt>
                <c:pt idx="17">
                  <c:v>1165</c:v>
                </c:pt>
                <c:pt idx="18">
                  <c:v>1094</c:v>
                </c:pt>
                <c:pt idx="19">
                  <c:v>1102</c:v>
                </c:pt>
                <c:pt idx="20">
                  <c:v>1037</c:v>
                </c:pt>
                <c:pt idx="21">
                  <c:v>1134</c:v>
                </c:pt>
                <c:pt idx="22">
                  <c:v>1103</c:v>
                </c:pt>
                <c:pt idx="23">
                  <c:v>1101</c:v>
                </c:pt>
                <c:pt idx="24">
                  <c:v>999</c:v>
                </c:pt>
                <c:pt idx="25">
                  <c:v>1023</c:v>
                </c:pt>
                <c:pt idx="26">
                  <c:v>564</c:v>
                </c:pt>
                <c:pt idx="27">
                  <c:v>455</c:v>
                </c:pt>
                <c:pt idx="28">
                  <c:v>668</c:v>
                </c:pt>
                <c:pt idx="29">
                  <c:v>668</c:v>
                </c:pt>
              </c:numCache>
            </c:numRef>
          </c:val>
          <c:smooth val="0"/>
          <c:extLst>
            <c:ext xmlns:c16="http://schemas.microsoft.com/office/drawing/2014/chart" uri="{C3380CC4-5D6E-409C-BE32-E72D297353CC}">
              <c16:uniqueId val="{00000000-BCA6-42AD-9179-629CC2EC7127}"/>
            </c:ext>
          </c:extLst>
        </c:ser>
        <c:ser>
          <c:idx val="1"/>
          <c:order val="1"/>
          <c:tx>
            <c:strRef>
              <c:f>Criminalitat!$CT$4</c:f>
              <c:strCache>
                <c:ptCount val="1"/>
                <c:pt idx="0">
                  <c:v>Agressions físiques i psicològiques dins de l'àmbit domèstic</c:v>
                </c:pt>
              </c:strCache>
            </c:strRef>
          </c:tx>
          <c:spPr>
            <a:ln w="28575" cap="rnd">
              <a:solidFill>
                <a:schemeClr val="accent2"/>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2-BCA6-42AD-9179-629CC2EC7127}"/>
              </c:ext>
            </c:extLst>
          </c:dPt>
          <c:dPt>
            <c:idx val="8"/>
            <c:marker>
              <c:symbol val="none"/>
            </c:marker>
            <c:bubble3D val="0"/>
            <c:spPr>
              <a:ln w="28575" cap="rnd">
                <a:noFill/>
                <a:round/>
              </a:ln>
              <a:effectLst/>
            </c:spPr>
            <c:extLst>
              <c:ext xmlns:c16="http://schemas.microsoft.com/office/drawing/2014/chart" uri="{C3380CC4-5D6E-409C-BE32-E72D297353CC}">
                <c16:uniqueId val="{00000004-BCA6-42AD-9179-629CC2EC7127}"/>
              </c:ext>
            </c:extLst>
          </c:dPt>
          <c:dPt>
            <c:idx val="9"/>
            <c:marker>
              <c:symbol val="none"/>
            </c:marker>
            <c:bubble3D val="0"/>
            <c:spPr>
              <a:ln w="28575" cap="rnd">
                <a:noFill/>
                <a:round/>
              </a:ln>
              <a:effectLst/>
            </c:spPr>
            <c:extLst>
              <c:ext xmlns:c16="http://schemas.microsoft.com/office/drawing/2014/chart" uri="{C3380CC4-5D6E-409C-BE32-E72D297353CC}">
                <c16:uniqueId val="{00000006-BCA6-42AD-9179-629CC2EC7127}"/>
              </c:ext>
            </c:extLst>
          </c:dPt>
          <c:dPt>
            <c:idx val="10"/>
            <c:marker>
              <c:symbol val="none"/>
            </c:marker>
            <c:bubble3D val="0"/>
            <c:spPr>
              <a:ln w="28575" cap="rnd">
                <a:noFill/>
                <a:round/>
              </a:ln>
              <a:effectLst/>
            </c:spPr>
            <c:extLst>
              <c:ext xmlns:c16="http://schemas.microsoft.com/office/drawing/2014/chart" uri="{C3380CC4-5D6E-409C-BE32-E72D297353CC}">
                <c16:uniqueId val="{00000008-BCA6-42AD-9179-629CC2EC7127}"/>
              </c:ext>
            </c:extLst>
          </c:dPt>
          <c:dPt>
            <c:idx val="11"/>
            <c:marker>
              <c:symbol val="none"/>
            </c:marker>
            <c:bubble3D val="0"/>
            <c:spPr>
              <a:ln w="28575" cap="rnd">
                <a:noFill/>
                <a:round/>
              </a:ln>
              <a:effectLst/>
            </c:spPr>
            <c:extLst>
              <c:ext xmlns:c16="http://schemas.microsoft.com/office/drawing/2014/chart" uri="{C3380CC4-5D6E-409C-BE32-E72D297353CC}">
                <c16:uniqueId val="{0000000A-BCA6-42AD-9179-629CC2EC7127}"/>
              </c:ext>
            </c:extLst>
          </c:dPt>
          <c:dPt>
            <c:idx val="12"/>
            <c:marker>
              <c:symbol val="none"/>
            </c:marker>
            <c:bubble3D val="0"/>
            <c:spPr>
              <a:ln w="28575" cap="rnd">
                <a:noFill/>
                <a:round/>
              </a:ln>
              <a:effectLst/>
            </c:spPr>
            <c:extLst>
              <c:ext xmlns:c16="http://schemas.microsoft.com/office/drawing/2014/chart" uri="{C3380CC4-5D6E-409C-BE32-E72D297353CC}">
                <c16:uniqueId val="{0000000C-BCA6-42AD-9179-629CC2EC7127}"/>
              </c:ext>
            </c:extLst>
          </c:dPt>
          <c:cat>
            <c:numRef>
              <c:f>Criminalitat!$A$69:$A$98</c:f>
              <c:numCache>
                <c:formatCode>General</c:formatCode>
                <c:ptCount val="3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numCache>
            </c:numRef>
          </c:cat>
          <c:val>
            <c:numRef>
              <c:f>Criminalitat!$CT$69:$CT$98</c:f>
              <c:numCache>
                <c:formatCode>General</c:formatCode>
                <c:ptCount val="30"/>
                <c:pt idx="0">
                  <c:v>174</c:v>
                </c:pt>
                <c:pt idx="1">
                  <c:v>306</c:v>
                </c:pt>
                <c:pt idx="2">
                  <c:v>231</c:v>
                </c:pt>
                <c:pt idx="3">
                  <c:v>230</c:v>
                </c:pt>
                <c:pt idx="4">
                  <c:v>289</c:v>
                </c:pt>
                <c:pt idx="5">
                  <c:v>311</c:v>
                </c:pt>
                <c:pt idx="6">
                  <c:v>298</c:v>
                </c:pt>
                <c:pt idx="7">
                  <c:v>0</c:v>
                </c:pt>
                <c:pt idx="8">
                  <c:v>390</c:v>
                </c:pt>
                <c:pt idx="9">
                  <c:v>0</c:v>
                </c:pt>
                <c:pt idx="10">
                  <c:v>588</c:v>
                </c:pt>
                <c:pt idx="11">
                  <c:v>0</c:v>
                </c:pt>
                <c:pt idx="12">
                  <c:v>637</c:v>
                </c:pt>
                <c:pt idx="13">
                  <c:v>203</c:v>
                </c:pt>
                <c:pt idx="14">
                  <c:v>218</c:v>
                </c:pt>
                <c:pt idx="15">
                  <c:v>353</c:v>
                </c:pt>
                <c:pt idx="16">
                  <c:v>264</c:v>
                </c:pt>
                <c:pt idx="17">
                  <c:v>209</c:v>
                </c:pt>
                <c:pt idx="18">
                  <c:v>129</c:v>
                </c:pt>
                <c:pt idx="19">
                  <c:v>108</c:v>
                </c:pt>
                <c:pt idx="20">
                  <c:v>117</c:v>
                </c:pt>
                <c:pt idx="21">
                  <c:v>104</c:v>
                </c:pt>
                <c:pt idx="22">
                  <c:v>135</c:v>
                </c:pt>
                <c:pt idx="23">
                  <c:v>152</c:v>
                </c:pt>
                <c:pt idx="24">
                  <c:v>162</c:v>
                </c:pt>
                <c:pt idx="25">
                  <c:v>194</c:v>
                </c:pt>
                <c:pt idx="26">
                  <c:v>155</c:v>
                </c:pt>
                <c:pt idx="27">
                  <c:v>165</c:v>
                </c:pt>
                <c:pt idx="28">
                  <c:v>176</c:v>
                </c:pt>
                <c:pt idx="29">
                  <c:v>152</c:v>
                </c:pt>
              </c:numCache>
            </c:numRef>
          </c:val>
          <c:smooth val="0"/>
          <c:extLst>
            <c:ext xmlns:c16="http://schemas.microsoft.com/office/drawing/2014/chart" uri="{C3380CC4-5D6E-409C-BE32-E72D297353CC}">
              <c16:uniqueId val="{0000000D-BCA6-42AD-9179-629CC2EC7127}"/>
            </c:ext>
          </c:extLst>
        </c:ser>
        <c:dLbls>
          <c:showLegendKey val="0"/>
          <c:showVal val="0"/>
          <c:showCatName val="0"/>
          <c:showSerName val="0"/>
          <c:showPercent val="0"/>
          <c:showBubbleSize val="0"/>
        </c:dLbls>
        <c:smooth val="0"/>
        <c:axId val="1077874079"/>
        <c:axId val="1077874559"/>
      </c:lineChart>
      <c:catAx>
        <c:axId val="107787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077874559"/>
        <c:crosses val="autoZero"/>
        <c:auto val="1"/>
        <c:lblAlgn val="ctr"/>
        <c:lblOffset val="100"/>
        <c:noMultiLvlLbl val="0"/>
      </c:catAx>
      <c:valAx>
        <c:axId val="1077874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077874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Criminalitat!$AD$4</c:f>
              <c:strCache>
                <c:ptCount val="1"/>
                <c:pt idx="0">
                  <c:v>Detencions per furts, furts violents i robatoris</c:v>
                </c:pt>
              </c:strCache>
            </c:strRef>
          </c:tx>
          <c:spPr>
            <a:ln w="28575" cap="rnd">
              <a:solidFill>
                <a:schemeClr val="accent4"/>
              </a:solidFill>
              <a:round/>
            </a:ln>
            <a:effectLst/>
          </c:spPr>
          <c:marker>
            <c:symbol val="none"/>
          </c:marker>
          <c:cat>
            <c:numRef>
              <c:f>Criminalitat!$A$69:$A$98</c:f>
              <c:numCache>
                <c:formatCode>General</c:formatCode>
                <c:ptCount val="3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numCache>
            </c:numRef>
          </c:cat>
          <c:val>
            <c:numRef>
              <c:f>Criminalitat!$AD$69:$AD$98</c:f>
              <c:numCache>
                <c:formatCode>General</c:formatCode>
                <c:ptCount val="30"/>
                <c:pt idx="0">
                  <c:v>198</c:v>
                </c:pt>
                <c:pt idx="1">
                  <c:v>138</c:v>
                </c:pt>
                <c:pt idx="2">
                  <c:v>124</c:v>
                </c:pt>
                <c:pt idx="3">
                  <c:v>172</c:v>
                </c:pt>
                <c:pt idx="4">
                  <c:v>143</c:v>
                </c:pt>
                <c:pt idx="5">
                  <c:v>135</c:v>
                </c:pt>
                <c:pt idx="6">
                  <c:v>172</c:v>
                </c:pt>
                <c:pt idx="7">
                  <c:v>191</c:v>
                </c:pt>
                <c:pt idx="8">
                  <c:v>138</c:v>
                </c:pt>
                <c:pt idx="9">
                  <c:v>127</c:v>
                </c:pt>
                <c:pt idx="10">
                  <c:v>101</c:v>
                </c:pt>
                <c:pt idx="11">
                  <c:v>93</c:v>
                </c:pt>
                <c:pt idx="12">
                  <c:v>77</c:v>
                </c:pt>
                <c:pt idx="13">
                  <c:v>59</c:v>
                </c:pt>
                <c:pt idx="14">
                  <c:v>62</c:v>
                </c:pt>
                <c:pt idx="15">
                  <c:v>103</c:v>
                </c:pt>
                <c:pt idx="16">
                  <c:v>56</c:v>
                </c:pt>
                <c:pt idx="17">
                  <c:v>97</c:v>
                </c:pt>
                <c:pt idx="18">
                  <c:v>55</c:v>
                </c:pt>
                <c:pt idx="19">
                  <c:v>58</c:v>
                </c:pt>
                <c:pt idx="20">
                  <c:v>36</c:v>
                </c:pt>
                <c:pt idx="21">
                  <c:v>34</c:v>
                </c:pt>
                <c:pt idx="22">
                  <c:v>36</c:v>
                </c:pt>
                <c:pt idx="23">
                  <c:v>29</c:v>
                </c:pt>
                <c:pt idx="24">
                  <c:v>36</c:v>
                </c:pt>
                <c:pt idx="25">
                  <c:v>20</c:v>
                </c:pt>
                <c:pt idx="26">
                  <c:v>28</c:v>
                </c:pt>
                <c:pt idx="27">
                  <c:v>15</c:v>
                </c:pt>
                <c:pt idx="28">
                  <c:v>33</c:v>
                </c:pt>
                <c:pt idx="29">
                  <c:v>26</c:v>
                </c:pt>
              </c:numCache>
            </c:numRef>
          </c:val>
          <c:smooth val="0"/>
          <c:extLst>
            <c:ext xmlns:c16="http://schemas.microsoft.com/office/drawing/2014/chart" uri="{C3380CC4-5D6E-409C-BE32-E72D297353CC}">
              <c16:uniqueId val="{00000000-0306-415C-80F8-6FEC560C92A3}"/>
            </c:ext>
          </c:extLst>
        </c:ser>
        <c:ser>
          <c:idx val="1"/>
          <c:order val="1"/>
          <c:tx>
            <c:strRef>
              <c:f>Criminalitat!$AL$4</c:f>
              <c:strCache>
                <c:ptCount val="1"/>
                <c:pt idx="0">
                  <c:v>Detencions per estupefaents</c:v>
                </c:pt>
              </c:strCache>
            </c:strRef>
          </c:tx>
          <c:spPr>
            <a:ln w="28575" cap="rnd">
              <a:solidFill>
                <a:srgbClr val="993366"/>
              </a:solidFill>
              <a:round/>
            </a:ln>
            <a:effectLst/>
          </c:spPr>
          <c:marker>
            <c:symbol val="none"/>
          </c:marker>
          <c:cat>
            <c:numRef>
              <c:f>Criminalitat!$A$69:$A$98</c:f>
              <c:numCache>
                <c:formatCode>General</c:formatCode>
                <c:ptCount val="3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numCache>
            </c:numRef>
          </c:cat>
          <c:val>
            <c:numRef>
              <c:f>Criminalitat!$AL$69:$AL$98</c:f>
              <c:numCache>
                <c:formatCode>General</c:formatCode>
                <c:ptCount val="30"/>
                <c:pt idx="0">
                  <c:v>334</c:v>
                </c:pt>
                <c:pt idx="1">
                  <c:v>395</c:v>
                </c:pt>
                <c:pt idx="2">
                  <c:v>389</c:v>
                </c:pt>
                <c:pt idx="3">
                  <c:v>255</c:v>
                </c:pt>
                <c:pt idx="4">
                  <c:v>273</c:v>
                </c:pt>
                <c:pt idx="5">
                  <c:v>292</c:v>
                </c:pt>
                <c:pt idx="6">
                  <c:v>486</c:v>
                </c:pt>
                <c:pt idx="7">
                  <c:v>346</c:v>
                </c:pt>
                <c:pt idx="8">
                  <c:v>325</c:v>
                </c:pt>
                <c:pt idx="9">
                  <c:v>330</c:v>
                </c:pt>
                <c:pt idx="10">
                  <c:v>586</c:v>
                </c:pt>
                <c:pt idx="11">
                  <c:v>262</c:v>
                </c:pt>
                <c:pt idx="12">
                  <c:v>79</c:v>
                </c:pt>
                <c:pt idx="13">
                  <c:v>110</c:v>
                </c:pt>
                <c:pt idx="14">
                  <c:v>159</c:v>
                </c:pt>
                <c:pt idx="15">
                  <c:v>103</c:v>
                </c:pt>
                <c:pt idx="16">
                  <c:v>127</c:v>
                </c:pt>
                <c:pt idx="17">
                  <c:v>130</c:v>
                </c:pt>
                <c:pt idx="18">
                  <c:v>89</c:v>
                </c:pt>
                <c:pt idx="19">
                  <c:v>146</c:v>
                </c:pt>
                <c:pt idx="20">
                  <c:v>154</c:v>
                </c:pt>
                <c:pt idx="21">
                  <c:v>82</c:v>
                </c:pt>
                <c:pt idx="22">
                  <c:v>95</c:v>
                </c:pt>
                <c:pt idx="23">
                  <c:v>116</c:v>
                </c:pt>
                <c:pt idx="24">
                  <c:v>187</c:v>
                </c:pt>
                <c:pt idx="25">
                  <c:v>191</c:v>
                </c:pt>
                <c:pt idx="26">
                  <c:v>108</c:v>
                </c:pt>
                <c:pt idx="27">
                  <c:v>100</c:v>
                </c:pt>
                <c:pt idx="28">
                  <c:v>185</c:v>
                </c:pt>
                <c:pt idx="29">
                  <c:v>259</c:v>
                </c:pt>
              </c:numCache>
            </c:numRef>
          </c:val>
          <c:smooth val="0"/>
          <c:extLst>
            <c:ext xmlns:c16="http://schemas.microsoft.com/office/drawing/2014/chart" uri="{C3380CC4-5D6E-409C-BE32-E72D297353CC}">
              <c16:uniqueId val="{00000001-0306-415C-80F8-6FEC560C92A3}"/>
            </c:ext>
          </c:extLst>
        </c:ser>
        <c:dLbls>
          <c:showLegendKey val="0"/>
          <c:showVal val="0"/>
          <c:showCatName val="0"/>
          <c:showSerName val="0"/>
          <c:showPercent val="0"/>
          <c:showBubbleSize val="0"/>
        </c:dLbls>
        <c:smooth val="0"/>
        <c:axId val="1011166415"/>
        <c:axId val="1011150575"/>
      </c:lineChart>
      <c:catAx>
        <c:axId val="101116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011150575"/>
        <c:crosses val="autoZero"/>
        <c:auto val="1"/>
        <c:lblAlgn val="ctr"/>
        <c:lblOffset val="100"/>
        <c:noMultiLvlLbl val="0"/>
      </c:catAx>
      <c:valAx>
        <c:axId val="1011150575"/>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011166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Criminalitat!$AJ$4</c:f>
              <c:strCache>
                <c:ptCount val="1"/>
                <c:pt idx="0">
                  <c:v>Detencions d'andorrans per FFVR per cada mil andorrans majors de 16 anys</c:v>
                </c:pt>
              </c:strCache>
            </c:strRef>
          </c:tx>
          <c:spPr>
            <a:ln w="28575" cap="rnd">
              <a:solidFill>
                <a:schemeClr val="accent2">
                  <a:lumMod val="50000"/>
                </a:schemeClr>
              </a:solidFill>
              <a:round/>
            </a:ln>
            <a:effectLst/>
          </c:spPr>
          <c:marker>
            <c:symbol val="none"/>
          </c:marker>
          <c:cat>
            <c:numRef>
              <c:f>Criminalitat!$A$85:$A$98</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Criminalitat!$AJ$85:$AJ$98</c:f>
              <c:numCache>
                <c:formatCode>0.00</c:formatCode>
                <c:ptCount val="14"/>
                <c:pt idx="0">
                  <c:v>0.85298758903057958</c:v>
                </c:pt>
                <c:pt idx="1">
                  <c:v>1.1215885016408422</c:v>
                </c:pt>
                <c:pt idx="2">
                  <c:v>1.0697387368854145</c:v>
                </c:pt>
                <c:pt idx="3">
                  <c:v>0.80092907773016697</c:v>
                </c:pt>
                <c:pt idx="4">
                  <c:v>0.35046728971962615</c:v>
                </c:pt>
                <c:pt idx="5">
                  <c:v>0.15119443604475355</c:v>
                </c:pt>
                <c:pt idx="6">
                  <c:v>0.40671448643052577</c:v>
                </c:pt>
                <c:pt idx="7">
                  <c:v>0.18327102118613003</c:v>
                </c:pt>
                <c:pt idx="8">
                  <c:v>0.28684116170670493</c:v>
                </c:pt>
                <c:pt idx="9">
                  <c:v>0.21001050052502623</c:v>
                </c:pt>
                <c:pt idx="10">
                  <c:v>0.24113817217265493</c:v>
                </c:pt>
                <c:pt idx="11">
                  <c:v>3.3743883921039317E-2</c:v>
                </c:pt>
                <c:pt idx="12">
                  <c:v>0.36322810725135385</c:v>
                </c:pt>
                <c:pt idx="13">
                  <c:v>6.5299725741151893E-2</c:v>
                </c:pt>
              </c:numCache>
            </c:numRef>
          </c:val>
          <c:smooth val="0"/>
          <c:extLst>
            <c:ext xmlns:c16="http://schemas.microsoft.com/office/drawing/2014/chart" uri="{C3380CC4-5D6E-409C-BE32-E72D297353CC}">
              <c16:uniqueId val="{00000000-0AE6-448A-A103-18BAF63998EC}"/>
            </c:ext>
          </c:extLst>
        </c:ser>
        <c:ser>
          <c:idx val="1"/>
          <c:order val="1"/>
          <c:tx>
            <c:strRef>
              <c:f>Criminalitat!$AK$4</c:f>
              <c:strCache>
                <c:ptCount val="1"/>
                <c:pt idx="0">
                  <c:v>Detencions de residents per FFVR per cada mil residents majors de 16 anys</c:v>
                </c:pt>
              </c:strCache>
            </c:strRef>
          </c:tx>
          <c:spPr>
            <a:ln w="28575" cap="rnd">
              <a:solidFill>
                <a:srgbClr val="FF3399"/>
              </a:solidFill>
              <a:round/>
            </a:ln>
            <a:effectLst/>
          </c:spPr>
          <c:marker>
            <c:symbol val="none"/>
          </c:marker>
          <c:cat>
            <c:numRef>
              <c:f>Criminalitat!$A$85:$A$98</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Criminalitat!$AK$85:$AK$98</c:f>
              <c:numCache>
                <c:formatCode>0.00</c:formatCode>
                <c:ptCount val="14"/>
                <c:pt idx="0">
                  <c:v>0.57785097223426074</c:v>
                </c:pt>
                <c:pt idx="1">
                  <c:v>0.62527914247431882</c:v>
                </c:pt>
                <c:pt idx="2">
                  <c:v>0.44993700881876536</c:v>
                </c:pt>
                <c:pt idx="3">
                  <c:v>0.48333987856085553</c:v>
                </c:pt>
                <c:pt idx="4">
                  <c:v>0.33235640692509894</c:v>
                </c:pt>
                <c:pt idx="5">
                  <c:v>0.38726205725520568</c:v>
                </c:pt>
                <c:pt idx="6">
                  <c:v>0.34811870847959153</c:v>
                </c:pt>
                <c:pt idx="7">
                  <c:v>0.19419630472174443</c:v>
                </c:pt>
                <c:pt idx="8">
                  <c:v>0.24361195322650497</c:v>
                </c:pt>
                <c:pt idx="9">
                  <c:v>2.6540686872976272E-2</c:v>
                </c:pt>
                <c:pt idx="10">
                  <c:v>0.37002775208140609</c:v>
                </c:pt>
                <c:pt idx="11">
                  <c:v>0.15426543939939322</c:v>
                </c:pt>
                <c:pt idx="12">
                  <c:v>0.17332309901701043</c:v>
                </c:pt>
                <c:pt idx="13">
                  <c:v>0.20646463719575142</c:v>
                </c:pt>
              </c:numCache>
            </c:numRef>
          </c:val>
          <c:smooth val="0"/>
          <c:extLst>
            <c:ext xmlns:c16="http://schemas.microsoft.com/office/drawing/2014/chart" uri="{C3380CC4-5D6E-409C-BE32-E72D297353CC}">
              <c16:uniqueId val="{00000001-0AE6-448A-A103-18BAF63998EC}"/>
            </c:ext>
          </c:extLst>
        </c:ser>
        <c:dLbls>
          <c:showLegendKey val="0"/>
          <c:showVal val="0"/>
          <c:showCatName val="0"/>
          <c:showSerName val="0"/>
          <c:showPercent val="0"/>
          <c:showBubbleSize val="0"/>
        </c:dLbls>
        <c:smooth val="0"/>
        <c:axId val="998841871"/>
        <c:axId val="998848111"/>
      </c:lineChart>
      <c:catAx>
        <c:axId val="99884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998848111"/>
        <c:crosses val="autoZero"/>
        <c:auto val="1"/>
        <c:lblAlgn val="ctr"/>
        <c:lblOffset val="100"/>
        <c:noMultiLvlLbl val="0"/>
      </c:catAx>
      <c:valAx>
        <c:axId val="998848111"/>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998841871"/>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T!$D$3</c:f>
              <c:strCache>
                <c:ptCount val="1"/>
                <c:pt idx="0">
                  <c:v>Represa sense adaptació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a-A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T!$D$4</c:f>
              <c:numCache>
                <c:formatCode>General</c:formatCode>
                <c:ptCount val="1"/>
                <c:pt idx="0">
                  <c:v>3001</c:v>
                </c:pt>
              </c:numCache>
            </c:numRef>
          </c:val>
          <c:extLst>
            <c:ext xmlns:c16="http://schemas.microsoft.com/office/drawing/2014/chart" uri="{C3380CC4-5D6E-409C-BE32-E72D297353CC}">
              <c16:uniqueId val="{00000000-C457-4FCC-92B7-195351AEDB9D}"/>
            </c:ext>
          </c:extLst>
        </c:ser>
        <c:ser>
          <c:idx val="1"/>
          <c:order val="1"/>
          <c:tx>
            <c:strRef>
              <c:f>T!$E$3</c:f>
              <c:strCache>
                <c:ptCount val="1"/>
                <c:pt idx="0">
                  <c:v>Transitòries &lt;5</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T!$E$4</c:f>
              <c:numCache>
                <c:formatCode>General</c:formatCode>
                <c:ptCount val="1"/>
                <c:pt idx="0">
                  <c:v>600</c:v>
                </c:pt>
              </c:numCache>
            </c:numRef>
          </c:val>
          <c:extLst>
            <c:ext xmlns:c16="http://schemas.microsoft.com/office/drawing/2014/chart" uri="{C3380CC4-5D6E-409C-BE32-E72D297353CC}">
              <c16:uniqueId val="{00000001-C457-4FCC-92B7-195351AEDB9D}"/>
            </c:ext>
          </c:extLst>
        </c:ser>
        <c:ser>
          <c:idx val="2"/>
          <c:order val="2"/>
          <c:tx>
            <c:strRef>
              <c:f>T!$F$3</c:f>
              <c:strCache>
                <c:ptCount val="1"/>
                <c:pt idx="0">
                  <c:v>Actes dels quals es pren nota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T!$F$4</c:f>
              <c:numCache>
                <c:formatCode>General</c:formatCode>
                <c:ptCount val="1"/>
                <c:pt idx="0">
                  <c:v>261</c:v>
                </c:pt>
              </c:numCache>
            </c:numRef>
          </c:val>
          <c:extLst>
            <c:ext xmlns:c16="http://schemas.microsoft.com/office/drawing/2014/chart" uri="{C3380CC4-5D6E-409C-BE32-E72D297353CC}">
              <c16:uniqueId val="{00000002-C457-4FCC-92B7-195351AEDB9D}"/>
            </c:ext>
          </c:extLst>
        </c:ser>
        <c:ser>
          <c:idx val="3"/>
          <c:order val="3"/>
          <c:tx>
            <c:strRef>
              <c:f>T!$G$3</c:f>
              <c:strCache>
                <c:ptCount val="1"/>
                <c:pt idx="0">
                  <c:v>Transitòries ≥5</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T!$G$4</c:f>
              <c:numCache>
                <c:formatCode>General</c:formatCode>
                <c:ptCount val="1"/>
                <c:pt idx="0">
                  <c:v>491</c:v>
                </c:pt>
              </c:numCache>
            </c:numRef>
          </c:val>
          <c:extLst>
            <c:ext xmlns:c16="http://schemas.microsoft.com/office/drawing/2014/chart" uri="{C3380CC4-5D6E-409C-BE32-E72D297353CC}">
              <c16:uniqueId val="{00000003-C457-4FCC-92B7-195351AEDB9D}"/>
            </c:ext>
          </c:extLst>
        </c:ser>
        <c:ser>
          <c:idx val="4"/>
          <c:order val="4"/>
          <c:tx>
            <c:strRef>
              <c:f>T!$H$3</c:f>
              <c:strCache>
                <c:ptCount val="1"/>
                <c:pt idx="0">
                  <c:v>Adaptacions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T!$H$4</c:f>
              <c:numCache>
                <c:formatCode>General</c:formatCode>
                <c:ptCount val="1"/>
                <c:pt idx="0">
                  <c:v>101</c:v>
                </c:pt>
              </c:numCache>
            </c:numRef>
          </c:val>
          <c:extLst>
            <c:ext xmlns:c16="http://schemas.microsoft.com/office/drawing/2014/chart" uri="{C3380CC4-5D6E-409C-BE32-E72D297353CC}">
              <c16:uniqueId val="{00000004-C457-4FCC-92B7-195351AEDB9D}"/>
            </c:ext>
          </c:extLst>
        </c:ser>
        <c:ser>
          <c:idx val="5"/>
          <c:order val="5"/>
          <c:tx>
            <c:strRef>
              <c:f>T!$I$3</c:f>
              <c:strCache>
                <c:ptCount val="1"/>
                <c:pt idx="0">
                  <c:v>Exempcions</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T!$I$4</c:f>
              <c:numCache>
                <c:formatCode>General</c:formatCode>
                <c:ptCount val="1"/>
                <c:pt idx="0">
                  <c:v>338</c:v>
                </c:pt>
              </c:numCache>
            </c:numRef>
          </c:val>
          <c:extLst>
            <c:ext xmlns:c16="http://schemas.microsoft.com/office/drawing/2014/chart" uri="{C3380CC4-5D6E-409C-BE32-E72D297353CC}">
              <c16:uniqueId val="{00000005-C457-4FCC-92B7-195351AEDB9D}"/>
            </c:ext>
          </c:extLst>
        </c:ser>
        <c:dLbls>
          <c:dLblPos val="ctr"/>
          <c:showLegendKey val="0"/>
          <c:showVal val="1"/>
          <c:showCatName val="0"/>
          <c:showSerName val="0"/>
          <c:showPercent val="0"/>
          <c:showBubbleSize val="0"/>
        </c:dLbls>
        <c:gapWidth val="150"/>
        <c:overlap val="100"/>
        <c:axId val="1833420527"/>
        <c:axId val="1833415727"/>
      </c:barChart>
      <c:catAx>
        <c:axId val="1833420527"/>
        <c:scaling>
          <c:orientation val="minMax"/>
        </c:scaling>
        <c:delete val="1"/>
        <c:axPos val="l"/>
        <c:numFmt formatCode="General" sourceLinked="1"/>
        <c:majorTickMark val="none"/>
        <c:minorTickMark val="none"/>
        <c:tickLblPos val="nextTo"/>
        <c:crossAx val="1833415727"/>
        <c:crosses val="autoZero"/>
        <c:auto val="1"/>
        <c:lblAlgn val="ctr"/>
        <c:lblOffset val="100"/>
        <c:noMultiLvlLbl val="0"/>
      </c:catAx>
      <c:valAx>
        <c:axId val="1833415727"/>
        <c:scaling>
          <c:orientation val="minMax"/>
          <c:max val="50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833420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Criminalitat!$AR$4</c:f>
              <c:strCache>
                <c:ptCount val="1"/>
                <c:pt idx="0">
                  <c:v>Detencions d'andorrans per estupefaents per cada mil andorrans majors de 16 anys</c:v>
                </c:pt>
              </c:strCache>
            </c:strRef>
          </c:tx>
          <c:spPr>
            <a:ln w="28575" cap="rnd">
              <a:solidFill>
                <a:schemeClr val="accent2">
                  <a:lumMod val="50000"/>
                </a:schemeClr>
              </a:solidFill>
              <a:round/>
            </a:ln>
            <a:effectLst/>
          </c:spPr>
          <c:marker>
            <c:symbol val="none"/>
          </c:marker>
          <c:cat>
            <c:numRef>
              <c:f>Criminalitat!$A$85:$A$98</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Criminalitat!$AR$85:$AR$98</c:f>
              <c:numCache>
                <c:formatCode>0.00</c:formatCode>
                <c:ptCount val="14"/>
                <c:pt idx="0">
                  <c:v>1.2794813835458694</c:v>
                </c:pt>
                <c:pt idx="1">
                  <c:v>0.78926598263614833</c:v>
                </c:pt>
                <c:pt idx="2">
                  <c:v>1.1108825344579305</c:v>
                </c:pt>
                <c:pt idx="3">
                  <c:v>2.3226943254174843</c:v>
                </c:pt>
                <c:pt idx="4">
                  <c:v>1.9080996884735202</c:v>
                </c:pt>
                <c:pt idx="5">
                  <c:v>0.49138191714544904</c:v>
                </c:pt>
                <c:pt idx="6">
                  <c:v>0.73948088441913784</c:v>
                </c:pt>
                <c:pt idx="7">
                  <c:v>1.1362803313540062</c:v>
                </c:pt>
                <c:pt idx="8">
                  <c:v>1.0756543564001435</c:v>
                </c:pt>
                <c:pt idx="9">
                  <c:v>1.5400770038501925</c:v>
                </c:pt>
                <c:pt idx="10">
                  <c:v>0.96455268869061972</c:v>
                </c:pt>
                <c:pt idx="11">
                  <c:v>1.4509870086046905</c:v>
                </c:pt>
                <c:pt idx="12">
                  <c:v>1.320829480914014</c:v>
                </c:pt>
                <c:pt idx="13">
                  <c:v>1.1427452004701579</c:v>
                </c:pt>
              </c:numCache>
            </c:numRef>
          </c:val>
          <c:smooth val="0"/>
          <c:extLst>
            <c:ext xmlns:c16="http://schemas.microsoft.com/office/drawing/2014/chart" uri="{C3380CC4-5D6E-409C-BE32-E72D297353CC}">
              <c16:uniqueId val="{00000000-CF21-4367-A65C-812E2CB25492}"/>
            </c:ext>
          </c:extLst>
        </c:ser>
        <c:ser>
          <c:idx val="1"/>
          <c:order val="1"/>
          <c:tx>
            <c:strRef>
              <c:f>Criminalitat!$AS$4</c:f>
              <c:strCache>
                <c:ptCount val="1"/>
                <c:pt idx="0">
                  <c:v>Detencions de residents per estupefaents per cada mil residents majors de 16 anys</c:v>
                </c:pt>
              </c:strCache>
            </c:strRef>
          </c:tx>
          <c:spPr>
            <a:ln w="28575" cap="rnd">
              <a:solidFill>
                <a:srgbClr val="FF3399"/>
              </a:solidFill>
              <a:round/>
            </a:ln>
            <a:effectLst/>
          </c:spPr>
          <c:marker>
            <c:symbol val="none"/>
          </c:marker>
          <c:cat>
            <c:numRef>
              <c:f>Criminalitat!$A$85:$A$98</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Criminalitat!$AS$85:$AS$98</c:f>
              <c:numCache>
                <c:formatCode>0.00</c:formatCode>
                <c:ptCount val="14"/>
                <c:pt idx="0">
                  <c:v>1.2423795903036605</c:v>
                </c:pt>
                <c:pt idx="1">
                  <c:v>1.9949382164656844</c:v>
                </c:pt>
                <c:pt idx="2">
                  <c:v>1.2598236246925432</c:v>
                </c:pt>
                <c:pt idx="3">
                  <c:v>1.7521070597831012</c:v>
                </c:pt>
                <c:pt idx="4">
                  <c:v>1.8430673474937305</c:v>
                </c:pt>
                <c:pt idx="5">
                  <c:v>1.1319967827459858</c:v>
                </c:pt>
                <c:pt idx="6">
                  <c:v>0.89930666357227818</c:v>
                </c:pt>
                <c:pt idx="7">
                  <c:v>0.99872385285468568</c:v>
                </c:pt>
                <c:pt idx="8">
                  <c:v>1.3533997401472497</c:v>
                </c:pt>
                <c:pt idx="9">
                  <c:v>1.5924412123785763</c:v>
                </c:pt>
                <c:pt idx="10">
                  <c:v>1.1893749174045196</c:v>
                </c:pt>
                <c:pt idx="11">
                  <c:v>0.69419447729726946</c:v>
                </c:pt>
                <c:pt idx="12">
                  <c:v>1.3123034639859361</c:v>
                </c:pt>
                <c:pt idx="13">
                  <c:v>1.4452524603702599</c:v>
                </c:pt>
              </c:numCache>
            </c:numRef>
          </c:val>
          <c:smooth val="0"/>
          <c:extLst>
            <c:ext xmlns:c16="http://schemas.microsoft.com/office/drawing/2014/chart" uri="{C3380CC4-5D6E-409C-BE32-E72D297353CC}">
              <c16:uniqueId val="{00000001-CF21-4367-A65C-812E2CB25492}"/>
            </c:ext>
          </c:extLst>
        </c:ser>
        <c:dLbls>
          <c:showLegendKey val="0"/>
          <c:showVal val="0"/>
          <c:showCatName val="0"/>
          <c:showSerName val="0"/>
          <c:showPercent val="0"/>
          <c:showBubbleSize val="0"/>
        </c:dLbls>
        <c:smooth val="0"/>
        <c:axId val="998909743"/>
        <c:axId val="1230973583"/>
      </c:lineChart>
      <c:catAx>
        <c:axId val="99890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230973583"/>
        <c:crosses val="autoZero"/>
        <c:auto val="1"/>
        <c:lblAlgn val="ctr"/>
        <c:lblOffset val="100"/>
        <c:noMultiLvlLbl val="0"/>
      </c:catAx>
      <c:valAx>
        <c:axId val="1230973583"/>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998909743"/>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5">
                <a:lumMod val="75000"/>
              </a:schemeClr>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C088-48B5-8E27-94F357A89ABE}"/>
              </c:ext>
            </c:extLst>
          </c:dPt>
          <c:dPt>
            <c:idx val="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C088-48B5-8E27-94F357A89ABE}"/>
              </c:ext>
            </c:extLst>
          </c:dPt>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C088-48B5-8E27-94F357A89ABE}"/>
              </c:ext>
            </c:extLst>
          </c:dPt>
          <c:dPt>
            <c:idx val="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7-C088-48B5-8E27-94F357A89ABE}"/>
              </c:ext>
            </c:extLst>
          </c:dPt>
          <c:dPt>
            <c:idx val="5"/>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9-C088-48B5-8E27-94F357A89A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(Percepció!$C$3,Percepció!$F$3,Percepció!$M$3,Percepció!$N$3,Percepció!$O$3,Percepció!$P$3)</c:f>
              <c:strCache>
                <c:ptCount val="6"/>
                <c:pt idx="0">
                  <c:v>"La immigració provoca conflictes"</c:v>
                </c:pt>
                <c:pt idx="1">
                  <c:v>"La immigració augmenta la criminalitat"</c:v>
                </c:pt>
                <c:pt idx="2">
                  <c:v>"No em sento molt segur"</c:v>
                </c:pt>
                <c:pt idx="3">
                  <c:v>"No em sento gens segur"</c:v>
                </c:pt>
                <c:pt idx="4">
                  <c:v>"He estat víctima d'un delicte el darrer any"</c:v>
                </c:pt>
                <c:pt idx="5">
                  <c:v>Infraccions denunciades</c:v>
                </c:pt>
              </c:strCache>
            </c:strRef>
          </c:cat>
          <c:val>
            <c:numRef>
              <c:f>(Percepció!$C$41,Percepció!$F$41,Percepció!$M$41,Percepció!$N$41,Percepció!$O$41,Percepció!$P$41)</c:f>
              <c:numCache>
                <c:formatCode>0.0%</c:formatCode>
                <c:ptCount val="6"/>
                <c:pt idx="0">
                  <c:v>0.36</c:v>
                </c:pt>
                <c:pt idx="1">
                  <c:v>0.20200000000000001</c:v>
                </c:pt>
                <c:pt idx="2">
                  <c:v>7.0000000000000001E-3</c:v>
                </c:pt>
                <c:pt idx="3">
                  <c:v>7.0000000000000001E-3</c:v>
                </c:pt>
                <c:pt idx="4">
                  <c:v>3.6999999999999998E-2</c:v>
                </c:pt>
                <c:pt idx="5">
                  <c:v>3.8399999999999997E-2</c:v>
                </c:pt>
              </c:numCache>
            </c:numRef>
          </c:val>
          <c:extLst>
            <c:ext xmlns:c16="http://schemas.microsoft.com/office/drawing/2014/chart" uri="{C3380CC4-5D6E-409C-BE32-E72D297353CC}">
              <c16:uniqueId val="{0000000A-C088-48B5-8E27-94F357A89ABE}"/>
            </c:ext>
          </c:extLst>
        </c:ser>
        <c:dLbls>
          <c:dLblPos val="outEnd"/>
          <c:showLegendKey val="0"/>
          <c:showVal val="1"/>
          <c:showCatName val="0"/>
          <c:showSerName val="0"/>
          <c:showPercent val="0"/>
          <c:showBubbleSize val="0"/>
        </c:dLbls>
        <c:gapWidth val="182"/>
        <c:axId val="831508591"/>
        <c:axId val="831491311"/>
      </c:barChart>
      <c:catAx>
        <c:axId val="8315085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831491311"/>
        <c:crosses val="autoZero"/>
        <c:auto val="1"/>
        <c:lblAlgn val="ctr"/>
        <c:lblOffset val="100"/>
        <c:noMultiLvlLbl val="0"/>
      </c:catAx>
      <c:valAx>
        <c:axId val="831491311"/>
        <c:scaling>
          <c:orientation val="minMax"/>
        </c:scaling>
        <c:delete val="1"/>
        <c:axPos val="t"/>
        <c:numFmt formatCode="0.0%" sourceLinked="1"/>
        <c:majorTickMark val="out"/>
        <c:minorTickMark val="none"/>
        <c:tickLblPos val="nextTo"/>
        <c:crossAx val="831508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'[Gráficos_vFINAL_roboto.xlsx]G24 (2)'!$B$1</c:f>
              <c:strCache>
                <c:ptCount val="1"/>
                <c:pt idx="0">
                  <c:v>Desviació</c:v>
                </c:pt>
              </c:strCache>
            </c:strRef>
          </c:tx>
          <c:spPr>
            <a:solidFill>
              <a:srgbClr val="2B6F6A"/>
            </a:solidFill>
            <a:ln>
              <a:solidFill>
                <a:sysClr val="window" lastClr="FFFFFF"/>
              </a:solidFill>
            </a:ln>
            <a:effectLst/>
          </c:spPr>
          <c:invertIfNegative val="0"/>
          <c:dLbls>
            <c:dLbl>
              <c:idx val="0"/>
              <c:layout>
                <c:manualLayout>
                  <c:x val="6.8367942809946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3E-4FB4-A02F-3087265BD999}"/>
                </c:ext>
              </c:extLst>
            </c:dLbl>
            <c:dLbl>
              <c:idx val="1"/>
              <c:delete val="1"/>
              <c:extLst>
                <c:ext xmlns:c15="http://schemas.microsoft.com/office/drawing/2012/chart" uri="{CE6537A1-D6FC-4f65-9D91-7224C49458BB}"/>
                <c:ext xmlns:c16="http://schemas.microsoft.com/office/drawing/2014/chart" uri="{C3380CC4-5D6E-409C-BE32-E72D297353CC}">
                  <c16:uniqueId val="{00000001-BF3E-4FB4-A02F-3087265BD999}"/>
                </c:ext>
              </c:extLst>
            </c:dLbl>
            <c:dLbl>
              <c:idx val="2"/>
              <c:delete val="1"/>
              <c:extLst>
                <c:ext xmlns:c15="http://schemas.microsoft.com/office/drawing/2012/chart" uri="{CE6537A1-D6FC-4f65-9D91-7224C49458BB}"/>
                <c:ext xmlns:c16="http://schemas.microsoft.com/office/drawing/2014/chart" uri="{C3380CC4-5D6E-409C-BE32-E72D297353CC}">
                  <c16:uniqueId val="{00000002-BF3E-4FB4-A02F-3087265BD999}"/>
                </c:ext>
              </c:extLst>
            </c:dLbl>
            <c:dLbl>
              <c:idx val="3"/>
              <c:delete val="1"/>
              <c:extLst>
                <c:ext xmlns:c15="http://schemas.microsoft.com/office/drawing/2012/chart" uri="{CE6537A1-D6FC-4f65-9D91-7224C49458BB}"/>
                <c:ext xmlns:c16="http://schemas.microsoft.com/office/drawing/2014/chart" uri="{C3380CC4-5D6E-409C-BE32-E72D297353CC}">
                  <c16:uniqueId val="{00000003-BF3E-4FB4-A02F-3087265BD999}"/>
                </c:ext>
              </c:extLst>
            </c:dLbl>
            <c:dLbl>
              <c:idx val="4"/>
              <c:delete val="1"/>
              <c:extLst>
                <c:ext xmlns:c15="http://schemas.microsoft.com/office/drawing/2012/chart" uri="{CE6537A1-D6FC-4f65-9D91-7224C49458BB}"/>
                <c:ext xmlns:c16="http://schemas.microsoft.com/office/drawing/2014/chart" uri="{C3380CC4-5D6E-409C-BE32-E72D297353CC}">
                  <c16:uniqueId val="{00000004-BF3E-4FB4-A02F-3087265BD999}"/>
                </c:ext>
              </c:extLst>
            </c:dLbl>
            <c:dLbl>
              <c:idx val="6"/>
              <c:delete val="1"/>
              <c:extLst>
                <c:ext xmlns:c15="http://schemas.microsoft.com/office/drawing/2012/chart" uri="{CE6537A1-D6FC-4f65-9D91-7224C49458BB}"/>
                <c:ext xmlns:c16="http://schemas.microsoft.com/office/drawing/2014/chart" uri="{C3380CC4-5D6E-409C-BE32-E72D297353CC}">
                  <c16:uniqueId val="{00000005-BF3E-4FB4-A02F-3087265BD999}"/>
                </c:ext>
              </c:extLst>
            </c:dLbl>
            <c:dLbl>
              <c:idx val="7"/>
              <c:delete val="1"/>
              <c:extLst>
                <c:ext xmlns:c15="http://schemas.microsoft.com/office/drawing/2012/chart" uri="{CE6537A1-D6FC-4f65-9D91-7224C49458BB}"/>
                <c:ext xmlns:c16="http://schemas.microsoft.com/office/drawing/2014/chart" uri="{C3380CC4-5D6E-409C-BE32-E72D297353CC}">
                  <c16:uniqueId val="{00000006-BF3E-4FB4-A02F-3087265BD999}"/>
                </c:ext>
              </c:extLst>
            </c:dLbl>
            <c:dLbl>
              <c:idx val="8"/>
              <c:delete val="1"/>
              <c:extLst>
                <c:ext xmlns:c15="http://schemas.microsoft.com/office/drawing/2012/chart" uri="{CE6537A1-D6FC-4f65-9D91-7224C49458BB}"/>
                <c:ext xmlns:c16="http://schemas.microsoft.com/office/drawing/2014/chart" uri="{C3380CC4-5D6E-409C-BE32-E72D297353CC}">
                  <c16:uniqueId val="{00000007-BF3E-4FB4-A02F-3087265BD999}"/>
                </c:ext>
              </c:extLst>
            </c:dLbl>
            <c:dLbl>
              <c:idx val="9"/>
              <c:delete val="1"/>
              <c:extLst>
                <c:ext xmlns:c15="http://schemas.microsoft.com/office/drawing/2012/chart" uri="{CE6537A1-D6FC-4f65-9D91-7224C49458BB}"/>
                <c:ext xmlns:c16="http://schemas.microsoft.com/office/drawing/2014/chart" uri="{C3380CC4-5D6E-409C-BE32-E72D297353CC}">
                  <c16:uniqueId val="{00000008-BF3E-4FB4-A02F-3087265BD999}"/>
                </c:ext>
              </c:extLst>
            </c:dLbl>
            <c:dLbl>
              <c:idx val="11"/>
              <c:delete val="1"/>
              <c:extLst>
                <c:ext xmlns:c15="http://schemas.microsoft.com/office/drawing/2012/chart" uri="{CE6537A1-D6FC-4f65-9D91-7224C49458BB}"/>
                <c:ext xmlns:c16="http://schemas.microsoft.com/office/drawing/2014/chart" uri="{C3380CC4-5D6E-409C-BE32-E72D297353CC}">
                  <c16:uniqueId val="{00000009-BF3E-4FB4-A02F-3087265BD999}"/>
                </c:ext>
              </c:extLst>
            </c:dLbl>
            <c:dLbl>
              <c:idx val="12"/>
              <c:delete val="1"/>
              <c:extLst>
                <c:ext xmlns:c15="http://schemas.microsoft.com/office/drawing/2012/chart" uri="{CE6537A1-D6FC-4f65-9D91-7224C49458BB}"/>
                <c:ext xmlns:c16="http://schemas.microsoft.com/office/drawing/2014/chart" uri="{C3380CC4-5D6E-409C-BE32-E72D297353CC}">
                  <c16:uniqueId val="{0000000A-BF3E-4FB4-A02F-3087265BD999}"/>
                </c:ext>
              </c:extLst>
            </c:dLbl>
            <c:dLbl>
              <c:idx val="13"/>
              <c:delete val="1"/>
              <c:extLst>
                <c:ext xmlns:c15="http://schemas.microsoft.com/office/drawing/2012/chart" uri="{CE6537A1-D6FC-4f65-9D91-7224C49458BB}"/>
                <c:ext xmlns:c16="http://schemas.microsoft.com/office/drawing/2014/chart" uri="{C3380CC4-5D6E-409C-BE32-E72D297353CC}">
                  <c16:uniqueId val="{0000000B-BF3E-4FB4-A02F-3087265BD999}"/>
                </c:ext>
              </c:extLst>
            </c:dLbl>
            <c:dLbl>
              <c:idx val="14"/>
              <c:delete val="1"/>
              <c:extLst>
                <c:ext xmlns:c15="http://schemas.microsoft.com/office/drawing/2012/chart" uri="{CE6537A1-D6FC-4f65-9D91-7224C49458BB}"/>
                <c:ext xmlns:c16="http://schemas.microsoft.com/office/drawing/2014/chart" uri="{C3380CC4-5D6E-409C-BE32-E72D297353CC}">
                  <c16:uniqueId val="{0000000C-BF3E-4FB4-A02F-3087265BD999}"/>
                </c:ext>
              </c:extLst>
            </c:dLbl>
            <c:dLbl>
              <c:idx val="16"/>
              <c:delete val="1"/>
              <c:extLst>
                <c:ext xmlns:c15="http://schemas.microsoft.com/office/drawing/2012/chart" uri="{CE6537A1-D6FC-4f65-9D91-7224C49458BB}"/>
                <c:ext xmlns:c16="http://schemas.microsoft.com/office/drawing/2014/chart" uri="{C3380CC4-5D6E-409C-BE32-E72D297353CC}">
                  <c16:uniqueId val="{0000000D-BF3E-4FB4-A02F-3087265BD999}"/>
                </c:ext>
              </c:extLst>
            </c:dLbl>
            <c:dLbl>
              <c:idx val="17"/>
              <c:delete val="1"/>
              <c:extLst>
                <c:ext xmlns:c15="http://schemas.microsoft.com/office/drawing/2012/chart" uri="{CE6537A1-D6FC-4f65-9D91-7224C49458BB}"/>
                <c:ext xmlns:c16="http://schemas.microsoft.com/office/drawing/2014/chart" uri="{C3380CC4-5D6E-409C-BE32-E72D297353CC}">
                  <c16:uniqueId val="{0000000E-BF3E-4FB4-A02F-3087265BD999}"/>
                </c:ext>
              </c:extLst>
            </c:dLbl>
            <c:dLbl>
              <c:idx val="18"/>
              <c:delete val="1"/>
              <c:extLst>
                <c:ext xmlns:c15="http://schemas.microsoft.com/office/drawing/2012/chart" uri="{CE6537A1-D6FC-4f65-9D91-7224C49458BB}"/>
                <c:ext xmlns:c16="http://schemas.microsoft.com/office/drawing/2014/chart" uri="{C3380CC4-5D6E-409C-BE32-E72D297353CC}">
                  <c16:uniqueId val="{0000000F-BF3E-4FB4-A02F-3087265BD999}"/>
                </c:ext>
              </c:extLst>
            </c:dLbl>
            <c:dLbl>
              <c:idx val="19"/>
              <c:delete val="1"/>
              <c:extLst>
                <c:ext xmlns:c15="http://schemas.microsoft.com/office/drawing/2012/chart" uri="{CE6537A1-D6FC-4f65-9D91-7224C49458BB}"/>
                <c:ext xmlns:c16="http://schemas.microsoft.com/office/drawing/2014/chart" uri="{C3380CC4-5D6E-409C-BE32-E72D297353CC}">
                  <c16:uniqueId val="{00000010-BF3E-4FB4-A02F-3087265BD999}"/>
                </c:ext>
              </c:extLst>
            </c:dLbl>
            <c:dLbl>
              <c:idx val="21"/>
              <c:delete val="1"/>
              <c:extLst>
                <c:ext xmlns:c15="http://schemas.microsoft.com/office/drawing/2012/chart" uri="{CE6537A1-D6FC-4f65-9D91-7224C49458BB}"/>
                <c:ext xmlns:c16="http://schemas.microsoft.com/office/drawing/2014/chart" uri="{C3380CC4-5D6E-409C-BE32-E72D297353CC}">
                  <c16:uniqueId val="{00000011-BF3E-4FB4-A02F-3087265BD999}"/>
                </c:ext>
              </c:extLst>
            </c:dLbl>
            <c:dLbl>
              <c:idx val="22"/>
              <c:delete val="1"/>
              <c:extLst>
                <c:ext xmlns:c15="http://schemas.microsoft.com/office/drawing/2012/chart" uri="{CE6537A1-D6FC-4f65-9D91-7224C49458BB}"/>
                <c:ext xmlns:c16="http://schemas.microsoft.com/office/drawing/2014/chart" uri="{C3380CC4-5D6E-409C-BE32-E72D297353CC}">
                  <c16:uniqueId val="{00000012-BF3E-4FB4-A02F-3087265BD999}"/>
                </c:ext>
              </c:extLst>
            </c:dLbl>
            <c:dLbl>
              <c:idx val="23"/>
              <c:delete val="1"/>
              <c:extLst>
                <c:ext xmlns:c15="http://schemas.microsoft.com/office/drawing/2012/chart" uri="{CE6537A1-D6FC-4f65-9D91-7224C49458BB}"/>
                <c:ext xmlns:c16="http://schemas.microsoft.com/office/drawing/2014/chart" uri="{C3380CC4-5D6E-409C-BE32-E72D297353CC}">
                  <c16:uniqueId val="{00000013-BF3E-4FB4-A02F-3087265BD999}"/>
                </c:ext>
              </c:extLst>
            </c:dLbl>
            <c:dLbl>
              <c:idx val="24"/>
              <c:delete val="1"/>
              <c:extLst>
                <c:ext xmlns:c15="http://schemas.microsoft.com/office/drawing/2012/chart" uri="{CE6537A1-D6FC-4f65-9D91-7224C49458BB}"/>
                <c:ext xmlns:c16="http://schemas.microsoft.com/office/drawing/2014/chart" uri="{C3380CC4-5D6E-409C-BE32-E72D297353CC}">
                  <c16:uniqueId val="{00000014-BF3E-4FB4-A02F-3087265BD999}"/>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'[Gráficos_vFINAL_roboto.xlsx]G24 (2)'!$A$2:$A$27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'[Gráficos_vFINAL_roboto.xlsx]G24 (2)'!$B$2:$B$27</c:f>
              <c:numCache>
                <c:formatCode>0.0%</c:formatCode>
                <c:ptCount val="26"/>
                <c:pt idx="0">
                  <c:v>-3.0000000000000001E-3</c:v>
                </c:pt>
                <c:pt idx="1">
                  <c:v>-3.0000000000000001E-3</c:v>
                </c:pt>
                <c:pt idx="2">
                  <c:v>-5.0000000000000001E-3</c:v>
                </c:pt>
                <c:pt idx="3">
                  <c:v>-5.0000000000000001E-3</c:v>
                </c:pt>
                <c:pt idx="4">
                  <c:v>-5.0000000000000001E-3</c:v>
                </c:pt>
                <c:pt idx="5">
                  <c:v>-6.0000000000000001E-3</c:v>
                </c:pt>
                <c:pt idx="6">
                  <c:v>-7.0000000000000001E-3</c:v>
                </c:pt>
                <c:pt idx="7">
                  <c:v>-6.0000000000000001E-3</c:v>
                </c:pt>
                <c:pt idx="8">
                  <c:v>-5.0000000000000001E-3</c:v>
                </c:pt>
                <c:pt idx="9">
                  <c:v>-4.0000000000000001E-3</c:v>
                </c:pt>
                <c:pt idx="10">
                  <c:v>-3.0000000000000001E-3</c:v>
                </c:pt>
                <c:pt idx="11">
                  <c:v>-2E-3</c:v>
                </c:pt>
                <c:pt idx="12">
                  <c:v>0</c:v>
                </c:pt>
                <c:pt idx="13">
                  <c:v>1E-3</c:v>
                </c:pt>
                <c:pt idx="14">
                  <c:v>2E-3</c:v>
                </c:pt>
                <c:pt idx="15">
                  <c:v>4.0000000000000001E-3</c:v>
                </c:pt>
                <c:pt idx="16">
                  <c:v>5.0000000000000001E-3</c:v>
                </c:pt>
                <c:pt idx="17">
                  <c:v>6.0000000000000001E-3</c:v>
                </c:pt>
                <c:pt idx="18">
                  <c:v>7.0000000000000001E-3</c:v>
                </c:pt>
                <c:pt idx="19">
                  <c:v>8.0000000000000002E-3</c:v>
                </c:pt>
                <c:pt idx="20">
                  <c:v>0.01</c:v>
                </c:pt>
                <c:pt idx="21">
                  <c:v>1.0999999999999999E-2</c:v>
                </c:pt>
                <c:pt idx="22">
                  <c:v>1.2E-2</c:v>
                </c:pt>
                <c:pt idx="23">
                  <c:v>1.2999999999999999E-2</c:v>
                </c:pt>
                <c:pt idx="24">
                  <c:v>1.2999999999999999E-2</c:v>
                </c:pt>
                <c:pt idx="25">
                  <c:v>1.4E-2</c:v>
                </c:pt>
              </c:numCache>
            </c:numRef>
          </c:val>
          <c:extLst>
            <c:ext xmlns:c16="http://schemas.microsoft.com/office/drawing/2014/chart" uri="{C3380CC4-5D6E-409C-BE32-E72D297353CC}">
              <c16:uniqueId val="{00000015-BF3E-4FB4-A02F-3087265BD999}"/>
            </c:ext>
          </c:extLst>
        </c:ser>
        <c:dLbls>
          <c:dLblPos val="outEnd"/>
          <c:showLegendKey val="0"/>
          <c:showVal val="1"/>
          <c:showCatName val="0"/>
          <c:showSerName val="0"/>
          <c:showPercent val="0"/>
          <c:showBubbleSize val="0"/>
        </c:dLbls>
        <c:gapWidth val="75"/>
        <c:overlap val="100"/>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5.000000000000001E-2"/>
          <c:min val="-2.5000000000000001E-2"/>
        </c:scaling>
        <c:delete val="0"/>
        <c:axPos val="l"/>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title>
        <c:numFmt formatCode="0.0%" sourceLinked="0"/>
        <c:majorTickMark val="in"/>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majorUnit val="2.5000000000000005E-2"/>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5718909712879"/>
          <c:y val="5.9717129609035587E-2"/>
          <c:w val="0.86427055716906775"/>
          <c:h val="0.90800082187892539"/>
        </c:manualLayout>
      </c:layout>
      <c:barChart>
        <c:barDir val="bar"/>
        <c:grouping val="stacked"/>
        <c:varyColors val="0"/>
        <c:ser>
          <c:idx val="0"/>
          <c:order val="0"/>
          <c:tx>
            <c:strRef>
              <c:f>T!$A$48</c:f>
              <c:strCache>
                <c:ptCount val="1"/>
                <c:pt idx="0">
                  <c:v>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T!$B$47:$G$47</c:f>
              <c:strCache>
                <c:ptCount val="6"/>
                <c:pt idx="0">
                  <c:v>Mercaderies</c:v>
                </c:pt>
                <c:pt idx="1">
                  <c:v>Persones</c:v>
                </c:pt>
                <c:pt idx="2">
                  <c:v>Serveis</c:v>
                </c:pt>
                <c:pt idx="3">
                  <c:v>Capitals</c:v>
                </c:pt>
                <c:pt idx="4">
                  <c:v>Transport</c:v>
                </c:pt>
                <c:pt idx="5">
                  <c:v>Pol. Horitzontals</c:v>
                </c:pt>
              </c:strCache>
            </c:strRef>
          </c:cat>
          <c:val>
            <c:numRef>
              <c:f>T!$B$48:$G$48</c:f>
              <c:numCache>
                <c:formatCode>General</c:formatCode>
                <c:ptCount val="6"/>
                <c:pt idx="0">
                  <c:v>1788</c:v>
                </c:pt>
              </c:numCache>
            </c:numRef>
          </c:val>
          <c:extLst>
            <c:ext xmlns:c16="http://schemas.microsoft.com/office/drawing/2014/chart" uri="{C3380CC4-5D6E-409C-BE32-E72D297353CC}">
              <c16:uniqueId val="{00000000-8264-4336-8172-952EA0381A45}"/>
            </c:ext>
          </c:extLst>
        </c:ser>
        <c:ser>
          <c:idx val="1"/>
          <c:order val="1"/>
          <c:tx>
            <c:strRef>
              <c:f>T!$A$49</c:f>
              <c:strCache>
                <c:ptCount val="1"/>
                <c:pt idx="0">
                  <c:v>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T!$B$49:$G$49</c:f>
              <c:numCache>
                <c:formatCode>General</c:formatCode>
                <c:ptCount val="6"/>
                <c:pt idx="0">
                  <c:v>1094</c:v>
                </c:pt>
              </c:numCache>
            </c:numRef>
          </c:val>
          <c:extLst>
            <c:ext xmlns:c16="http://schemas.microsoft.com/office/drawing/2014/chart" uri="{C3380CC4-5D6E-409C-BE32-E72D297353CC}">
              <c16:uniqueId val="{00000001-8264-4336-8172-952EA0381A45}"/>
            </c:ext>
          </c:extLst>
        </c:ser>
        <c:ser>
          <c:idx val="2"/>
          <c:order val="2"/>
          <c:tx>
            <c:strRef>
              <c:f>T!$A$50</c:f>
              <c:strCache>
                <c:ptCount val="1"/>
                <c:pt idx="0">
                  <c:v>3</c:v>
                </c:pt>
              </c:strCache>
            </c:strRef>
          </c:tx>
          <c:spPr>
            <a:solidFill>
              <a:schemeClr val="accent3"/>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T!$B$50:$G$50</c:f>
              <c:numCache>
                <c:formatCode>General</c:formatCode>
                <c:ptCount val="6"/>
                <c:pt idx="0">
                  <c:v>1</c:v>
                </c:pt>
              </c:numCache>
            </c:numRef>
          </c:val>
          <c:extLst>
            <c:ext xmlns:c16="http://schemas.microsoft.com/office/drawing/2014/chart" uri="{C3380CC4-5D6E-409C-BE32-E72D297353CC}">
              <c16:uniqueId val="{00000002-8264-4336-8172-952EA0381A45}"/>
            </c:ext>
          </c:extLst>
        </c:ser>
        <c:ser>
          <c:idx val="3"/>
          <c:order val="3"/>
          <c:tx>
            <c:strRef>
              <c:f>T!$A$51</c:f>
              <c:strCache>
                <c:ptCount val="1"/>
                <c:pt idx="0">
                  <c:v>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T!$B$51:$G$51</c:f>
              <c:numCache>
                <c:formatCode>General</c:formatCode>
                <c:ptCount val="6"/>
                <c:pt idx="0">
                  <c:v>111</c:v>
                </c:pt>
              </c:numCache>
            </c:numRef>
          </c:val>
          <c:extLst>
            <c:ext xmlns:c16="http://schemas.microsoft.com/office/drawing/2014/chart" uri="{C3380CC4-5D6E-409C-BE32-E72D297353CC}">
              <c16:uniqueId val="{00000003-8264-4336-8172-952EA0381A45}"/>
            </c:ext>
          </c:extLst>
        </c:ser>
        <c:ser>
          <c:idx val="4"/>
          <c:order val="4"/>
          <c:tx>
            <c:strRef>
              <c:f>T!$A$52</c:f>
              <c:strCache>
                <c:ptCount val="1"/>
                <c:pt idx="0">
                  <c:v>5</c:v>
                </c:pt>
              </c:strCache>
            </c:strRef>
          </c:tx>
          <c:spPr>
            <a:solidFill>
              <a:srgbClr val="993366"/>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T!$B$52:$G$52</c:f>
              <c:numCache>
                <c:formatCode>General</c:formatCode>
                <c:ptCount val="6"/>
                <c:pt idx="1">
                  <c:v>11</c:v>
                </c:pt>
              </c:numCache>
            </c:numRef>
          </c:val>
          <c:extLst>
            <c:ext xmlns:c16="http://schemas.microsoft.com/office/drawing/2014/chart" uri="{C3380CC4-5D6E-409C-BE32-E72D297353CC}">
              <c16:uniqueId val="{00000004-8264-4336-8172-952EA0381A45}"/>
            </c:ext>
          </c:extLst>
        </c:ser>
        <c:ser>
          <c:idx val="5"/>
          <c:order val="5"/>
          <c:tx>
            <c:strRef>
              <c:f>T!$A$53</c:f>
              <c:strCache>
                <c:ptCount val="1"/>
                <c:pt idx="0">
                  <c:v>6</c:v>
                </c:pt>
              </c:strCache>
            </c:strRef>
          </c:tx>
          <c:spPr>
            <a:solidFill>
              <a:srgbClr val="7030A0"/>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T!$B$53:$G$53</c:f>
              <c:numCache>
                <c:formatCode>General</c:formatCode>
                <c:ptCount val="6"/>
                <c:pt idx="1">
                  <c:v>45</c:v>
                </c:pt>
              </c:numCache>
            </c:numRef>
          </c:val>
          <c:extLst>
            <c:ext xmlns:c16="http://schemas.microsoft.com/office/drawing/2014/chart" uri="{C3380CC4-5D6E-409C-BE32-E72D297353CC}">
              <c16:uniqueId val="{00000005-8264-4336-8172-952EA0381A45}"/>
            </c:ext>
          </c:extLst>
        </c:ser>
        <c:ser>
          <c:idx val="6"/>
          <c:order val="6"/>
          <c:tx>
            <c:strRef>
              <c:f>T!$A$54</c:f>
              <c:strCache>
                <c:ptCount val="1"/>
                <c:pt idx="0">
                  <c:v>7</c:v>
                </c:pt>
              </c:strCache>
            </c:strRef>
          </c:tx>
          <c:spPr>
            <a:solidFill>
              <a:srgbClr val="CC0099"/>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T!$B$54:$G$54</c:f>
              <c:numCache>
                <c:formatCode>General</c:formatCode>
                <c:ptCount val="6"/>
                <c:pt idx="1">
                  <c:v>10</c:v>
                </c:pt>
              </c:numCache>
            </c:numRef>
          </c:val>
          <c:extLst>
            <c:ext xmlns:c16="http://schemas.microsoft.com/office/drawing/2014/chart" uri="{C3380CC4-5D6E-409C-BE32-E72D297353CC}">
              <c16:uniqueId val="{00000006-8264-4336-8172-952EA0381A45}"/>
            </c:ext>
          </c:extLst>
        </c:ser>
        <c:ser>
          <c:idx val="7"/>
          <c:order val="7"/>
          <c:tx>
            <c:strRef>
              <c:f>T!$A$55</c:f>
              <c:strCache>
                <c:ptCount val="1"/>
                <c:pt idx="0">
                  <c:v>8</c:v>
                </c:pt>
              </c:strCache>
            </c:strRef>
          </c:tx>
          <c:spPr>
            <a:solidFill>
              <a:schemeClr val="accent2">
                <a:lumMod val="6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T!$B$55:$G$55</c:f>
              <c:numCache>
                <c:formatCode>General</c:formatCode>
                <c:ptCount val="6"/>
                <c:pt idx="2">
                  <c:v>4</c:v>
                </c:pt>
              </c:numCache>
            </c:numRef>
          </c:val>
          <c:extLst>
            <c:ext xmlns:c16="http://schemas.microsoft.com/office/drawing/2014/chart" uri="{C3380CC4-5D6E-409C-BE32-E72D297353CC}">
              <c16:uniqueId val="{00000007-8264-4336-8172-952EA0381A45}"/>
            </c:ext>
          </c:extLst>
        </c:ser>
        <c:ser>
          <c:idx val="8"/>
          <c:order val="8"/>
          <c:tx>
            <c:strRef>
              <c:f>T!$A$56</c:f>
              <c:strCache>
                <c:ptCount val="1"/>
                <c:pt idx="0">
                  <c:v>9</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T!$B$56:$G$56</c:f>
              <c:numCache>
                <c:formatCode>General</c:formatCode>
                <c:ptCount val="6"/>
                <c:pt idx="2">
                  <c:v>459</c:v>
                </c:pt>
              </c:numCache>
            </c:numRef>
          </c:val>
          <c:extLst>
            <c:ext xmlns:c16="http://schemas.microsoft.com/office/drawing/2014/chart" uri="{C3380CC4-5D6E-409C-BE32-E72D297353CC}">
              <c16:uniqueId val="{00000008-8264-4336-8172-952EA0381A45}"/>
            </c:ext>
          </c:extLst>
        </c:ser>
        <c:ser>
          <c:idx val="9"/>
          <c:order val="9"/>
          <c:tx>
            <c:strRef>
              <c:f>T!$A$57</c:f>
              <c:strCache>
                <c:ptCount val="1"/>
                <c:pt idx="0">
                  <c:v>10</c:v>
                </c:pt>
              </c:strCache>
            </c:strRef>
          </c:tx>
          <c:spPr>
            <a:solidFill>
              <a:srgbClr val="99FF99"/>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T!$B$57:$G$57</c:f>
              <c:numCache>
                <c:formatCode>General</c:formatCode>
                <c:ptCount val="6"/>
                <c:pt idx="2">
                  <c:v>17</c:v>
                </c:pt>
              </c:numCache>
            </c:numRef>
          </c:val>
          <c:extLst>
            <c:ext xmlns:c16="http://schemas.microsoft.com/office/drawing/2014/chart" uri="{C3380CC4-5D6E-409C-BE32-E72D297353CC}">
              <c16:uniqueId val="{00000009-8264-4336-8172-952EA0381A45}"/>
            </c:ext>
          </c:extLst>
        </c:ser>
        <c:ser>
          <c:idx val="10"/>
          <c:order val="10"/>
          <c:tx>
            <c:strRef>
              <c:f>T!$A$58</c:f>
              <c:strCache>
                <c:ptCount val="1"/>
                <c:pt idx="0">
                  <c:v>11</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T!$B$58:$G$58</c:f>
              <c:numCache>
                <c:formatCode>General</c:formatCode>
                <c:ptCount val="6"/>
                <c:pt idx="2">
                  <c:v>186</c:v>
                </c:pt>
              </c:numCache>
            </c:numRef>
          </c:val>
          <c:extLst>
            <c:ext xmlns:c16="http://schemas.microsoft.com/office/drawing/2014/chart" uri="{C3380CC4-5D6E-409C-BE32-E72D297353CC}">
              <c16:uniqueId val="{0000000A-8264-4336-8172-952EA0381A45}"/>
            </c:ext>
          </c:extLst>
        </c:ser>
        <c:ser>
          <c:idx val="11"/>
          <c:order val="11"/>
          <c:tx>
            <c:strRef>
              <c:f>T!$A$59</c:f>
              <c:strCache>
                <c:ptCount val="1"/>
                <c:pt idx="0">
                  <c:v>12</c:v>
                </c:pt>
              </c:strCache>
            </c:strRef>
          </c:tx>
          <c:spPr>
            <a:solidFill>
              <a:srgbClr val="C00000"/>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T!$B$59:$G$59</c:f>
              <c:numCache>
                <c:formatCode>General</c:formatCode>
                <c:ptCount val="6"/>
                <c:pt idx="3">
                  <c:v>5</c:v>
                </c:pt>
              </c:numCache>
            </c:numRef>
          </c:val>
          <c:extLst>
            <c:ext xmlns:c16="http://schemas.microsoft.com/office/drawing/2014/chart" uri="{C3380CC4-5D6E-409C-BE32-E72D297353CC}">
              <c16:uniqueId val="{0000000B-8264-4336-8172-952EA0381A45}"/>
            </c:ext>
          </c:extLst>
        </c:ser>
        <c:ser>
          <c:idx val="12"/>
          <c:order val="12"/>
          <c:tx>
            <c:strRef>
              <c:f>T!$A$60</c:f>
              <c:strCache>
                <c:ptCount val="1"/>
                <c:pt idx="0">
                  <c:v>13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T!$B$60:$G$60</c:f>
              <c:numCache>
                <c:formatCode>General</c:formatCode>
                <c:ptCount val="6"/>
                <c:pt idx="4">
                  <c:v>254</c:v>
                </c:pt>
              </c:numCache>
            </c:numRef>
          </c:val>
          <c:extLst>
            <c:ext xmlns:c16="http://schemas.microsoft.com/office/drawing/2014/chart" uri="{C3380CC4-5D6E-409C-BE32-E72D297353CC}">
              <c16:uniqueId val="{0000000C-8264-4336-8172-952EA0381A45}"/>
            </c:ext>
          </c:extLst>
        </c:ser>
        <c:ser>
          <c:idx val="13"/>
          <c:order val="13"/>
          <c:tx>
            <c:strRef>
              <c:f>T!$A$61</c:f>
              <c:strCache>
                <c:ptCount val="1"/>
                <c:pt idx="0">
                  <c:v>14</c:v>
                </c:pt>
              </c:strCache>
            </c:strRef>
          </c:tx>
          <c:spPr>
            <a:solidFill>
              <a:schemeClr val="accent2">
                <a:lumMod val="80000"/>
                <a:lumOff val="2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T!$B$61:$G$61</c:f>
              <c:numCache>
                <c:formatCode>General</c:formatCode>
                <c:ptCount val="6"/>
                <c:pt idx="5">
                  <c:v>30</c:v>
                </c:pt>
              </c:numCache>
            </c:numRef>
          </c:val>
          <c:extLst>
            <c:ext xmlns:c16="http://schemas.microsoft.com/office/drawing/2014/chart" uri="{C3380CC4-5D6E-409C-BE32-E72D297353CC}">
              <c16:uniqueId val="{0000000D-8264-4336-8172-952EA0381A45}"/>
            </c:ext>
          </c:extLst>
        </c:ser>
        <c:ser>
          <c:idx val="14"/>
          <c:order val="14"/>
          <c:tx>
            <c:strRef>
              <c:f>T!$A$62</c:f>
              <c:strCache>
                <c:ptCount val="1"/>
                <c:pt idx="0">
                  <c:v>15</c:v>
                </c:pt>
              </c:strCache>
            </c:strRef>
          </c:tx>
          <c:spPr>
            <a:solidFill>
              <a:schemeClr val="accent3">
                <a:lumMod val="80000"/>
                <a:lumOff val="2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T!$B$62:$G$62</c:f>
              <c:numCache>
                <c:formatCode>General</c:formatCode>
                <c:ptCount val="6"/>
                <c:pt idx="5">
                  <c:v>55</c:v>
                </c:pt>
              </c:numCache>
            </c:numRef>
          </c:val>
          <c:extLst>
            <c:ext xmlns:c16="http://schemas.microsoft.com/office/drawing/2014/chart" uri="{C3380CC4-5D6E-409C-BE32-E72D297353CC}">
              <c16:uniqueId val="{0000000E-8264-4336-8172-952EA0381A45}"/>
            </c:ext>
          </c:extLst>
        </c:ser>
        <c:ser>
          <c:idx val="15"/>
          <c:order val="15"/>
          <c:tx>
            <c:strRef>
              <c:f>T!$A$63</c:f>
              <c:strCache>
                <c:ptCount val="1"/>
                <c:pt idx="0">
                  <c:v>16</c:v>
                </c:pt>
              </c:strCache>
            </c:strRef>
          </c:tx>
          <c:spPr>
            <a:solidFill>
              <a:schemeClr val="accent4">
                <a:lumMod val="80000"/>
                <a:lumOff val="2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T!$B$63:$G$63</c:f>
              <c:numCache>
                <c:formatCode>General</c:formatCode>
                <c:ptCount val="6"/>
                <c:pt idx="5">
                  <c:v>22</c:v>
                </c:pt>
              </c:numCache>
            </c:numRef>
          </c:val>
          <c:extLst>
            <c:ext xmlns:c16="http://schemas.microsoft.com/office/drawing/2014/chart" uri="{C3380CC4-5D6E-409C-BE32-E72D297353CC}">
              <c16:uniqueId val="{0000000F-8264-4336-8172-952EA0381A45}"/>
            </c:ext>
          </c:extLst>
        </c:ser>
        <c:ser>
          <c:idx val="16"/>
          <c:order val="16"/>
          <c:tx>
            <c:strRef>
              <c:f>T!$A$64</c:f>
              <c:strCache>
                <c:ptCount val="1"/>
                <c:pt idx="0">
                  <c:v>17</c:v>
                </c:pt>
              </c:strCache>
            </c:strRef>
          </c:tx>
          <c:spPr>
            <a:solidFill>
              <a:schemeClr val="accent5">
                <a:lumMod val="80000"/>
                <a:lumOff val="2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T!$B$64:$G$64</c:f>
              <c:numCache>
                <c:formatCode>General</c:formatCode>
                <c:ptCount val="6"/>
                <c:pt idx="5">
                  <c:v>29</c:v>
                </c:pt>
              </c:numCache>
            </c:numRef>
          </c:val>
          <c:extLst>
            <c:ext xmlns:c16="http://schemas.microsoft.com/office/drawing/2014/chart" uri="{C3380CC4-5D6E-409C-BE32-E72D297353CC}">
              <c16:uniqueId val="{00000010-8264-4336-8172-952EA0381A45}"/>
            </c:ext>
          </c:extLst>
        </c:ser>
        <c:ser>
          <c:idx val="17"/>
          <c:order val="17"/>
          <c:tx>
            <c:strRef>
              <c:f>T!$A$65</c:f>
              <c:strCache>
                <c:ptCount val="1"/>
                <c:pt idx="0">
                  <c:v>18</c:v>
                </c:pt>
              </c:strCache>
            </c:strRef>
          </c:tx>
          <c:spPr>
            <a:solidFill>
              <a:srgbClr val="006699"/>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T!$B$65:$G$65</c:f>
              <c:numCache>
                <c:formatCode>General</c:formatCode>
                <c:ptCount val="6"/>
                <c:pt idx="5">
                  <c:v>81</c:v>
                </c:pt>
              </c:numCache>
            </c:numRef>
          </c:val>
          <c:extLst>
            <c:ext xmlns:c16="http://schemas.microsoft.com/office/drawing/2014/chart" uri="{C3380CC4-5D6E-409C-BE32-E72D297353CC}">
              <c16:uniqueId val="{00000011-8264-4336-8172-952EA0381A45}"/>
            </c:ext>
          </c:extLst>
        </c:ser>
        <c:ser>
          <c:idx val="18"/>
          <c:order val="18"/>
          <c:tx>
            <c:strRef>
              <c:f>T!$A$66</c:f>
              <c:strCache>
                <c:ptCount val="1"/>
                <c:pt idx="0">
                  <c:v>19</c:v>
                </c:pt>
              </c:strCache>
            </c:strRef>
          </c:tx>
          <c:spPr>
            <a:solidFill>
              <a:schemeClr val="accent1">
                <a:lumMod val="8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T!$B$66:$G$66</c:f>
              <c:numCache>
                <c:formatCode>General</c:formatCode>
                <c:ptCount val="6"/>
                <c:pt idx="5">
                  <c:v>21</c:v>
                </c:pt>
              </c:numCache>
            </c:numRef>
          </c:val>
          <c:extLst>
            <c:ext xmlns:c16="http://schemas.microsoft.com/office/drawing/2014/chart" uri="{C3380CC4-5D6E-409C-BE32-E72D297353CC}">
              <c16:uniqueId val="{00000012-8264-4336-8172-952EA0381A45}"/>
            </c:ext>
          </c:extLst>
        </c:ser>
        <c:ser>
          <c:idx val="19"/>
          <c:order val="19"/>
          <c:tx>
            <c:strRef>
              <c:f>T!$A$67</c:f>
              <c:strCache>
                <c:ptCount val="1"/>
                <c:pt idx="0">
                  <c:v>20</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T!$B$67:$G$67</c:f>
              <c:numCache>
                <c:formatCode>General</c:formatCode>
                <c:ptCount val="6"/>
                <c:pt idx="5">
                  <c:v>194</c:v>
                </c:pt>
              </c:numCache>
            </c:numRef>
          </c:val>
          <c:extLst>
            <c:ext xmlns:c16="http://schemas.microsoft.com/office/drawing/2014/chart" uri="{C3380CC4-5D6E-409C-BE32-E72D297353CC}">
              <c16:uniqueId val="{00000013-8264-4336-8172-952EA0381A45}"/>
            </c:ext>
          </c:extLst>
        </c:ser>
        <c:ser>
          <c:idx val="20"/>
          <c:order val="20"/>
          <c:tx>
            <c:strRef>
              <c:f>T!$A$68</c:f>
              <c:strCache>
                <c:ptCount val="1"/>
                <c:pt idx="0">
                  <c:v>21</c:v>
                </c:pt>
              </c:strCache>
            </c:strRef>
          </c:tx>
          <c:spPr>
            <a:solidFill>
              <a:srgbClr val="0080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AD"/>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T!$B$47:$G$47</c:f>
              <c:strCache>
                <c:ptCount val="6"/>
                <c:pt idx="0">
                  <c:v>Mercaderies</c:v>
                </c:pt>
                <c:pt idx="1">
                  <c:v>Persones</c:v>
                </c:pt>
                <c:pt idx="2">
                  <c:v>Serveis</c:v>
                </c:pt>
                <c:pt idx="3">
                  <c:v>Capitals</c:v>
                </c:pt>
                <c:pt idx="4">
                  <c:v>Transport</c:v>
                </c:pt>
                <c:pt idx="5">
                  <c:v>Pol. Horitzontals</c:v>
                </c:pt>
              </c:strCache>
            </c:strRef>
          </c:cat>
          <c:val>
            <c:numRef>
              <c:f>T!$B$68:$G$68</c:f>
              <c:numCache>
                <c:formatCode>General</c:formatCode>
                <c:ptCount val="6"/>
                <c:pt idx="5">
                  <c:v>191</c:v>
                </c:pt>
              </c:numCache>
            </c:numRef>
          </c:val>
          <c:extLst>
            <c:ext xmlns:c16="http://schemas.microsoft.com/office/drawing/2014/chart" uri="{C3380CC4-5D6E-409C-BE32-E72D297353CC}">
              <c16:uniqueId val="{00000014-8264-4336-8172-952EA0381A45}"/>
            </c:ext>
          </c:extLst>
        </c:ser>
        <c:ser>
          <c:idx val="21"/>
          <c:order val="21"/>
          <c:tx>
            <c:strRef>
              <c:f>T!$A$69</c:f>
              <c:strCache>
                <c:ptCount val="1"/>
                <c:pt idx="0">
                  <c:v>22</c:v>
                </c:pt>
              </c:strCache>
            </c:strRef>
          </c:tx>
          <c:spPr>
            <a:solidFill>
              <a:schemeClr val="accent4">
                <a:lumMod val="8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T!$B$69:$G$69</c:f>
              <c:numCache>
                <c:formatCode>General</c:formatCode>
                <c:ptCount val="6"/>
                <c:pt idx="5">
                  <c:v>39</c:v>
                </c:pt>
              </c:numCache>
            </c:numRef>
          </c:val>
          <c:extLst>
            <c:ext xmlns:c16="http://schemas.microsoft.com/office/drawing/2014/chart" uri="{C3380CC4-5D6E-409C-BE32-E72D297353CC}">
              <c16:uniqueId val="{00000015-8264-4336-8172-952EA0381A45}"/>
            </c:ext>
          </c:extLst>
        </c:ser>
        <c:ser>
          <c:idx val="22"/>
          <c:order val="22"/>
          <c:tx>
            <c:strRef>
              <c:f>T!$A$70</c:f>
              <c:strCache>
                <c:ptCount val="1"/>
                <c:pt idx="0">
                  <c:v>23</c:v>
                </c:pt>
              </c:strCache>
            </c:strRef>
          </c:tx>
          <c:spPr>
            <a:solidFill>
              <a:schemeClr val="accent6">
                <a:lumMod val="40000"/>
                <a:lumOff val="6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T!$B$70:$G$70</c:f>
              <c:numCache>
                <c:formatCode>General</c:formatCode>
                <c:ptCount val="6"/>
                <c:pt idx="0">
                  <c:v>32</c:v>
                </c:pt>
              </c:numCache>
            </c:numRef>
          </c:val>
          <c:extLst>
            <c:ext xmlns:c16="http://schemas.microsoft.com/office/drawing/2014/chart" uri="{C3380CC4-5D6E-409C-BE32-E72D297353CC}">
              <c16:uniqueId val="{00000016-8264-4336-8172-952EA0381A45}"/>
            </c:ext>
          </c:extLst>
        </c:ser>
        <c:ser>
          <c:idx val="23"/>
          <c:order val="23"/>
          <c:tx>
            <c:strRef>
              <c:f>T!$A$71</c:f>
              <c:strCache>
                <c:ptCount val="1"/>
                <c:pt idx="0">
                  <c:v>24</c:v>
                </c:pt>
              </c:strCache>
            </c:strRef>
          </c:tx>
          <c:spPr>
            <a:solidFill>
              <a:schemeClr val="accent6">
                <a:lumMod val="20000"/>
                <a:lumOff val="80000"/>
              </a:schemeClr>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T!$B$71:$G$71</c:f>
              <c:numCache>
                <c:formatCode>General</c:formatCode>
                <c:ptCount val="6"/>
                <c:pt idx="0">
                  <c:v>67</c:v>
                </c:pt>
              </c:numCache>
            </c:numRef>
          </c:val>
          <c:extLst>
            <c:ext xmlns:c16="http://schemas.microsoft.com/office/drawing/2014/chart" uri="{C3380CC4-5D6E-409C-BE32-E72D297353CC}">
              <c16:uniqueId val="{00000017-8264-4336-8172-952EA0381A45}"/>
            </c:ext>
          </c:extLst>
        </c:ser>
        <c:ser>
          <c:idx val="24"/>
          <c:order val="24"/>
          <c:tx>
            <c:strRef>
              <c:f>T!$A$72</c:f>
              <c:strCache>
                <c:ptCount val="1"/>
                <c:pt idx="0">
                  <c:v>25</c:v>
                </c:pt>
              </c:strCache>
            </c:strRef>
          </c:tx>
          <c:spPr>
            <a:solidFill>
              <a:schemeClr val="accent6"/>
            </a:solidFill>
            <a:ln>
              <a:noFill/>
            </a:ln>
            <a:effectLst/>
          </c:spPr>
          <c:invertIfNegative val="0"/>
          <c:dLbls>
            <c:delete val="1"/>
          </c:dLbls>
          <c:cat>
            <c:strRef>
              <c:f>T!$B$47:$G$47</c:f>
              <c:strCache>
                <c:ptCount val="6"/>
                <c:pt idx="0">
                  <c:v>Mercaderies</c:v>
                </c:pt>
                <c:pt idx="1">
                  <c:v>Persones</c:v>
                </c:pt>
                <c:pt idx="2">
                  <c:v>Serveis</c:v>
                </c:pt>
                <c:pt idx="3">
                  <c:v>Capitals</c:v>
                </c:pt>
                <c:pt idx="4">
                  <c:v>Transport</c:v>
                </c:pt>
                <c:pt idx="5">
                  <c:v>Pol. Horitzontals</c:v>
                </c:pt>
              </c:strCache>
            </c:strRef>
          </c:cat>
          <c:val>
            <c:numRef>
              <c:f>T!$B$72:$G$72</c:f>
              <c:numCache>
                <c:formatCode>General</c:formatCode>
                <c:ptCount val="6"/>
                <c:pt idx="0">
                  <c:v>46</c:v>
                </c:pt>
              </c:numCache>
            </c:numRef>
          </c:val>
          <c:extLst>
            <c:ext xmlns:c16="http://schemas.microsoft.com/office/drawing/2014/chart" uri="{C3380CC4-5D6E-409C-BE32-E72D297353CC}">
              <c16:uniqueId val="{00000018-8264-4336-8172-952EA0381A45}"/>
            </c:ext>
          </c:extLst>
        </c:ser>
        <c:dLbls>
          <c:dLblPos val="ctr"/>
          <c:showLegendKey val="0"/>
          <c:showVal val="1"/>
          <c:showCatName val="0"/>
          <c:showSerName val="0"/>
          <c:showPercent val="0"/>
          <c:showBubbleSize val="0"/>
        </c:dLbls>
        <c:gapWidth val="150"/>
        <c:overlap val="100"/>
        <c:axId val="1819977887"/>
        <c:axId val="1819979807"/>
      </c:barChart>
      <c:catAx>
        <c:axId val="18199778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819979807"/>
        <c:crosses val="autoZero"/>
        <c:auto val="1"/>
        <c:lblAlgn val="ctr"/>
        <c:lblOffset val="100"/>
        <c:noMultiLvlLbl val="0"/>
      </c:catAx>
      <c:valAx>
        <c:axId val="1819979807"/>
        <c:scaling>
          <c:orientation val="minMax"/>
          <c:max val="320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81997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T!$K$8</c:f>
              <c:strCache>
                <c:ptCount val="1"/>
                <c:pt idx="0">
                  <c:v>Represa sense adaptació</c:v>
                </c:pt>
              </c:strCache>
            </c:strRef>
          </c:tx>
          <c:spPr>
            <a:solidFill>
              <a:schemeClr val="accent1"/>
            </a:solidFill>
            <a:ln>
              <a:noFill/>
            </a:ln>
            <a:effectLst/>
          </c:spPr>
          <c:invertIfNegative val="0"/>
          <c:cat>
            <c:strRef>
              <c:f>T!$A$9:$A$14</c:f>
              <c:strCache>
                <c:ptCount val="6"/>
                <c:pt idx="0">
                  <c:v>Mercaderies</c:v>
                </c:pt>
                <c:pt idx="1">
                  <c:v>Persones</c:v>
                </c:pt>
                <c:pt idx="2">
                  <c:v>Serveis</c:v>
                </c:pt>
                <c:pt idx="3">
                  <c:v>Capitals</c:v>
                </c:pt>
                <c:pt idx="4">
                  <c:v>Transport</c:v>
                </c:pt>
                <c:pt idx="5">
                  <c:v>Pol. Horitzontals</c:v>
                </c:pt>
              </c:strCache>
            </c:strRef>
          </c:cat>
          <c:val>
            <c:numRef>
              <c:f>T!$K$9:$K$14</c:f>
              <c:numCache>
                <c:formatCode>0.00%</c:formatCode>
                <c:ptCount val="6"/>
                <c:pt idx="0">
                  <c:v>0.776680471487735</c:v>
                </c:pt>
                <c:pt idx="1">
                  <c:v>0.13636363636363635</c:v>
                </c:pt>
                <c:pt idx="2">
                  <c:v>0.16216216216216217</c:v>
                </c:pt>
                <c:pt idx="3">
                  <c:v>0.8</c:v>
                </c:pt>
                <c:pt idx="4">
                  <c:v>0.24409448818897639</c:v>
                </c:pt>
                <c:pt idx="5">
                  <c:v>0.57401812688821752</c:v>
                </c:pt>
              </c:numCache>
            </c:numRef>
          </c:val>
          <c:extLst>
            <c:ext xmlns:c16="http://schemas.microsoft.com/office/drawing/2014/chart" uri="{C3380CC4-5D6E-409C-BE32-E72D297353CC}">
              <c16:uniqueId val="{00000000-1A32-42CF-814C-D5A23B61E8D3}"/>
            </c:ext>
          </c:extLst>
        </c:ser>
        <c:ser>
          <c:idx val="1"/>
          <c:order val="1"/>
          <c:tx>
            <c:strRef>
              <c:f>T!$L$8</c:f>
              <c:strCache>
                <c:ptCount val="1"/>
                <c:pt idx="0">
                  <c:v>Transitòries &lt;5</c:v>
                </c:pt>
              </c:strCache>
            </c:strRef>
          </c:tx>
          <c:spPr>
            <a:solidFill>
              <a:schemeClr val="accent1">
                <a:lumMod val="60000"/>
                <a:lumOff val="40000"/>
              </a:schemeClr>
            </a:solidFill>
            <a:ln>
              <a:noFill/>
            </a:ln>
            <a:effectLst/>
          </c:spPr>
          <c:invertIfNegative val="0"/>
          <c:cat>
            <c:strRef>
              <c:f>T!$A$9:$A$14</c:f>
              <c:strCache>
                <c:ptCount val="6"/>
                <c:pt idx="0">
                  <c:v>Mercaderies</c:v>
                </c:pt>
                <c:pt idx="1">
                  <c:v>Persones</c:v>
                </c:pt>
                <c:pt idx="2">
                  <c:v>Serveis</c:v>
                </c:pt>
                <c:pt idx="3">
                  <c:v>Capitals</c:v>
                </c:pt>
                <c:pt idx="4">
                  <c:v>Transport</c:v>
                </c:pt>
                <c:pt idx="5">
                  <c:v>Pol. Horitzontals</c:v>
                </c:pt>
              </c:strCache>
            </c:strRef>
          </c:cat>
          <c:val>
            <c:numRef>
              <c:f>T!$L$9:$L$14</c:f>
              <c:numCache>
                <c:formatCode>0.00%</c:formatCode>
                <c:ptCount val="6"/>
                <c:pt idx="0">
                  <c:v>0.16406498884995221</c:v>
                </c:pt>
                <c:pt idx="1">
                  <c:v>0.21212121212121213</c:v>
                </c:pt>
                <c:pt idx="2">
                  <c:v>2.2522522522522521E-2</c:v>
                </c:pt>
                <c:pt idx="3">
                  <c:v>0</c:v>
                </c:pt>
                <c:pt idx="4">
                  <c:v>3.937007874015748E-2</c:v>
                </c:pt>
                <c:pt idx="5">
                  <c:v>6.9486404833836862E-2</c:v>
                </c:pt>
              </c:numCache>
            </c:numRef>
          </c:val>
          <c:extLst>
            <c:ext xmlns:c16="http://schemas.microsoft.com/office/drawing/2014/chart" uri="{C3380CC4-5D6E-409C-BE32-E72D297353CC}">
              <c16:uniqueId val="{00000001-1A32-42CF-814C-D5A23B61E8D3}"/>
            </c:ext>
          </c:extLst>
        </c:ser>
        <c:ser>
          <c:idx val="2"/>
          <c:order val="2"/>
          <c:tx>
            <c:strRef>
              <c:f>T!$M$8</c:f>
              <c:strCache>
                <c:ptCount val="1"/>
                <c:pt idx="0">
                  <c:v>Actes dels quals es pren nota</c:v>
                </c:pt>
              </c:strCache>
            </c:strRef>
          </c:tx>
          <c:spPr>
            <a:solidFill>
              <a:schemeClr val="accent1">
                <a:lumMod val="40000"/>
                <a:lumOff val="60000"/>
              </a:schemeClr>
            </a:solidFill>
            <a:ln>
              <a:noFill/>
            </a:ln>
            <a:effectLst/>
          </c:spPr>
          <c:invertIfNegative val="0"/>
          <c:cat>
            <c:strRef>
              <c:f>T!$A$9:$A$14</c:f>
              <c:strCache>
                <c:ptCount val="6"/>
                <c:pt idx="0">
                  <c:v>Mercaderies</c:v>
                </c:pt>
                <c:pt idx="1">
                  <c:v>Persones</c:v>
                </c:pt>
                <c:pt idx="2">
                  <c:v>Serveis</c:v>
                </c:pt>
                <c:pt idx="3">
                  <c:v>Capitals</c:v>
                </c:pt>
                <c:pt idx="4">
                  <c:v>Transport</c:v>
                </c:pt>
                <c:pt idx="5">
                  <c:v>Pol. Horitzontals</c:v>
                </c:pt>
              </c:strCache>
            </c:strRef>
          </c:cat>
          <c:val>
            <c:numRef>
              <c:f>T!$M$9:$M$14</c:f>
              <c:numCache>
                <c:formatCode>0.00%</c:formatCode>
                <c:ptCount val="6"/>
                <c:pt idx="0">
                  <c:v>1.2424338961452692E-2</c:v>
                </c:pt>
                <c:pt idx="1">
                  <c:v>0.59090909090909094</c:v>
                </c:pt>
                <c:pt idx="2">
                  <c:v>9.0090090090090086E-2</c:v>
                </c:pt>
                <c:pt idx="3">
                  <c:v>0</c:v>
                </c:pt>
                <c:pt idx="4">
                  <c:v>4.7244094488188976E-2</c:v>
                </c:pt>
                <c:pt idx="5">
                  <c:v>0.16767371601208458</c:v>
                </c:pt>
              </c:numCache>
            </c:numRef>
          </c:val>
          <c:extLst>
            <c:ext xmlns:c16="http://schemas.microsoft.com/office/drawing/2014/chart" uri="{C3380CC4-5D6E-409C-BE32-E72D297353CC}">
              <c16:uniqueId val="{00000002-1A32-42CF-814C-D5A23B61E8D3}"/>
            </c:ext>
          </c:extLst>
        </c:ser>
        <c:ser>
          <c:idx val="3"/>
          <c:order val="3"/>
          <c:tx>
            <c:strRef>
              <c:f>T!$N$8</c:f>
              <c:strCache>
                <c:ptCount val="1"/>
                <c:pt idx="0">
                  <c:v>Transitòries ≥5</c:v>
                </c:pt>
              </c:strCache>
            </c:strRef>
          </c:tx>
          <c:spPr>
            <a:solidFill>
              <a:schemeClr val="accent4">
                <a:lumMod val="40000"/>
                <a:lumOff val="60000"/>
              </a:schemeClr>
            </a:solidFill>
            <a:ln>
              <a:noFill/>
            </a:ln>
            <a:effectLst/>
          </c:spPr>
          <c:invertIfNegative val="0"/>
          <c:cat>
            <c:strRef>
              <c:f>T!$A$9:$A$14</c:f>
              <c:strCache>
                <c:ptCount val="6"/>
                <c:pt idx="0">
                  <c:v>Mercaderies</c:v>
                </c:pt>
                <c:pt idx="1">
                  <c:v>Persones</c:v>
                </c:pt>
                <c:pt idx="2">
                  <c:v>Serveis</c:v>
                </c:pt>
                <c:pt idx="3">
                  <c:v>Capitals</c:v>
                </c:pt>
                <c:pt idx="4">
                  <c:v>Transport</c:v>
                </c:pt>
                <c:pt idx="5">
                  <c:v>Pol. Horitzontals</c:v>
                </c:pt>
              </c:strCache>
            </c:strRef>
          </c:cat>
          <c:val>
            <c:numRef>
              <c:f>T!$N$9:$N$14</c:f>
              <c:numCache>
                <c:formatCode>0.00%</c:formatCode>
                <c:ptCount val="6"/>
                <c:pt idx="0">
                  <c:v>0</c:v>
                </c:pt>
                <c:pt idx="1">
                  <c:v>6.0606060606060608E-2</c:v>
                </c:pt>
                <c:pt idx="2">
                  <c:v>0.72222222222222221</c:v>
                </c:pt>
                <c:pt idx="3">
                  <c:v>0</c:v>
                </c:pt>
                <c:pt idx="4">
                  <c:v>0</c:v>
                </c:pt>
                <c:pt idx="5">
                  <c:v>9.0634441087613302E-3</c:v>
                </c:pt>
              </c:numCache>
            </c:numRef>
          </c:val>
          <c:extLst>
            <c:ext xmlns:c16="http://schemas.microsoft.com/office/drawing/2014/chart" uri="{C3380CC4-5D6E-409C-BE32-E72D297353CC}">
              <c16:uniqueId val="{00000003-1A32-42CF-814C-D5A23B61E8D3}"/>
            </c:ext>
          </c:extLst>
        </c:ser>
        <c:ser>
          <c:idx val="4"/>
          <c:order val="4"/>
          <c:tx>
            <c:strRef>
              <c:f>T!$O$8</c:f>
              <c:strCache>
                <c:ptCount val="1"/>
                <c:pt idx="0">
                  <c:v>Adaptacions</c:v>
                </c:pt>
              </c:strCache>
            </c:strRef>
          </c:tx>
          <c:spPr>
            <a:solidFill>
              <a:schemeClr val="accent4"/>
            </a:solidFill>
            <a:ln>
              <a:noFill/>
            </a:ln>
            <a:effectLst/>
          </c:spPr>
          <c:invertIfNegative val="0"/>
          <c:cat>
            <c:strRef>
              <c:f>T!$A$9:$A$14</c:f>
              <c:strCache>
                <c:ptCount val="6"/>
                <c:pt idx="0">
                  <c:v>Mercaderies</c:v>
                </c:pt>
                <c:pt idx="1">
                  <c:v>Persones</c:v>
                </c:pt>
                <c:pt idx="2">
                  <c:v>Serveis</c:v>
                </c:pt>
                <c:pt idx="3">
                  <c:v>Capitals</c:v>
                </c:pt>
                <c:pt idx="4">
                  <c:v>Transport</c:v>
                </c:pt>
                <c:pt idx="5">
                  <c:v>Pol. Horitzontals</c:v>
                </c:pt>
              </c:strCache>
            </c:strRef>
          </c:cat>
          <c:val>
            <c:numRef>
              <c:f>T!$O$9:$O$14</c:f>
              <c:numCache>
                <c:formatCode>0.00%</c:formatCode>
                <c:ptCount val="6"/>
                <c:pt idx="0">
                  <c:v>1.8477222045237336E-2</c:v>
                </c:pt>
                <c:pt idx="1">
                  <c:v>0</c:v>
                </c:pt>
                <c:pt idx="2">
                  <c:v>3.003003003003003E-3</c:v>
                </c:pt>
                <c:pt idx="3">
                  <c:v>0.2</c:v>
                </c:pt>
                <c:pt idx="4">
                  <c:v>2.7559055118110236E-2</c:v>
                </c:pt>
                <c:pt idx="5">
                  <c:v>4.9848942598187312E-2</c:v>
                </c:pt>
              </c:numCache>
            </c:numRef>
          </c:val>
          <c:extLst>
            <c:ext xmlns:c16="http://schemas.microsoft.com/office/drawing/2014/chart" uri="{C3380CC4-5D6E-409C-BE32-E72D297353CC}">
              <c16:uniqueId val="{00000004-1A32-42CF-814C-D5A23B61E8D3}"/>
            </c:ext>
          </c:extLst>
        </c:ser>
        <c:ser>
          <c:idx val="5"/>
          <c:order val="5"/>
          <c:tx>
            <c:strRef>
              <c:f>T!$P$8</c:f>
              <c:strCache>
                <c:ptCount val="1"/>
                <c:pt idx="0">
                  <c:v>Exempcions</c:v>
                </c:pt>
              </c:strCache>
            </c:strRef>
          </c:tx>
          <c:spPr>
            <a:solidFill>
              <a:srgbClr val="FF6600"/>
            </a:solidFill>
            <a:ln>
              <a:noFill/>
            </a:ln>
            <a:effectLst/>
          </c:spPr>
          <c:invertIfNegative val="0"/>
          <c:cat>
            <c:strRef>
              <c:f>T!$A$9:$A$14</c:f>
              <c:strCache>
                <c:ptCount val="6"/>
                <c:pt idx="0">
                  <c:v>Mercaderies</c:v>
                </c:pt>
                <c:pt idx="1">
                  <c:v>Persones</c:v>
                </c:pt>
                <c:pt idx="2">
                  <c:v>Serveis</c:v>
                </c:pt>
                <c:pt idx="3">
                  <c:v>Capitals</c:v>
                </c:pt>
                <c:pt idx="4">
                  <c:v>Transport</c:v>
                </c:pt>
                <c:pt idx="5">
                  <c:v>Pol. Horitzontals</c:v>
                </c:pt>
              </c:strCache>
            </c:strRef>
          </c:cat>
          <c:val>
            <c:numRef>
              <c:f>T!$P$9:$P$14</c:f>
              <c:numCache>
                <c:formatCode>0.00%</c:formatCode>
                <c:ptCount val="6"/>
                <c:pt idx="0">
                  <c:v>2.835297865562281E-2</c:v>
                </c:pt>
                <c:pt idx="1">
                  <c:v>0</c:v>
                </c:pt>
                <c:pt idx="2">
                  <c:v>0</c:v>
                </c:pt>
                <c:pt idx="3">
                  <c:v>0</c:v>
                </c:pt>
                <c:pt idx="4">
                  <c:v>0.6417322834645669</c:v>
                </c:pt>
                <c:pt idx="5">
                  <c:v>0.12990936555891239</c:v>
                </c:pt>
              </c:numCache>
            </c:numRef>
          </c:val>
          <c:extLst>
            <c:ext xmlns:c16="http://schemas.microsoft.com/office/drawing/2014/chart" uri="{C3380CC4-5D6E-409C-BE32-E72D297353CC}">
              <c16:uniqueId val="{00000005-1A32-42CF-814C-D5A23B61E8D3}"/>
            </c:ext>
          </c:extLst>
        </c:ser>
        <c:dLbls>
          <c:showLegendKey val="0"/>
          <c:showVal val="0"/>
          <c:showCatName val="0"/>
          <c:showSerName val="0"/>
          <c:showPercent val="0"/>
          <c:showBubbleSize val="0"/>
        </c:dLbls>
        <c:gapWidth val="150"/>
        <c:overlap val="100"/>
        <c:axId val="1721957439"/>
        <c:axId val="1721955039"/>
      </c:barChart>
      <c:catAx>
        <c:axId val="17219574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a-AD"/>
          </a:p>
        </c:txPr>
        <c:crossAx val="1721955039"/>
        <c:crosses val="autoZero"/>
        <c:auto val="1"/>
        <c:lblAlgn val="ctr"/>
        <c:lblOffset val="100"/>
        <c:noMultiLvlLbl val="0"/>
      </c:catAx>
      <c:valAx>
        <c:axId val="17219550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721957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a-AD"/>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'G13'!$B$1</c:f>
              <c:strCache>
                <c:ptCount val="1"/>
                <c:pt idx="0">
                  <c:v>Desviació</c:v>
                </c:pt>
              </c:strCache>
            </c:strRef>
          </c:tx>
          <c:spPr>
            <a:solidFill>
              <a:srgbClr val="2B6F6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BD8-4E03-BD33-B9E7553CA745}"/>
                </c:ext>
              </c:extLst>
            </c:dLbl>
            <c:dLbl>
              <c:idx val="2"/>
              <c:delete val="1"/>
              <c:extLst>
                <c:ext xmlns:c15="http://schemas.microsoft.com/office/drawing/2012/chart" uri="{CE6537A1-D6FC-4f65-9D91-7224C49458BB}"/>
                <c:ext xmlns:c16="http://schemas.microsoft.com/office/drawing/2014/chart" uri="{C3380CC4-5D6E-409C-BE32-E72D297353CC}">
                  <c16:uniqueId val="{00000001-6BD8-4E03-BD33-B9E7553CA745}"/>
                </c:ext>
              </c:extLst>
            </c:dLbl>
            <c:dLbl>
              <c:idx val="3"/>
              <c:delete val="1"/>
              <c:extLst>
                <c:ext xmlns:c15="http://schemas.microsoft.com/office/drawing/2012/chart" uri="{CE6537A1-D6FC-4f65-9D91-7224C49458BB}"/>
                <c:ext xmlns:c16="http://schemas.microsoft.com/office/drawing/2014/chart" uri="{C3380CC4-5D6E-409C-BE32-E72D297353CC}">
                  <c16:uniqueId val="{00000002-6BD8-4E03-BD33-B9E7553CA745}"/>
                </c:ext>
              </c:extLst>
            </c:dLbl>
            <c:dLbl>
              <c:idx val="4"/>
              <c:delete val="1"/>
              <c:extLst>
                <c:ext xmlns:c15="http://schemas.microsoft.com/office/drawing/2012/chart" uri="{CE6537A1-D6FC-4f65-9D91-7224C49458BB}"/>
                <c:ext xmlns:c16="http://schemas.microsoft.com/office/drawing/2014/chart" uri="{C3380CC4-5D6E-409C-BE32-E72D297353CC}">
                  <c16:uniqueId val="{00000003-6BD8-4E03-BD33-B9E7553CA745}"/>
                </c:ext>
              </c:extLst>
            </c:dLbl>
            <c:dLbl>
              <c:idx val="6"/>
              <c:delete val="1"/>
              <c:extLst>
                <c:ext xmlns:c15="http://schemas.microsoft.com/office/drawing/2012/chart" uri="{CE6537A1-D6FC-4f65-9D91-7224C49458BB}"/>
                <c:ext xmlns:c16="http://schemas.microsoft.com/office/drawing/2014/chart" uri="{C3380CC4-5D6E-409C-BE32-E72D297353CC}">
                  <c16:uniqueId val="{00000004-6BD8-4E03-BD33-B9E7553CA745}"/>
                </c:ext>
              </c:extLst>
            </c:dLbl>
            <c:dLbl>
              <c:idx val="7"/>
              <c:delete val="1"/>
              <c:extLst>
                <c:ext xmlns:c15="http://schemas.microsoft.com/office/drawing/2012/chart" uri="{CE6537A1-D6FC-4f65-9D91-7224C49458BB}"/>
                <c:ext xmlns:c16="http://schemas.microsoft.com/office/drawing/2014/chart" uri="{C3380CC4-5D6E-409C-BE32-E72D297353CC}">
                  <c16:uniqueId val="{00000005-6BD8-4E03-BD33-B9E7553CA745}"/>
                </c:ext>
              </c:extLst>
            </c:dLbl>
            <c:dLbl>
              <c:idx val="8"/>
              <c:delete val="1"/>
              <c:extLst>
                <c:ext xmlns:c15="http://schemas.microsoft.com/office/drawing/2012/chart" uri="{CE6537A1-D6FC-4f65-9D91-7224C49458BB}"/>
                <c:ext xmlns:c16="http://schemas.microsoft.com/office/drawing/2014/chart" uri="{C3380CC4-5D6E-409C-BE32-E72D297353CC}">
                  <c16:uniqueId val="{00000006-6BD8-4E03-BD33-B9E7553CA745}"/>
                </c:ext>
              </c:extLst>
            </c:dLbl>
            <c:dLbl>
              <c:idx val="9"/>
              <c:delete val="1"/>
              <c:extLst>
                <c:ext xmlns:c15="http://schemas.microsoft.com/office/drawing/2012/chart" uri="{CE6537A1-D6FC-4f65-9D91-7224C49458BB}"/>
                <c:ext xmlns:c16="http://schemas.microsoft.com/office/drawing/2014/chart" uri="{C3380CC4-5D6E-409C-BE32-E72D297353CC}">
                  <c16:uniqueId val="{00000007-6BD8-4E03-BD33-B9E7553CA745}"/>
                </c:ext>
              </c:extLst>
            </c:dLbl>
            <c:dLbl>
              <c:idx val="11"/>
              <c:delete val="1"/>
              <c:extLst>
                <c:ext xmlns:c15="http://schemas.microsoft.com/office/drawing/2012/chart" uri="{CE6537A1-D6FC-4f65-9D91-7224C49458BB}"/>
                <c:ext xmlns:c16="http://schemas.microsoft.com/office/drawing/2014/chart" uri="{C3380CC4-5D6E-409C-BE32-E72D297353CC}">
                  <c16:uniqueId val="{00000008-6BD8-4E03-BD33-B9E7553CA745}"/>
                </c:ext>
              </c:extLst>
            </c:dLbl>
            <c:dLbl>
              <c:idx val="12"/>
              <c:delete val="1"/>
              <c:extLst>
                <c:ext xmlns:c15="http://schemas.microsoft.com/office/drawing/2012/chart" uri="{CE6537A1-D6FC-4f65-9D91-7224C49458BB}"/>
                <c:ext xmlns:c16="http://schemas.microsoft.com/office/drawing/2014/chart" uri="{C3380CC4-5D6E-409C-BE32-E72D297353CC}">
                  <c16:uniqueId val="{00000009-6BD8-4E03-BD33-B9E7553CA745}"/>
                </c:ext>
              </c:extLst>
            </c:dLbl>
            <c:dLbl>
              <c:idx val="13"/>
              <c:delete val="1"/>
              <c:extLst>
                <c:ext xmlns:c15="http://schemas.microsoft.com/office/drawing/2012/chart" uri="{CE6537A1-D6FC-4f65-9D91-7224C49458BB}"/>
                <c:ext xmlns:c16="http://schemas.microsoft.com/office/drawing/2014/chart" uri="{C3380CC4-5D6E-409C-BE32-E72D297353CC}">
                  <c16:uniqueId val="{0000000A-6BD8-4E03-BD33-B9E7553CA745}"/>
                </c:ext>
              </c:extLst>
            </c:dLbl>
            <c:dLbl>
              <c:idx val="14"/>
              <c:delete val="1"/>
              <c:extLst>
                <c:ext xmlns:c15="http://schemas.microsoft.com/office/drawing/2012/chart" uri="{CE6537A1-D6FC-4f65-9D91-7224C49458BB}"/>
                <c:ext xmlns:c16="http://schemas.microsoft.com/office/drawing/2014/chart" uri="{C3380CC4-5D6E-409C-BE32-E72D297353CC}">
                  <c16:uniqueId val="{0000000B-6BD8-4E03-BD33-B9E7553CA745}"/>
                </c:ext>
              </c:extLst>
            </c:dLbl>
            <c:dLbl>
              <c:idx val="16"/>
              <c:delete val="1"/>
              <c:extLst>
                <c:ext xmlns:c15="http://schemas.microsoft.com/office/drawing/2012/chart" uri="{CE6537A1-D6FC-4f65-9D91-7224C49458BB}"/>
                <c:ext xmlns:c16="http://schemas.microsoft.com/office/drawing/2014/chart" uri="{C3380CC4-5D6E-409C-BE32-E72D297353CC}">
                  <c16:uniqueId val="{0000000C-6BD8-4E03-BD33-B9E7553CA745}"/>
                </c:ext>
              </c:extLst>
            </c:dLbl>
            <c:dLbl>
              <c:idx val="17"/>
              <c:delete val="1"/>
              <c:extLst>
                <c:ext xmlns:c15="http://schemas.microsoft.com/office/drawing/2012/chart" uri="{CE6537A1-D6FC-4f65-9D91-7224C49458BB}"/>
                <c:ext xmlns:c16="http://schemas.microsoft.com/office/drawing/2014/chart" uri="{C3380CC4-5D6E-409C-BE32-E72D297353CC}">
                  <c16:uniqueId val="{0000000D-6BD8-4E03-BD33-B9E7553CA745}"/>
                </c:ext>
              </c:extLst>
            </c:dLbl>
            <c:dLbl>
              <c:idx val="18"/>
              <c:delete val="1"/>
              <c:extLst>
                <c:ext xmlns:c15="http://schemas.microsoft.com/office/drawing/2012/chart" uri="{CE6537A1-D6FC-4f65-9D91-7224C49458BB}"/>
                <c:ext xmlns:c16="http://schemas.microsoft.com/office/drawing/2014/chart" uri="{C3380CC4-5D6E-409C-BE32-E72D297353CC}">
                  <c16:uniqueId val="{0000000E-6BD8-4E03-BD33-B9E7553CA745}"/>
                </c:ext>
              </c:extLst>
            </c:dLbl>
            <c:dLbl>
              <c:idx val="19"/>
              <c:delete val="1"/>
              <c:extLst>
                <c:ext xmlns:c15="http://schemas.microsoft.com/office/drawing/2012/chart" uri="{CE6537A1-D6FC-4f65-9D91-7224C49458BB}"/>
                <c:ext xmlns:c16="http://schemas.microsoft.com/office/drawing/2014/chart" uri="{C3380CC4-5D6E-409C-BE32-E72D297353CC}">
                  <c16:uniqueId val="{0000000F-6BD8-4E03-BD33-B9E7553CA745}"/>
                </c:ext>
              </c:extLst>
            </c:dLbl>
            <c:dLbl>
              <c:idx val="21"/>
              <c:delete val="1"/>
              <c:extLst>
                <c:ext xmlns:c15="http://schemas.microsoft.com/office/drawing/2012/chart" uri="{CE6537A1-D6FC-4f65-9D91-7224C49458BB}"/>
                <c:ext xmlns:c16="http://schemas.microsoft.com/office/drawing/2014/chart" uri="{C3380CC4-5D6E-409C-BE32-E72D297353CC}">
                  <c16:uniqueId val="{00000010-6BD8-4E03-BD33-B9E7553CA745}"/>
                </c:ext>
              </c:extLst>
            </c:dLbl>
            <c:dLbl>
              <c:idx val="22"/>
              <c:delete val="1"/>
              <c:extLst>
                <c:ext xmlns:c15="http://schemas.microsoft.com/office/drawing/2012/chart" uri="{CE6537A1-D6FC-4f65-9D91-7224C49458BB}"/>
                <c:ext xmlns:c16="http://schemas.microsoft.com/office/drawing/2014/chart" uri="{C3380CC4-5D6E-409C-BE32-E72D297353CC}">
                  <c16:uniqueId val="{00000011-6BD8-4E03-BD33-B9E7553CA745}"/>
                </c:ext>
              </c:extLst>
            </c:dLbl>
            <c:dLbl>
              <c:idx val="23"/>
              <c:delete val="1"/>
              <c:extLst>
                <c:ext xmlns:c15="http://schemas.microsoft.com/office/drawing/2012/chart" uri="{CE6537A1-D6FC-4f65-9D91-7224C49458BB}"/>
                <c:ext xmlns:c16="http://schemas.microsoft.com/office/drawing/2014/chart" uri="{C3380CC4-5D6E-409C-BE32-E72D297353CC}">
                  <c16:uniqueId val="{00000012-6BD8-4E03-BD33-B9E7553CA745}"/>
                </c:ext>
              </c:extLst>
            </c:dLbl>
            <c:dLbl>
              <c:idx val="24"/>
              <c:delete val="1"/>
              <c:extLst>
                <c:ext xmlns:c15="http://schemas.microsoft.com/office/drawing/2012/chart" uri="{CE6537A1-D6FC-4f65-9D91-7224C49458BB}"/>
                <c:ext xmlns:c16="http://schemas.microsoft.com/office/drawing/2014/chart" uri="{C3380CC4-5D6E-409C-BE32-E72D297353CC}">
                  <c16:uniqueId val="{00000013-6BD8-4E03-BD33-B9E7553CA745}"/>
                </c:ext>
              </c:extLst>
            </c:dLbl>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mn-lt"/>
                    <a:ea typeface="+mn-ea"/>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'G13'!$A$2:$A$27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'G13'!$B$2:$B$27</c:f>
              <c:numCache>
                <c:formatCode>0.0%</c:formatCode>
                <c:ptCount val="26"/>
                <c:pt idx="0">
                  <c:v>3.3491843440192071E-4</c:v>
                </c:pt>
                <c:pt idx="1">
                  <c:v>1.1213164712209345E-3</c:v>
                </c:pt>
                <c:pt idx="2">
                  <c:v>2.3504372409406393E-3</c:v>
                </c:pt>
                <c:pt idx="3">
                  <c:v>3.7408464744892456E-3</c:v>
                </c:pt>
                <c:pt idx="4">
                  <c:v>5.2096162059473983E-3</c:v>
                </c:pt>
                <c:pt idx="5">
                  <c:v>6.7928025144243787E-3</c:v>
                </c:pt>
                <c:pt idx="6">
                  <c:v>8.5032479511462089E-3</c:v>
                </c:pt>
                <c:pt idx="7">
                  <c:v>1.0334107766537981E-2</c:v>
                </c:pt>
                <c:pt idx="8">
                  <c:v>1.2275989783393948E-2</c:v>
                </c:pt>
                <c:pt idx="9">
                  <c:v>1.4345710713117521E-2</c:v>
                </c:pt>
                <c:pt idx="10">
                  <c:v>1.6550080497237829E-2</c:v>
                </c:pt>
                <c:pt idx="11">
                  <c:v>1.8893956096025954E-2</c:v>
                </c:pt>
                <c:pt idx="12">
                  <c:v>2.1381418137217612E-2</c:v>
                </c:pt>
                <c:pt idx="13">
                  <c:v>2.4015964014200586E-2</c:v>
                </c:pt>
                <c:pt idx="14">
                  <c:v>2.6800575487356371E-2</c:v>
                </c:pt>
                <c:pt idx="15">
                  <c:v>2.9559008964454625E-2</c:v>
                </c:pt>
                <c:pt idx="16">
                  <c:v>3.1998912105238198E-2</c:v>
                </c:pt>
                <c:pt idx="17">
                  <c:v>3.4280999083269093E-2</c:v>
                </c:pt>
                <c:pt idx="18">
                  <c:v>3.6420816404505896E-2</c:v>
                </c:pt>
                <c:pt idx="19">
                  <c:v>3.8430056515114108E-2</c:v>
                </c:pt>
                <c:pt idx="20">
                  <c:v>4.0319350288766431E-2</c:v>
                </c:pt>
                <c:pt idx="21">
                  <c:v>4.209849042541558E-2</c:v>
                </c:pt>
                <c:pt idx="22">
                  <c:v>4.3776622241163077E-2</c:v>
                </c:pt>
                <c:pt idx="23">
                  <c:v>4.5362365319667308E-2</c:v>
                </c:pt>
                <c:pt idx="24">
                  <c:v>4.6863745895048048E-2</c:v>
                </c:pt>
                <c:pt idx="25">
                  <c:v>4.8288155753546835E-2</c:v>
                </c:pt>
              </c:numCache>
            </c:numRef>
          </c:val>
          <c:extLst>
            <c:ext xmlns:c16="http://schemas.microsoft.com/office/drawing/2014/chart" uri="{C3380CC4-5D6E-409C-BE32-E72D297353CC}">
              <c16:uniqueId val="{00000014-6BD8-4E03-BD33-B9E7553CA745}"/>
            </c:ext>
          </c:extLst>
        </c:ser>
        <c:dLbls>
          <c:dLblPos val="outEnd"/>
          <c:showLegendKey val="0"/>
          <c:showVal val="1"/>
          <c:showCatName val="0"/>
          <c:showSerName val="0"/>
          <c:showPercent val="0"/>
          <c:showBubbleSize val="0"/>
        </c:dLbls>
        <c:gapWidth val="5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152069824"/>
        <c:crosses val="autoZero"/>
        <c:auto val="1"/>
        <c:lblAlgn val="ctr"/>
        <c:lblOffset val="100"/>
        <c:tickLblSkip val="5"/>
        <c:noMultiLvlLbl val="0"/>
      </c:catAx>
      <c:valAx>
        <c:axId val="1152069824"/>
        <c:scaling>
          <c:orientation val="minMax"/>
          <c:max val="0.1"/>
          <c:min val="-2.5000000000000005E-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a-AD"/>
            </a:p>
          </c:txPr>
        </c:title>
        <c:numFmt formatCode="0.0%" sourceLinked="0"/>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AD"/>
          </a:p>
        </c:txPr>
        <c:crossAx val="1341434447"/>
        <c:crosses val="autoZero"/>
        <c:crossBetween val="between"/>
        <c:majorUnit val="2.5000000000000005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mn-lt"/>
        </a:defRPr>
      </a:pPr>
      <a:endParaRPr lang="ca-AD"/>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'G14'!$B$1</c:f>
              <c:strCache>
                <c:ptCount val="1"/>
                <c:pt idx="0">
                  <c:v>Exportacions totals</c:v>
                </c:pt>
              </c:strCache>
            </c:strRef>
          </c:tx>
          <c:spPr>
            <a:solidFill>
              <a:srgbClr val="2B6F6A"/>
            </a:solidFill>
            <a:ln>
              <a:noFill/>
            </a:ln>
            <a:effectLst/>
          </c:spPr>
          <c:invertIfNegative val="0"/>
          <c:dLbls>
            <c:dLbl>
              <c:idx val="0"/>
              <c:layout>
                <c:manualLayout>
                  <c:x val="6.8367942809946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65-4896-AA7C-9285FEA6F1BB}"/>
                </c:ext>
              </c:extLst>
            </c:dLbl>
            <c:dLbl>
              <c:idx val="1"/>
              <c:delete val="1"/>
              <c:extLst>
                <c:ext xmlns:c15="http://schemas.microsoft.com/office/drawing/2012/chart" uri="{CE6537A1-D6FC-4f65-9D91-7224C49458BB}"/>
                <c:ext xmlns:c16="http://schemas.microsoft.com/office/drawing/2014/chart" uri="{C3380CC4-5D6E-409C-BE32-E72D297353CC}">
                  <c16:uniqueId val="{00000001-5865-4896-AA7C-9285FEA6F1BB}"/>
                </c:ext>
              </c:extLst>
            </c:dLbl>
            <c:dLbl>
              <c:idx val="2"/>
              <c:delete val="1"/>
              <c:extLst>
                <c:ext xmlns:c15="http://schemas.microsoft.com/office/drawing/2012/chart" uri="{CE6537A1-D6FC-4f65-9D91-7224C49458BB}"/>
                <c:ext xmlns:c16="http://schemas.microsoft.com/office/drawing/2014/chart" uri="{C3380CC4-5D6E-409C-BE32-E72D297353CC}">
                  <c16:uniqueId val="{00000002-5865-4896-AA7C-9285FEA6F1BB}"/>
                </c:ext>
              </c:extLst>
            </c:dLbl>
            <c:dLbl>
              <c:idx val="3"/>
              <c:delete val="1"/>
              <c:extLst>
                <c:ext xmlns:c15="http://schemas.microsoft.com/office/drawing/2012/chart" uri="{CE6537A1-D6FC-4f65-9D91-7224C49458BB}"/>
                <c:ext xmlns:c16="http://schemas.microsoft.com/office/drawing/2014/chart" uri="{C3380CC4-5D6E-409C-BE32-E72D297353CC}">
                  <c16:uniqueId val="{00000003-5865-4896-AA7C-9285FEA6F1BB}"/>
                </c:ext>
              </c:extLst>
            </c:dLbl>
            <c:dLbl>
              <c:idx val="4"/>
              <c:delete val="1"/>
              <c:extLst>
                <c:ext xmlns:c15="http://schemas.microsoft.com/office/drawing/2012/chart" uri="{CE6537A1-D6FC-4f65-9D91-7224C49458BB}"/>
                <c:ext xmlns:c16="http://schemas.microsoft.com/office/drawing/2014/chart" uri="{C3380CC4-5D6E-409C-BE32-E72D297353CC}">
                  <c16:uniqueId val="{00000004-5865-4896-AA7C-9285FEA6F1BB}"/>
                </c:ext>
              </c:extLst>
            </c:dLbl>
            <c:dLbl>
              <c:idx val="6"/>
              <c:delete val="1"/>
              <c:extLst>
                <c:ext xmlns:c15="http://schemas.microsoft.com/office/drawing/2012/chart" uri="{CE6537A1-D6FC-4f65-9D91-7224C49458BB}"/>
                <c:ext xmlns:c16="http://schemas.microsoft.com/office/drawing/2014/chart" uri="{C3380CC4-5D6E-409C-BE32-E72D297353CC}">
                  <c16:uniqueId val="{00000005-5865-4896-AA7C-9285FEA6F1BB}"/>
                </c:ext>
              </c:extLst>
            </c:dLbl>
            <c:dLbl>
              <c:idx val="7"/>
              <c:delete val="1"/>
              <c:extLst>
                <c:ext xmlns:c15="http://schemas.microsoft.com/office/drawing/2012/chart" uri="{CE6537A1-D6FC-4f65-9D91-7224C49458BB}"/>
                <c:ext xmlns:c16="http://schemas.microsoft.com/office/drawing/2014/chart" uri="{C3380CC4-5D6E-409C-BE32-E72D297353CC}">
                  <c16:uniqueId val="{00000006-5865-4896-AA7C-9285FEA6F1BB}"/>
                </c:ext>
              </c:extLst>
            </c:dLbl>
            <c:dLbl>
              <c:idx val="8"/>
              <c:delete val="1"/>
              <c:extLst>
                <c:ext xmlns:c15="http://schemas.microsoft.com/office/drawing/2012/chart" uri="{CE6537A1-D6FC-4f65-9D91-7224C49458BB}"/>
                <c:ext xmlns:c16="http://schemas.microsoft.com/office/drawing/2014/chart" uri="{C3380CC4-5D6E-409C-BE32-E72D297353CC}">
                  <c16:uniqueId val="{00000007-5865-4896-AA7C-9285FEA6F1BB}"/>
                </c:ext>
              </c:extLst>
            </c:dLbl>
            <c:dLbl>
              <c:idx val="9"/>
              <c:delete val="1"/>
              <c:extLst>
                <c:ext xmlns:c15="http://schemas.microsoft.com/office/drawing/2012/chart" uri="{CE6537A1-D6FC-4f65-9D91-7224C49458BB}"/>
                <c:ext xmlns:c16="http://schemas.microsoft.com/office/drawing/2014/chart" uri="{C3380CC4-5D6E-409C-BE32-E72D297353CC}">
                  <c16:uniqueId val="{00000008-5865-4896-AA7C-9285FEA6F1BB}"/>
                </c:ext>
              </c:extLst>
            </c:dLbl>
            <c:dLbl>
              <c:idx val="11"/>
              <c:delete val="1"/>
              <c:extLst>
                <c:ext xmlns:c15="http://schemas.microsoft.com/office/drawing/2012/chart" uri="{CE6537A1-D6FC-4f65-9D91-7224C49458BB}"/>
                <c:ext xmlns:c16="http://schemas.microsoft.com/office/drawing/2014/chart" uri="{C3380CC4-5D6E-409C-BE32-E72D297353CC}">
                  <c16:uniqueId val="{00000009-5865-4896-AA7C-9285FEA6F1BB}"/>
                </c:ext>
              </c:extLst>
            </c:dLbl>
            <c:dLbl>
              <c:idx val="12"/>
              <c:delete val="1"/>
              <c:extLst>
                <c:ext xmlns:c15="http://schemas.microsoft.com/office/drawing/2012/chart" uri="{CE6537A1-D6FC-4f65-9D91-7224C49458BB}"/>
                <c:ext xmlns:c16="http://schemas.microsoft.com/office/drawing/2014/chart" uri="{C3380CC4-5D6E-409C-BE32-E72D297353CC}">
                  <c16:uniqueId val="{0000000A-5865-4896-AA7C-9285FEA6F1BB}"/>
                </c:ext>
              </c:extLst>
            </c:dLbl>
            <c:dLbl>
              <c:idx val="13"/>
              <c:delete val="1"/>
              <c:extLst>
                <c:ext xmlns:c15="http://schemas.microsoft.com/office/drawing/2012/chart" uri="{CE6537A1-D6FC-4f65-9D91-7224C49458BB}"/>
                <c:ext xmlns:c16="http://schemas.microsoft.com/office/drawing/2014/chart" uri="{C3380CC4-5D6E-409C-BE32-E72D297353CC}">
                  <c16:uniqueId val="{0000000B-5865-4896-AA7C-9285FEA6F1BB}"/>
                </c:ext>
              </c:extLst>
            </c:dLbl>
            <c:dLbl>
              <c:idx val="14"/>
              <c:delete val="1"/>
              <c:extLst>
                <c:ext xmlns:c15="http://schemas.microsoft.com/office/drawing/2012/chart" uri="{CE6537A1-D6FC-4f65-9D91-7224C49458BB}"/>
                <c:ext xmlns:c16="http://schemas.microsoft.com/office/drawing/2014/chart" uri="{C3380CC4-5D6E-409C-BE32-E72D297353CC}">
                  <c16:uniqueId val="{0000000C-5865-4896-AA7C-9285FEA6F1BB}"/>
                </c:ext>
              </c:extLst>
            </c:dLbl>
            <c:dLbl>
              <c:idx val="16"/>
              <c:delete val="1"/>
              <c:extLst>
                <c:ext xmlns:c15="http://schemas.microsoft.com/office/drawing/2012/chart" uri="{CE6537A1-D6FC-4f65-9D91-7224C49458BB}"/>
                <c:ext xmlns:c16="http://schemas.microsoft.com/office/drawing/2014/chart" uri="{C3380CC4-5D6E-409C-BE32-E72D297353CC}">
                  <c16:uniqueId val="{0000000D-5865-4896-AA7C-9285FEA6F1BB}"/>
                </c:ext>
              </c:extLst>
            </c:dLbl>
            <c:dLbl>
              <c:idx val="17"/>
              <c:delete val="1"/>
              <c:extLst>
                <c:ext xmlns:c15="http://schemas.microsoft.com/office/drawing/2012/chart" uri="{CE6537A1-D6FC-4f65-9D91-7224C49458BB}"/>
                <c:ext xmlns:c16="http://schemas.microsoft.com/office/drawing/2014/chart" uri="{C3380CC4-5D6E-409C-BE32-E72D297353CC}">
                  <c16:uniqueId val="{0000000E-5865-4896-AA7C-9285FEA6F1BB}"/>
                </c:ext>
              </c:extLst>
            </c:dLbl>
            <c:dLbl>
              <c:idx val="18"/>
              <c:delete val="1"/>
              <c:extLst>
                <c:ext xmlns:c15="http://schemas.microsoft.com/office/drawing/2012/chart" uri="{CE6537A1-D6FC-4f65-9D91-7224C49458BB}"/>
                <c:ext xmlns:c16="http://schemas.microsoft.com/office/drawing/2014/chart" uri="{C3380CC4-5D6E-409C-BE32-E72D297353CC}">
                  <c16:uniqueId val="{0000000F-5865-4896-AA7C-9285FEA6F1BB}"/>
                </c:ext>
              </c:extLst>
            </c:dLbl>
            <c:dLbl>
              <c:idx val="19"/>
              <c:delete val="1"/>
              <c:extLst>
                <c:ext xmlns:c15="http://schemas.microsoft.com/office/drawing/2012/chart" uri="{CE6537A1-D6FC-4f65-9D91-7224C49458BB}"/>
                <c:ext xmlns:c16="http://schemas.microsoft.com/office/drawing/2014/chart" uri="{C3380CC4-5D6E-409C-BE32-E72D297353CC}">
                  <c16:uniqueId val="{00000010-5865-4896-AA7C-9285FEA6F1BB}"/>
                </c:ext>
              </c:extLst>
            </c:dLbl>
            <c:dLbl>
              <c:idx val="21"/>
              <c:delete val="1"/>
              <c:extLst>
                <c:ext xmlns:c15="http://schemas.microsoft.com/office/drawing/2012/chart" uri="{CE6537A1-D6FC-4f65-9D91-7224C49458BB}"/>
                <c:ext xmlns:c16="http://schemas.microsoft.com/office/drawing/2014/chart" uri="{C3380CC4-5D6E-409C-BE32-E72D297353CC}">
                  <c16:uniqueId val="{00000011-5865-4896-AA7C-9285FEA6F1BB}"/>
                </c:ext>
              </c:extLst>
            </c:dLbl>
            <c:dLbl>
              <c:idx val="22"/>
              <c:delete val="1"/>
              <c:extLst>
                <c:ext xmlns:c15="http://schemas.microsoft.com/office/drawing/2012/chart" uri="{CE6537A1-D6FC-4f65-9D91-7224C49458BB}"/>
                <c:ext xmlns:c16="http://schemas.microsoft.com/office/drawing/2014/chart" uri="{C3380CC4-5D6E-409C-BE32-E72D297353CC}">
                  <c16:uniqueId val="{00000012-5865-4896-AA7C-9285FEA6F1BB}"/>
                </c:ext>
              </c:extLst>
            </c:dLbl>
            <c:dLbl>
              <c:idx val="23"/>
              <c:delete val="1"/>
              <c:extLst>
                <c:ext xmlns:c15="http://schemas.microsoft.com/office/drawing/2012/chart" uri="{CE6537A1-D6FC-4f65-9D91-7224C49458BB}"/>
                <c:ext xmlns:c16="http://schemas.microsoft.com/office/drawing/2014/chart" uri="{C3380CC4-5D6E-409C-BE32-E72D297353CC}">
                  <c16:uniqueId val="{00000013-5865-4896-AA7C-9285FEA6F1BB}"/>
                </c:ext>
              </c:extLst>
            </c:dLbl>
            <c:dLbl>
              <c:idx val="24"/>
              <c:delete val="1"/>
              <c:extLst>
                <c:ext xmlns:c15="http://schemas.microsoft.com/office/drawing/2012/chart" uri="{CE6537A1-D6FC-4f65-9D91-7224C49458BB}"/>
                <c:ext xmlns:c16="http://schemas.microsoft.com/office/drawing/2014/chart" uri="{C3380CC4-5D6E-409C-BE32-E72D297353CC}">
                  <c16:uniqueId val="{00000014-5865-4896-AA7C-9285FEA6F1BB}"/>
                </c:ext>
              </c:extLst>
            </c:dLbl>
            <c:numFmt formatCode="0%" sourceLinked="0"/>
            <c:spPr>
              <a:noFill/>
              <a:ln>
                <a:noFill/>
              </a:ln>
              <a:effectLst/>
            </c:spPr>
            <c:txPr>
              <a:bodyPr rot="0" vert="horz"/>
              <a:lstStyle/>
              <a:p>
                <a:pPr>
                  <a:defRPr b="1">
                    <a:solidFill>
                      <a:srgbClr val="2B6F6A"/>
                    </a:solidFill>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'G14'!$A$2:$A$27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'G14'!$B$2:$B$27</c:f>
              <c:numCache>
                <c:formatCode>0.0%</c:formatCode>
                <c:ptCount val="26"/>
                <c:pt idx="0">
                  <c:v>1.3326046933939795E-2</c:v>
                </c:pt>
                <c:pt idx="1">
                  <c:v>2.721760250168348E-2</c:v>
                </c:pt>
                <c:pt idx="2">
                  <c:v>4.338673451415187E-2</c:v>
                </c:pt>
                <c:pt idx="3">
                  <c:v>5.2953481755477094E-2</c:v>
                </c:pt>
                <c:pt idx="4">
                  <c:v>6.2608511430167546E-2</c:v>
                </c:pt>
                <c:pt idx="5">
                  <c:v>7.245937853320239E-2</c:v>
                </c:pt>
                <c:pt idx="6">
                  <c:v>8.2559178212329609E-2</c:v>
                </c:pt>
                <c:pt idx="7">
                  <c:v>9.1199678586320734E-2</c:v>
                </c:pt>
                <c:pt idx="8">
                  <c:v>0.1000669960341478</c:v>
                </c:pt>
                <c:pt idx="9">
                  <c:v>0.10919174412890742</c:v>
                </c:pt>
                <c:pt idx="10">
                  <c:v>0.11859202802012581</c:v>
                </c:pt>
                <c:pt idx="11">
                  <c:v>0.12828249538946057</c:v>
                </c:pt>
                <c:pt idx="12">
                  <c:v>0.13827642082568681</c:v>
                </c:pt>
                <c:pt idx="13">
                  <c:v>0.14858764509662481</c:v>
                </c:pt>
                <c:pt idx="14">
                  <c:v>0.15922739358105553</c:v>
                </c:pt>
                <c:pt idx="15">
                  <c:v>0.16566726714269575</c:v>
                </c:pt>
                <c:pt idx="16">
                  <c:v>0.1712759083553006</c:v>
                </c:pt>
                <c:pt idx="17">
                  <c:v>0.17627726210045935</c:v>
                </c:pt>
                <c:pt idx="18">
                  <c:v>0.18074626270183258</c:v>
                </c:pt>
                <c:pt idx="19">
                  <c:v>0.18474535019882013</c:v>
                </c:pt>
                <c:pt idx="20">
                  <c:v>0.18832885484756279</c:v>
                </c:pt>
                <c:pt idx="21">
                  <c:v>0.19154370302223889</c:v>
                </c:pt>
                <c:pt idx="22">
                  <c:v>0.1944298993277993</c:v>
                </c:pt>
                <c:pt idx="23">
                  <c:v>0.19702286177713924</c:v>
                </c:pt>
                <c:pt idx="24">
                  <c:v>0.19935417446435277</c:v>
                </c:pt>
                <c:pt idx="25">
                  <c:v>0.20145294903732647</c:v>
                </c:pt>
              </c:numCache>
            </c:numRef>
          </c:val>
          <c:extLst>
            <c:ext xmlns:c16="http://schemas.microsoft.com/office/drawing/2014/chart" uri="{C3380CC4-5D6E-409C-BE32-E72D297353CC}">
              <c16:uniqueId val="{00000015-5865-4896-AA7C-9285FEA6F1BB}"/>
            </c:ext>
          </c:extLst>
        </c:ser>
        <c:ser>
          <c:idx val="1"/>
          <c:order val="1"/>
          <c:tx>
            <c:strRef>
              <c:f>'G14'!$C$1</c:f>
              <c:strCache>
                <c:ptCount val="1"/>
                <c:pt idx="0">
                  <c:v>Importacions totals</c:v>
                </c:pt>
              </c:strCache>
            </c:strRef>
          </c:tx>
          <c:spPr>
            <a:solidFill>
              <a:srgbClr val="04AEA6"/>
            </a:solidFill>
            <a:ln>
              <a:noFill/>
            </a:ln>
            <a:effectLst/>
          </c:spPr>
          <c:invertIfNegative val="0"/>
          <c:dLbls>
            <c:dLbl>
              <c:idx val="0"/>
              <c:numFmt formatCode="0.0%" sourceLinked="0"/>
              <c:spPr>
                <a:noFill/>
                <a:ln>
                  <a:noFill/>
                </a:ln>
                <a:effectLst/>
              </c:spPr>
              <c:txPr>
                <a:bodyPr rot="0" vert="horz"/>
                <a:lstStyle/>
                <a:p>
                  <a:pPr>
                    <a:defRPr b="1">
                      <a:solidFill>
                        <a:srgbClr val="04AEA6"/>
                      </a:solidFill>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16-5865-4896-AA7C-9285FEA6F1BB}"/>
                </c:ext>
              </c:extLst>
            </c:dLbl>
            <c:dLbl>
              <c:idx val="1"/>
              <c:delete val="1"/>
              <c:extLst>
                <c:ext xmlns:c15="http://schemas.microsoft.com/office/drawing/2012/chart" uri="{CE6537A1-D6FC-4f65-9D91-7224C49458BB}"/>
                <c:ext xmlns:c16="http://schemas.microsoft.com/office/drawing/2014/chart" uri="{C3380CC4-5D6E-409C-BE32-E72D297353CC}">
                  <c16:uniqueId val="{00000017-5865-4896-AA7C-9285FEA6F1BB}"/>
                </c:ext>
              </c:extLst>
            </c:dLbl>
            <c:dLbl>
              <c:idx val="2"/>
              <c:delete val="1"/>
              <c:extLst>
                <c:ext xmlns:c15="http://schemas.microsoft.com/office/drawing/2012/chart" uri="{CE6537A1-D6FC-4f65-9D91-7224C49458BB}"/>
                <c:ext xmlns:c16="http://schemas.microsoft.com/office/drawing/2014/chart" uri="{C3380CC4-5D6E-409C-BE32-E72D297353CC}">
                  <c16:uniqueId val="{00000018-5865-4896-AA7C-9285FEA6F1BB}"/>
                </c:ext>
              </c:extLst>
            </c:dLbl>
            <c:dLbl>
              <c:idx val="3"/>
              <c:delete val="1"/>
              <c:extLst>
                <c:ext xmlns:c15="http://schemas.microsoft.com/office/drawing/2012/chart" uri="{CE6537A1-D6FC-4f65-9D91-7224C49458BB}"/>
                <c:ext xmlns:c16="http://schemas.microsoft.com/office/drawing/2014/chart" uri="{C3380CC4-5D6E-409C-BE32-E72D297353CC}">
                  <c16:uniqueId val="{00000019-5865-4896-AA7C-9285FEA6F1BB}"/>
                </c:ext>
              </c:extLst>
            </c:dLbl>
            <c:dLbl>
              <c:idx val="4"/>
              <c:delete val="1"/>
              <c:extLst>
                <c:ext xmlns:c15="http://schemas.microsoft.com/office/drawing/2012/chart" uri="{CE6537A1-D6FC-4f65-9D91-7224C49458BB}"/>
                <c:ext xmlns:c16="http://schemas.microsoft.com/office/drawing/2014/chart" uri="{C3380CC4-5D6E-409C-BE32-E72D297353CC}">
                  <c16:uniqueId val="{0000001A-5865-4896-AA7C-9285FEA6F1BB}"/>
                </c:ext>
              </c:extLst>
            </c:dLbl>
            <c:dLbl>
              <c:idx val="6"/>
              <c:delete val="1"/>
              <c:extLst>
                <c:ext xmlns:c15="http://schemas.microsoft.com/office/drawing/2012/chart" uri="{CE6537A1-D6FC-4f65-9D91-7224C49458BB}"/>
                <c:ext xmlns:c16="http://schemas.microsoft.com/office/drawing/2014/chart" uri="{C3380CC4-5D6E-409C-BE32-E72D297353CC}">
                  <c16:uniqueId val="{0000001B-5865-4896-AA7C-9285FEA6F1BB}"/>
                </c:ext>
              </c:extLst>
            </c:dLbl>
            <c:dLbl>
              <c:idx val="7"/>
              <c:delete val="1"/>
              <c:extLst>
                <c:ext xmlns:c15="http://schemas.microsoft.com/office/drawing/2012/chart" uri="{CE6537A1-D6FC-4f65-9D91-7224C49458BB}"/>
                <c:ext xmlns:c16="http://schemas.microsoft.com/office/drawing/2014/chart" uri="{C3380CC4-5D6E-409C-BE32-E72D297353CC}">
                  <c16:uniqueId val="{0000001C-5865-4896-AA7C-9285FEA6F1BB}"/>
                </c:ext>
              </c:extLst>
            </c:dLbl>
            <c:dLbl>
              <c:idx val="8"/>
              <c:delete val="1"/>
              <c:extLst>
                <c:ext xmlns:c15="http://schemas.microsoft.com/office/drawing/2012/chart" uri="{CE6537A1-D6FC-4f65-9D91-7224C49458BB}"/>
                <c:ext xmlns:c16="http://schemas.microsoft.com/office/drawing/2014/chart" uri="{C3380CC4-5D6E-409C-BE32-E72D297353CC}">
                  <c16:uniqueId val="{0000001D-5865-4896-AA7C-9285FEA6F1BB}"/>
                </c:ext>
              </c:extLst>
            </c:dLbl>
            <c:dLbl>
              <c:idx val="9"/>
              <c:delete val="1"/>
              <c:extLst>
                <c:ext xmlns:c15="http://schemas.microsoft.com/office/drawing/2012/chart" uri="{CE6537A1-D6FC-4f65-9D91-7224C49458BB}"/>
                <c:ext xmlns:c16="http://schemas.microsoft.com/office/drawing/2014/chart" uri="{C3380CC4-5D6E-409C-BE32-E72D297353CC}">
                  <c16:uniqueId val="{0000001E-5865-4896-AA7C-9285FEA6F1BB}"/>
                </c:ext>
              </c:extLst>
            </c:dLbl>
            <c:dLbl>
              <c:idx val="11"/>
              <c:delete val="1"/>
              <c:extLst>
                <c:ext xmlns:c15="http://schemas.microsoft.com/office/drawing/2012/chart" uri="{CE6537A1-D6FC-4f65-9D91-7224C49458BB}"/>
                <c:ext xmlns:c16="http://schemas.microsoft.com/office/drawing/2014/chart" uri="{C3380CC4-5D6E-409C-BE32-E72D297353CC}">
                  <c16:uniqueId val="{0000001F-5865-4896-AA7C-9285FEA6F1BB}"/>
                </c:ext>
              </c:extLst>
            </c:dLbl>
            <c:dLbl>
              <c:idx val="12"/>
              <c:delete val="1"/>
              <c:extLst>
                <c:ext xmlns:c15="http://schemas.microsoft.com/office/drawing/2012/chart" uri="{CE6537A1-D6FC-4f65-9D91-7224C49458BB}"/>
                <c:ext xmlns:c16="http://schemas.microsoft.com/office/drawing/2014/chart" uri="{C3380CC4-5D6E-409C-BE32-E72D297353CC}">
                  <c16:uniqueId val="{00000020-5865-4896-AA7C-9285FEA6F1BB}"/>
                </c:ext>
              </c:extLst>
            </c:dLbl>
            <c:dLbl>
              <c:idx val="13"/>
              <c:delete val="1"/>
              <c:extLst>
                <c:ext xmlns:c15="http://schemas.microsoft.com/office/drawing/2012/chart" uri="{CE6537A1-D6FC-4f65-9D91-7224C49458BB}"/>
                <c:ext xmlns:c16="http://schemas.microsoft.com/office/drawing/2014/chart" uri="{C3380CC4-5D6E-409C-BE32-E72D297353CC}">
                  <c16:uniqueId val="{00000021-5865-4896-AA7C-9285FEA6F1BB}"/>
                </c:ext>
              </c:extLst>
            </c:dLbl>
            <c:dLbl>
              <c:idx val="14"/>
              <c:delete val="1"/>
              <c:extLst>
                <c:ext xmlns:c15="http://schemas.microsoft.com/office/drawing/2012/chart" uri="{CE6537A1-D6FC-4f65-9D91-7224C49458BB}"/>
                <c:ext xmlns:c16="http://schemas.microsoft.com/office/drawing/2014/chart" uri="{C3380CC4-5D6E-409C-BE32-E72D297353CC}">
                  <c16:uniqueId val="{00000022-5865-4896-AA7C-9285FEA6F1BB}"/>
                </c:ext>
              </c:extLst>
            </c:dLbl>
            <c:dLbl>
              <c:idx val="16"/>
              <c:delete val="1"/>
              <c:extLst>
                <c:ext xmlns:c15="http://schemas.microsoft.com/office/drawing/2012/chart" uri="{CE6537A1-D6FC-4f65-9D91-7224C49458BB}"/>
                <c:ext xmlns:c16="http://schemas.microsoft.com/office/drawing/2014/chart" uri="{C3380CC4-5D6E-409C-BE32-E72D297353CC}">
                  <c16:uniqueId val="{00000023-5865-4896-AA7C-9285FEA6F1BB}"/>
                </c:ext>
              </c:extLst>
            </c:dLbl>
            <c:dLbl>
              <c:idx val="17"/>
              <c:delete val="1"/>
              <c:extLst>
                <c:ext xmlns:c15="http://schemas.microsoft.com/office/drawing/2012/chart" uri="{CE6537A1-D6FC-4f65-9D91-7224C49458BB}"/>
                <c:ext xmlns:c16="http://schemas.microsoft.com/office/drawing/2014/chart" uri="{C3380CC4-5D6E-409C-BE32-E72D297353CC}">
                  <c16:uniqueId val="{00000024-5865-4896-AA7C-9285FEA6F1BB}"/>
                </c:ext>
              </c:extLst>
            </c:dLbl>
            <c:dLbl>
              <c:idx val="18"/>
              <c:delete val="1"/>
              <c:extLst>
                <c:ext xmlns:c15="http://schemas.microsoft.com/office/drawing/2012/chart" uri="{CE6537A1-D6FC-4f65-9D91-7224C49458BB}"/>
                <c:ext xmlns:c16="http://schemas.microsoft.com/office/drawing/2014/chart" uri="{C3380CC4-5D6E-409C-BE32-E72D297353CC}">
                  <c16:uniqueId val="{00000025-5865-4896-AA7C-9285FEA6F1BB}"/>
                </c:ext>
              </c:extLst>
            </c:dLbl>
            <c:dLbl>
              <c:idx val="19"/>
              <c:delete val="1"/>
              <c:extLst>
                <c:ext xmlns:c15="http://schemas.microsoft.com/office/drawing/2012/chart" uri="{CE6537A1-D6FC-4f65-9D91-7224C49458BB}"/>
                <c:ext xmlns:c16="http://schemas.microsoft.com/office/drawing/2014/chart" uri="{C3380CC4-5D6E-409C-BE32-E72D297353CC}">
                  <c16:uniqueId val="{00000026-5865-4896-AA7C-9285FEA6F1BB}"/>
                </c:ext>
              </c:extLst>
            </c:dLbl>
            <c:dLbl>
              <c:idx val="20"/>
              <c:numFmt formatCode="0.0%" sourceLinked="0"/>
              <c:spPr>
                <a:noFill/>
                <a:ln>
                  <a:noFill/>
                </a:ln>
                <a:effectLst/>
              </c:spPr>
              <c:txPr>
                <a:bodyPr rot="0" vert="horz"/>
                <a:lstStyle/>
                <a:p>
                  <a:pPr>
                    <a:defRPr b="1">
                      <a:solidFill>
                        <a:srgbClr val="04AEA6"/>
                      </a:solidFill>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7-5865-4896-AA7C-9285FEA6F1BB}"/>
                </c:ext>
              </c:extLst>
            </c:dLbl>
            <c:dLbl>
              <c:idx val="21"/>
              <c:delete val="1"/>
              <c:extLst>
                <c:ext xmlns:c15="http://schemas.microsoft.com/office/drawing/2012/chart" uri="{CE6537A1-D6FC-4f65-9D91-7224C49458BB}"/>
                <c:ext xmlns:c16="http://schemas.microsoft.com/office/drawing/2014/chart" uri="{C3380CC4-5D6E-409C-BE32-E72D297353CC}">
                  <c16:uniqueId val="{00000028-5865-4896-AA7C-9285FEA6F1BB}"/>
                </c:ext>
              </c:extLst>
            </c:dLbl>
            <c:dLbl>
              <c:idx val="22"/>
              <c:delete val="1"/>
              <c:extLst>
                <c:ext xmlns:c15="http://schemas.microsoft.com/office/drawing/2012/chart" uri="{CE6537A1-D6FC-4f65-9D91-7224C49458BB}"/>
                <c:ext xmlns:c16="http://schemas.microsoft.com/office/drawing/2014/chart" uri="{C3380CC4-5D6E-409C-BE32-E72D297353CC}">
                  <c16:uniqueId val="{00000029-5865-4896-AA7C-9285FEA6F1BB}"/>
                </c:ext>
              </c:extLst>
            </c:dLbl>
            <c:dLbl>
              <c:idx val="23"/>
              <c:delete val="1"/>
              <c:extLst>
                <c:ext xmlns:c15="http://schemas.microsoft.com/office/drawing/2012/chart" uri="{CE6537A1-D6FC-4f65-9D91-7224C49458BB}"/>
                <c:ext xmlns:c16="http://schemas.microsoft.com/office/drawing/2014/chart" uri="{C3380CC4-5D6E-409C-BE32-E72D297353CC}">
                  <c16:uniqueId val="{0000002A-5865-4896-AA7C-9285FEA6F1BB}"/>
                </c:ext>
              </c:extLst>
            </c:dLbl>
            <c:dLbl>
              <c:idx val="24"/>
              <c:delete val="1"/>
              <c:extLst>
                <c:ext xmlns:c15="http://schemas.microsoft.com/office/drawing/2012/chart" uri="{CE6537A1-D6FC-4f65-9D91-7224C49458BB}"/>
                <c:ext xmlns:c16="http://schemas.microsoft.com/office/drawing/2014/chart" uri="{C3380CC4-5D6E-409C-BE32-E72D297353CC}">
                  <c16:uniqueId val="{0000002B-5865-4896-AA7C-9285FEA6F1BB}"/>
                </c:ext>
              </c:extLst>
            </c:dLbl>
            <c:dLbl>
              <c:idx val="25"/>
              <c:numFmt formatCode="0.0%" sourceLinked="0"/>
              <c:spPr>
                <a:noFill/>
                <a:ln>
                  <a:noFill/>
                </a:ln>
                <a:effectLst/>
              </c:spPr>
              <c:txPr>
                <a:bodyPr rot="0" vert="horz"/>
                <a:lstStyle/>
                <a:p>
                  <a:pPr>
                    <a:defRPr b="1">
                      <a:solidFill>
                        <a:srgbClr val="04AEA6"/>
                      </a:solidFill>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C-5865-4896-AA7C-9285FEA6F1BB}"/>
                </c:ext>
              </c:extLst>
            </c:dLbl>
            <c:numFmt formatCode="0%" sourceLinked="0"/>
            <c:spPr>
              <a:noFill/>
              <a:ln>
                <a:noFill/>
              </a:ln>
              <a:effectLst/>
            </c:spPr>
            <c:txPr>
              <a:bodyPr rot="0" vert="horz"/>
              <a:lstStyle/>
              <a:p>
                <a:pPr>
                  <a:defRPr b="1">
                    <a:solidFill>
                      <a:srgbClr val="04AEA6"/>
                    </a:solidFill>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'G14'!$C$2:$C$27</c:f>
              <c:numCache>
                <c:formatCode>0.0%</c:formatCode>
                <c:ptCount val="26"/>
                <c:pt idx="0">
                  <c:v>4.5941119702945787E-3</c:v>
                </c:pt>
                <c:pt idx="1">
                  <c:v>9.667433209567422E-3</c:v>
                </c:pt>
                <c:pt idx="2">
                  <c:v>1.5188355126001918E-2</c:v>
                </c:pt>
                <c:pt idx="3">
                  <c:v>1.7970634748053493E-2</c:v>
                </c:pt>
                <c:pt idx="4">
                  <c:v>2.0820814763198969E-2</c:v>
                </c:pt>
                <c:pt idx="5">
                  <c:v>2.37762276784792E-2</c:v>
                </c:pt>
                <c:pt idx="6">
                  <c:v>2.6856913116374059E-2</c:v>
                </c:pt>
                <c:pt idx="7">
                  <c:v>2.9314956618840426E-2</c:v>
                </c:pt>
                <c:pt idx="8">
                  <c:v>3.1856627293870732E-2</c:v>
                </c:pt>
                <c:pt idx="9">
                  <c:v>3.4498424117428428E-2</c:v>
                </c:pt>
                <c:pt idx="10">
                  <c:v>3.7248261650121739E-2</c:v>
                </c:pt>
                <c:pt idx="11">
                  <c:v>4.0112097909094979E-2</c:v>
                </c:pt>
                <c:pt idx="12">
                  <c:v>4.3094943105119077E-2</c:v>
                </c:pt>
                <c:pt idx="13">
                  <c:v>4.6200865610501962E-2</c:v>
                </c:pt>
                <c:pt idx="14">
                  <c:v>4.9433867475088489E-2</c:v>
                </c:pt>
                <c:pt idx="15">
                  <c:v>5.0684075893266733E-2</c:v>
                </c:pt>
                <c:pt idx="16">
                  <c:v>5.1738369554751973E-2</c:v>
                </c:pt>
                <c:pt idx="17">
                  <c:v>5.2722844749764075E-2</c:v>
                </c:pt>
                <c:pt idx="18">
                  <c:v>5.3645727008124089E-2</c:v>
                </c:pt>
                <c:pt idx="19">
                  <c:v>5.4513240188930334E-2</c:v>
                </c:pt>
                <c:pt idx="20">
                  <c:v>5.5331173074186779E-2</c:v>
                </c:pt>
                <c:pt idx="21">
                  <c:v>5.610488489517329E-2</c:v>
                </c:pt>
                <c:pt idx="22">
                  <c:v>5.683944156573606E-2</c:v>
                </c:pt>
                <c:pt idx="23">
                  <c:v>5.7539362012458017E-2</c:v>
                </c:pt>
                <c:pt idx="24">
                  <c:v>5.8208567287574065E-2</c:v>
                </c:pt>
                <c:pt idx="25">
                  <c:v>5.8850230745558285E-2</c:v>
                </c:pt>
              </c:numCache>
            </c:numRef>
          </c:val>
          <c:extLst>
            <c:ext xmlns:c16="http://schemas.microsoft.com/office/drawing/2014/chart" uri="{C3380CC4-5D6E-409C-BE32-E72D297353CC}">
              <c16:uniqueId val="{0000002D-5865-4896-AA7C-9285FEA6F1BB}"/>
            </c:ext>
          </c:extLst>
        </c:ser>
        <c:dLbls>
          <c:dLblPos val="outEnd"/>
          <c:showLegendKey val="0"/>
          <c:showVal val="1"/>
          <c:showCatName val="0"/>
          <c:showSerName val="0"/>
          <c:showPercent val="0"/>
          <c:showBubbleSize val="0"/>
        </c:dLbls>
        <c:gapWidth val="2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solidFill>
                  <a:srgbClr val="5D7167"/>
                </a:solidFill>
              </a:defRPr>
            </a:pPr>
            <a:endParaRPr lang="ca-AD"/>
          </a:p>
        </c:txPr>
        <c:crossAx val="1152069824"/>
        <c:crosses val="autoZero"/>
        <c:auto val="1"/>
        <c:lblAlgn val="ctr"/>
        <c:lblOffset val="100"/>
        <c:tickLblSkip val="5"/>
        <c:noMultiLvlLbl val="0"/>
      </c:catAx>
      <c:valAx>
        <c:axId val="1152069824"/>
        <c:scaling>
          <c:orientation val="minMax"/>
          <c:max val="0.25"/>
          <c:min val="-5.000000000000001E-2"/>
        </c:scaling>
        <c:delete val="0"/>
        <c:axPos val="l"/>
        <c:title>
          <c:tx>
            <c:rich>
              <a:bodyPr rot="-5400000" vert="horz"/>
              <a:lstStyle/>
              <a:p>
                <a:pPr algn="ctr" rtl="0">
                  <a:defRPr b="0">
                    <a:solidFill>
                      <a:srgbClr val="5D7167"/>
                    </a:solidFill>
                  </a:defRPr>
                </a:pPr>
                <a:r>
                  <a:rPr lang="es-ES_tradnl" b="0">
                    <a:solidFill>
                      <a:srgbClr val="5D7167"/>
                    </a:solidFill>
                  </a:rPr>
                  <a:t>% desviació sobre Statu Quo </a:t>
                </a:r>
              </a:p>
            </c:rich>
          </c:tx>
          <c:overlay val="0"/>
          <c:spPr>
            <a:noFill/>
            <a:ln>
              <a:noFill/>
            </a:ln>
            <a:effectLst/>
          </c:spPr>
        </c:title>
        <c:numFmt formatCode="0%" sourceLinked="0"/>
        <c:majorTickMark val="in"/>
        <c:minorTickMark val="none"/>
        <c:tickLblPos val="nextTo"/>
        <c:spPr>
          <a:noFill/>
          <a:ln>
            <a:solidFill>
              <a:schemeClr val="tx1">
                <a:lumMod val="15000"/>
                <a:lumOff val="85000"/>
              </a:schemeClr>
            </a:solidFill>
          </a:ln>
          <a:effectLst/>
        </c:spPr>
        <c:txPr>
          <a:bodyPr rot="-60000000" vert="horz"/>
          <a:lstStyle/>
          <a:p>
            <a:pPr>
              <a:defRPr>
                <a:solidFill>
                  <a:srgbClr val="5D7167"/>
                </a:solidFill>
              </a:defRPr>
            </a:pPr>
            <a:endParaRPr lang="ca-AD"/>
          </a:p>
        </c:txPr>
        <c:crossAx val="1341434447"/>
        <c:crosses val="autoZero"/>
        <c:crossBetween val="between"/>
      </c:valAx>
      <c:spPr>
        <a:noFill/>
        <a:ln>
          <a:noFill/>
        </a:ln>
        <a:effectLst/>
      </c:spPr>
    </c:plotArea>
    <c:legend>
      <c:legendPos val="b"/>
      <c:overlay val="0"/>
      <c:spPr>
        <a:noFill/>
        <a:ln>
          <a:noFill/>
        </a:ln>
        <a:effectLst/>
      </c:spPr>
      <c:txPr>
        <a:bodyPr rot="0" vert="horz"/>
        <a:lstStyle/>
        <a:p>
          <a:pPr>
            <a:defRPr/>
          </a:pPr>
          <a:endParaRPr lang="ca-AD"/>
        </a:p>
      </c:txPr>
    </c:legend>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'G15'!$B$1</c:f>
              <c:strCache>
                <c:ptCount val="1"/>
                <c:pt idx="0">
                  <c:v>Exportacions UE</c:v>
                </c:pt>
              </c:strCache>
            </c:strRef>
          </c:tx>
          <c:spPr>
            <a:solidFill>
              <a:srgbClr val="2B6F6A"/>
            </a:solidFill>
            <a:ln>
              <a:noFill/>
            </a:ln>
            <a:effectLst/>
          </c:spPr>
          <c:invertIfNegative val="0"/>
          <c:dLbls>
            <c:dLbl>
              <c:idx val="0"/>
              <c:layout>
                <c:manualLayout>
                  <c:x val="6.8367942809946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26-4044-B7E5-FAF70568E492}"/>
                </c:ext>
              </c:extLst>
            </c:dLbl>
            <c:dLbl>
              <c:idx val="1"/>
              <c:delete val="1"/>
              <c:extLst>
                <c:ext xmlns:c15="http://schemas.microsoft.com/office/drawing/2012/chart" uri="{CE6537A1-D6FC-4f65-9D91-7224C49458BB}"/>
                <c:ext xmlns:c16="http://schemas.microsoft.com/office/drawing/2014/chart" uri="{C3380CC4-5D6E-409C-BE32-E72D297353CC}">
                  <c16:uniqueId val="{00000001-7026-4044-B7E5-FAF70568E492}"/>
                </c:ext>
              </c:extLst>
            </c:dLbl>
            <c:dLbl>
              <c:idx val="2"/>
              <c:delete val="1"/>
              <c:extLst>
                <c:ext xmlns:c15="http://schemas.microsoft.com/office/drawing/2012/chart" uri="{CE6537A1-D6FC-4f65-9D91-7224C49458BB}"/>
                <c:ext xmlns:c16="http://schemas.microsoft.com/office/drawing/2014/chart" uri="{C3380CC4-5D6E-409C-BE32-E72D297353CC}">
                  <c16:uniqueId val="{00000002-7026-4044-B7E5-FAF70568E492}"/>
                </c:ext>
              </c:extLst>
            </c:dLbl>
            <c:dLbl>
              <c:idx val="3"/>
              <c:delete val="1"/>
              <c:extLst>
                <c:ext xmlns:c15="http://schemas.microsoft.com/office/drawing/2012/chart" uri="{CE6537A1-D6FC-4f65-9D91-7224C49458BB}"/>
                <c:ext xmlns:c16="http://schemas.microsoft.com/office/drawing/2014/chart" uri="{C3380CC4-5D6E-409C-BE32-E72D297353CC}">
                  <c16:uniqueId val="{00000003-7026-4044-B7E5-FAF70568E492}"/>
                </c:ext>
              </c:extLst>
            </c:dLbl>
            <c:dLbl>
              <c:idx val="4"/>
              <c:delete val="1"/>
              <c:extLst>
                <c:ext xmlns:c15="http://schemas.microsoft.com/office/drawing/2012/chart" uri="{CE6537A1-D6FC-4f65-9D91-7224C49458BB}"/>
                <c:ext xmlns:c16="http://schemas.microsoft.com/office/drawing/2014/chart" uri="{C3380CC4-5D6E-409C-BE32-E72D297353CC}">
                  <c16:uniqueId val="{00000004-7026-4044-B7E5-FAF70568E492}"/>
                </c:ext>
              </c:extLst>
            </c:dLbl>
            <c:dLbl>
              <c:idx val="6"/>
              <c:delete val="1"/>
              <c:extLst>
                <c:ext xmlns:c15="http://schemas.microsoft.com/office/drawing/2012/chart" uri="{CE6537A1-D6FC-4f65-9D91-7224C49458BB}"/>
                <c:ext xmlns:c16="http://schemas.microsoft.com/office/drawing/2014/chart" uri="{C3380CC4-5D6E-409C-BE32-E72D297353CC}">
                  <c16:uniqueId val="{00000005-7026-4044-B7E5-FAF70568E492}"/>
                </c:ext>
              </c:extLst>
            </c:dLbl>
            <c:dLbl>
              <c:idx val="7"/>
              <c:delete val="1"/>
              <c:extLst>
                <c:ext xmlns:c15="http://schemas.microsoft.com/office/drawing/2012/chart" uri="{CE6537A1-D6FC-4f65-9D91-7224C49458BB}"/>
                <c:ext xmlns:c16="http://schemas.microsoft.com/office/drawing/2014/chart" uri="{C3380CC4-5D6E-409C-BE32-E72D297353CC}">
                  <c16:uniqueId val="{00000006-7026-4044-B7E5-FAF70568E492}"/>
                </c:ext>
              </c:extLst>
            </c:dLbl>
            <c:dLbl>
              <c:idx val="8"/>
              <c:delete val="1"/>
              <c:extLst>
                <c:ext xmlns:c15="http://schemas.microsoft.com/office/drawing/2012/chart" uri="{CE6537A1-D6FC-4f65-9D91-7224C49458BB}"/>
                <c:ext xmlns:c16="http://schemas.microsoft.com/office/drawing/2014/chart" uri="{C3380CC4-5D6E-409C-BE32-E72D297353CC}">
                  <c16:uniqueId val="{00000007-7026-4044-B7E5-FAF70568E492}"/>
                </c:ext>
              </c:extLst>
            </c:dLbl>
            <c:dLbl>
              <c:idx val="9"/>
              <c:delete val="1"/>
              <c:extLst>
                <c:ext xmlns:c15="http://schemas.microsoft.com/office/drawing/2012/chart" uri="{CE6537A1-D6FC-4f65-9D91-7224C49458BB}"/>
                <c:ext xmlns:c16="http://schemas.microsoft.com/office/drawing/2014/chart" uri="{C3380CC4-5D6E-409C-BE32-E72D297353CC}">
                  <c16:uniqueId val="{00000008-7026-4044-B7E5-FAF70568E492}"/>
                </c:ext>
              </c:extLst>
            </c:dLbl>
            <c:dLbl>
              <c:idx val="11"/>
              <c:delete val="1"/>
              <c:extLst>
                <c:ext xmlns:c15="http://schemas.microsoft.com/office/drawing/2012/chart" uri="{CE6537A1-D6FC-4f65-9D91-7224C49458BB}"/>
                <c:ext xmlns:c16="http://schemas.microsoft.com/office/drawing/2014/chart" uri="{C3380CC4-5D6E-409C-BE32-E72D297353CC}">
                  <c16:uniqueId val="{00000009-7026-4044-B7E5-FAF70568E492}"/>
                </c:ext>
              </c:extLst>
            </c:dLbl>
            <c:dLbl>
              <c:idx val="12"/>
              <c:delete val="1"/>
              <c:extLst>
                <c:ext xmlns:c15="http://schemas.microsoft.com/office/drawing/2012/chart" uri="{CE6537A1-D6FC-4f65-9D91-7224C49458BB}"/>
                <c:ext xmlns:c16="http://schemas.microsoft.com/office/drawing/2014/chart" uri="{C3380CC4-5D6E-409C-BE32-E72D297353CC}">
                  <c16:uniqueId val="{0000000A-7026-4044-B7E5-FAF70568E492}"/>
                </c:ext>
              </c:extLst>
            </c:dLbl>
            <c:dLbl>
              <c:idx val="13"/>
              <c:delete val="1"/>
              <c:extLst>
                <c:ext xmlns:c15="http://schemas.microsoft.com/office/drawing/2012/chart" uri="{CE6537A1-D6FC-4f65-9D91-7224C49458BB}"/>
                <c:ext xmlns:c16="http://schemas.microsoft.com/office/drawing/2014/chart" uri="{C3380CC4-5D6E-409C-BE32-E72D297353CC}">
                  <c16:uniqueId val="{0000000B-7026-4044-B7E5-FAF70568E492}"/>
                </c:ext>
              </c:extLst>
            </c:dLbl>
            <c:dLbl>
              <c:idx val="14"/>
              <c:delete val="1"/>
              <c:extLst>
                <c:ext xmlns:c15="http://schemas.microsoft.com/office/drawing/2012/chart" uri="{CE6537A1-D6FC-4f65-9D91-7224C49458BB}"/>
                <c:ext xmlns:c16="http://schemas.microsoft.com/office/drawing/2014/chart" uri="{C3380CC4-5D6E-409C-BE32-E72D297353CC}">
                  <c16:uniqueId val="{0000000C-7026-4044-B7E5-FAF70568E492}"/>
                </c:ext>
              </c:extLst>
            </c:dLbl>
            <c:dLbl>
              <c:idx val="16"/>
              <c:delete val="1"/>
              <c:extLst>
                <c:ext xmlns:c15="http://schemas.microsoft.com/office/drawing/2012/chart" uri="{CE6537A1-D6FC-4f65-9D91-7224C49458BB}"/>
                <c:ext xmlns:c16="http://schemas.microsoft.com/office/drawing/2014/chart" uri="{C3380CC4-5D6E-409C-BE32-E72D297353CC}">
                  <c16:uniqueId val="{0000000D-7026-4044-B7E5-FAF70568E492}"/>
                </c:ext>
              </c:extLst>
            </c:dLbl>
            <c:dLbl>
              <c:idx val="17"/>
              <c:delete val="1"/>
              <c:extLst>
                <c:ext xmlns:c15="http://schemas.microsoft.com/office/drawing/2012/chart" uri="{CE6537A1-D6FC-4f65-9D91-7224C49458BB}"/>
                <c:ext xmlns:c16="http://schemas.microsoft.com/office/drawing/2014/chart" uri="{C3380CC4-5D6E-409C-BE32-E72D297353CC}">
                  <c16:uniqueId val="{0000000E-7026-4044-B7E5-FAF70568E492}"/>
                </c:ext>
              </c:extLst>
            </c:dLbl>
            <c:dLbl>
              <c:idx val="18"/>
              <c:delete val="1"/>
              <c:extLst>
                <c:ext xmlns:c15="http://schemas.microsoft.com/office/drawing/2012/chart" uri="{CE6537A1-D6FC-4f65-9D91-7224C49458BB}"/>
                <c:ext xmlns:c16="http://schemas.microsoft.com/office/drawing/2014/chart" uri="{C3380CC4-5D6E-409C-BE32-E72D297353CC}">
                  <c16:uniqueId val="{0000000F-7026-4044-B7E5-FAF70568E492}"/>
                </c:ext>
              </c:extLst>
            </c:dLbl>
            <c:dLbl>
              <c:idx val="19"/>
              <c:delete val="1"/>
              <c:extLst>
                <c:ext xmlns:c15="http://schemas.microsoft.com/office/drawing/2012/chart" uri="{CE6537A1-D6FC-4f65-9D91-7224C49458BB}"/>
                <c:ext xmlns:c16="http://schemas.microsoft.com/office/drawing/2014/chart" uri="{C3380CC4-5D6E-409C-BE32-E72D297353CC}">
                  <c16:uniqueId val="{00000010-7026-4044-B7E5-FAF70568E492}"/>
                </c:ext>
              </c:extLst>
            </c:dLbl>
            <c:dLbl>
              <c:idx val="21"/>
              <c:delete val="1"/>
              <c:extLst>
                <c:ext xmlns:c15="http://schemas.microsoft.com/office/drawing/2012/chart" uri="{CE6537A1-D6FC-4f65-9D91-7224C49458BB}"/>
                <c:ext xmlns:c16="http://schemas.microsoft.com/office/drawing/2014/chart" uri="{C3380CC4-5D6E-409C-BE32-E72D297353CC}">
                  <c16:uniqueId val="{00000011-7026-4044-B7E5-FAF70568E492}"/>
                </c:ext>
              </c:extLst>
            </c:dLbl>
            <c:dLbl>
              <c:idx val="22"/>
              <c:delete val="1"/>
              <c:extLst>
                <c:ext xmlns:c15="http://schemas.microsoft.com/office/drawing/2012/chart" uri="{CE6537A1-D6FC-4f65-9D91-7224C49458BB}"/>
                <c:ext xmlns:c16="http://schemas.microsoft.com/office/drawing/2014/chart" uri="{C3380CC4-5D6E-409C-BE32-E72D297353CC}">
                  <c16:uniqueId val="{00000012-7026-4044-B7E5-FAF70568E492}"/>
                </c:ext>
              </c:extLst>
            </c:dLbl>
            <c:dLbl>
              <c:idx val="23"/>
              <c:delete val="1"/>
              <c:extLst>
                <c:ext xmlns:c15="http://schemas.microsoft.com/office/drawing/2012/chart" uri="{CE6537A1-D6FC-4f65-9D91-7224C49458BB}"/>
                <c:ext xmlns:c16="http://schemas.microsoft.com/office/drawing/2014/chart" uri="{C3380CC4-5D6E-409C-BE32-E72D297353CC}">
                  <c16:uniqueId val="{00000013-7026-4044-B7E5-FAF70568E492}"/>
                </c:ext>
              </c:extLst>
            </c:dLbl>
            <c:dLbl>
              <c:idx val="24"/>
              <c:delete val="1"/>
              <c:extLst>
                <c:ext xmlns:c15="http://schemas.microsoft.com/office/drawing/2012/chart" uri="{CE6537A1-D6FC-4f65-9D91-7224C49458BB}"/>
                <c:ext xmlns:c16="http://schemas.microsoft.com/office/drawing/2014/chart" uri="{C3380CC4-5D6E-409C-BE32-E72D297353CC}">
                  <c16:uniqueId val="{00000014-7026-4044-B7E5-FAF70568E492}"/>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'G15'!$A$2:$A$27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'G15'!$B$2:$B$27</c:f>
              <c:numCache>
                <c:formatCode>0.0%</c:formatCode>
                <c:ptCount val="26"/>
                <c:pt idx="0">
                  <c:v>1.5776792146651841E-2</c:v>
                </c:pt>
                <c:pt idx="1">
                  <c:v>3.1967549439003706E-2</c:v>
                </c:pt>
                <c:pt idx="2">
                  <c:v>5.0785449725696541E-2</c:v>
                </c:pt>
                <c:pt idx="3">
                  <c:v>6.1751148857877913E-2</c:v>
                </c:pt>
                <c:pt idx="4">
                  <c:v>7.2818228058503687E-2</c:v>
                </c:pt>
                <c:pt idx="5">
                  <c:v>8.4107508239294138E-2</c:v>
                </c:pt>
                <c:pt idx="6">
                  <c:v>9.5678257662549657E-2</c:v>
                </c:pt>
                <c:pt idx="7">
                  <c:v>0.10559895289443499</c:v>
                </c:pt>
                <c:pt idx="8">
                  <c:v>0.11578002042759161</c:v>
                </c:pt>
                <c:pt idx="9">
                  <c:v>0.12625625742753921</c:v>
                </c:pt>
                <c:pt idx="10">
                  <c:v>0.13704896203586414</c:v>
                </c:pt>
                <c:pt idx="11">
                  <c:v>0.14817582897364145</c:v>
                </c:pt>
                <c:pt idx="12">
                  <c:v>0.15965313464734487</c:v>
                </c:pt>
                <c:pt idx="13">
                  <c:v>0.17149784109912258</c:v>
                </c:pt>
                <c:pt idx="14">
                  <c:v>0.18372377957418617</c:v>
                </c:pt>
                <c:pt idx="15">
                  <c:v>0.1907754553259311</c:v>
                </c:pt>
                <c:pt idx="16">
                  <c:v>0.19692152295513665</c:v>
                </c:pt>
                <c:pt idx="17">
                  <c:v>0.20241015002638907</c:v>
                </c:pt>
                <c:pt idx="18">
                  <c:v>0.20732391073126455</c:v>
                </c:pt>
                <c:pt idx="19">
                  <c:v>0.21173109604447896</c:v>
                </c:pt>
                <c:pt idx="20">
                  <c:v>0.21569083900513508</c:v>
                </c:pt>
                <c:pt idx="21">
                  <c:v>0.21925401863926552</c:v>
                </c:pt>
                <c:pt idx="22">
                  <c:v>0.2224638796133851</c:v>
                </c:pt>
                <c:pt idx="23">
                  <c:v>0.22535870692007129</c:v>
                </c:pt>
                <c:pt idx="24">
                  <c:v>0.2279726510768669</c:v>
                </c:pt>
                <c:pt idx="25">
                  <c:v>0.23033721128897322</c:v>
                </c:pt>
              </c:numCache>
            </c:numRef>
          </c:val>
          <c:extLst>
            <c:ext xmlns:c16="http://schemas.microsoft.com/office/drawing/2014/chart" uri="{C3380CC4-5D6E-409C-BE32-E72D297353CC}">
              <c16:uniqueId val="{00000015-7026-4044-B7E5-FAF70568E492}"/>
            </c:ext>
          </c:extLst>
        </c:ser>
        <c:ser>
          <c:idx val="1"/>
          <c:order val="1"/>
          <c:tx>
            <c:strRef>
              <c:f>'G15'!$C$1</c:f>
              <c:strCache>
                <c:ptCount val="1"/>
                <c:pt idx="0">
                  <c:v>Exportacions resta del mon</c:v>
                </c:pt>
              </c:strCache>
            </c:strRef>
          </c:tx>
          <c:spPr>
            <a:solidFill>
              <a:srgbClr val="04AEA6"/>
            </a:solid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16-7026-4044-B7E5-FAF70568E492}"/>
                </c:ext>
              </c:extLst>
            </c:dLbl>
            <c:dLbl>
              <c:idx val="1"/>
              <c:delete val="1"/>
              <c:extLst>
                <c:ext xmlns:c15="http://schemas.microsoft.com/office/drawing/2012/chart" uri="{CE6537A1-D6FC-4f65-9D91-7224C49458BB}"/>
                <c:ext xmlns:c16="http://schemas.microsoft.com/office/drawing/2014/chart" uri="{C3380CC4-5D6E-409C-BE32-E72D297353CC}">
                  <c16:uniqueId val="{00000017-7026-4044-B7E5-FAF70568E492}"/>
                </c:ext>
              </c:extLst>
            </c:dLbl>
            <c:dLbl>
              <c:idx val="2"/>
              <c:delete val="1"/>
              <c:extLst>
                <c:ext xmlns:c15="http://schemas.microsoft.com/office/drawing/2012/chart" uri="{CE6537A1-D6FC-4f65-9D91-7224C49458BB}"/>
                <c:ext xmlns:c16="http://schemas.microsoft.com/office/drawing/2014/chart" uri="{C3380CC4-5D6E-409C-BE32-E72D297353CC}">
                  <c16:uniqueId val="{00000018-7026-4044-B7E5-FAF70568E492}"/>
                </c:ext>
              </c:extLst>
            </c:dLbl>
            <c:dLbl>
              <c:idx val="3"/>
              <c:delete val="1"/>
              <c:extLst>
                <c:ext xmlns:c15="http://schemas.microsoft.com/office/drawing/2012/chart" uri="{CE6537A1-D6FC-4f65-9D91-7224C49458BB}"/>
                <c:ext xmlns:c16="http://schemas.microsoft.com/office/drawing/2014/chart" uri="{C3380CC4-5D6E-409C-BE32-E72D297353CC}">
                  <c16:uniqueId val="{00000019-7026-4044-B7E5-FAF70568E492}"/>
                </c:ext>
              </c:extLst>
            </c:dLbl>
            <c:dLbl>
              <c:idx val="4"/>
              <c:delete val="1"/>
              <c:extLst>
                <c:ext xmlns:c15="http://schemas.microsoft.com/office/drawing/2012/chart" uri="{CE6537A1-D6FC-4f65-9D91-7224C49458BB}"/>
                <c:ext xmlns:c16="http://schemas.microsoft.com/office/drawing/2014/chart" uri="{C3380CC4-5D6E-409C-BE32-E72D297353CC}">
                  <c16:uniqueId val="{0000001A-7026-4044-B7E5-FAF70568E492}"/>
                </c:ext>
              </c:extLst>
            </c:dLbl>
            <c:dLbl>
              <c:idx val="6"/>
              <c:delete val="1"/>
              <c:extLst>
                <c:ext xmlns:c15="http://schemas.microsoft.com/office/drawing/2012/chart" uri="{CE6537A1-D6FC-4f65-9D91-7224C49458BB}"/>
                <c:ext xmlns:c16="http://schemas.microsoft.com/office/drawing/2014/chart" uri="{C3380CC4-5D6E-409C-BE32-E72D297353CC}">
                  <c16:uniqueId val="{0000001B-7026-4044-B7E5-FAF70568E492}"/>
                </c:ext>
              </c:extLst>
            </c:dLbl>
            <c:dLbl>
              <c:idx val="7"/>
              <c:delete val="1"/>
              <c:extLst>
                <c:ext xmlns:c15="http://schemas.microsoft.com/office/drawing/2012/chart" uri="{CE6537A1-D6FC-4f65-9D91-7224C49458BB}"/>
                <c:ext xmlns:c16="http://schemas.microsoft.com/office/drawing/2014/chart" uri="{C3380CC4-5D6E-409C-BE32-E72D297353CC}">
                  <c16:uniqueId val="{0000001C-7026-4044-B7E5-FAF70568E492}"/>
                </c:ext>
              </c:extLst>
            </c:dLbl>
            <c:dLbl>
              <c:idx val="8"/>
              <c:delete val="1"/>
              <c:extLst>
                <c:ext xmlns:c15="http://schemas.microsoft.com/office/drawing/2012/chart" uri="{CE6537A1-D6FC-4f65-9D91-7224C49458BB}"/>
                <c:ext xmlns:c16="http://schemas.microsoft.com/office/drawing/2014/chart" uri="{C3380CC4-5D6E-409C-BE32-E72D297353CC}">
                  <c16:uniqueId val="{0000001D-7026-4044-B7E5-FAF70568E492}"/>
                </c:ext>
              </c:extLst>
            </c:dLbl>
            <c:dLbl>
              <c:idx val="9"/>
              <c:delete val="1"/>
              <c:extLst>
                <c:ext xmlns:c15="http://schemas.microsoft.com/office/drawing/2012/chart" uri="{CE6537A1-D6FC-4f65-9D91-7224C49458BB}"/>
                <c:ext xmlns:c16="http://schemas.microsoft.com/office/drawing/2014/chart" uri="{C3380CC4-5D6E-409C-BE32-E72D297353CC}">
                  <c16:uniqueId val="{0000001E-7026-4044-B7E5-FAF70568E492}"/>
                </c:ext>
              </c:extLst>
            </c:dLbl>
            <c:dLbl>
              <c:idx val="11"/>
              <c:delete val="1"/>
              <c:extLst>
                <c:ext xmlns:c15="http://schemas.microsoft.com/office/drawing/2012/chart" uri="{CE6537A1-D6FC-4f65-9D91-7224C49458BB}"/>
                <c:ext xmlns:c16="http://schemas.microsoft.com/office/drawing/2014/chart" uri="{C3380CC4-5D6E-409C-BE32-E72D297353CC}">
                  <c16:uniqueId val="{0000001F-7026-4044-B7E5-FAF70568E492}"/>
                </c:ext>
              </c:extLst>
            </c:dLbl>
            <c:dLbl>
              <c:idx val="12"/>
              <c:delete val="1"/>
              <c:extLst>
                <c:ext xmlns:c15="http://schemas.microsoft.com/office/drawing/2012/chart" uri="{CE6537A1-D6FC-4f65-9D91-7224C49458BB}"/>
                <c:ext xmlns:c16="http://schemas.microsoft.com/office/drawing/2014/chart" uri="{C3380CC4-5D6E-409C-BE32-E72D297353CC}">
                  <c16:uniqueId val="{00000020-7026-4044-B7E5-FAF70568E492}"/>
                </c:ext>
              </c:extLst>
            </c:dLbl>
            <c:dLbl>
              <c:idx val="13"/>
              <c:delete val="1"/>
              <c:extLst>
                <c:ext xmlns:c15="http://schemas.microsoft.com/office/drawing/2012/chart" uri="{CE6537A1-D6FC-4f65-9D91-7224C49458BB}"/>
                <c:ext xmlns:c16="http://schemas.microsoft.com/office/drawing/2014/chart" uri="{C3380CC4-5D6E-409C-BE32-E72D297353CC}">
                  <c16:uniqueId val="{00000021-7026-4044-B7E5-FAF70568E492}"/>
                </c:ext>
              </c:extLst>
            </c:dLbl>
            <c:dLbl>
              <c:idx val="14"/>
              <c:delete val="1"/>
              <c:extLst>
                <c:ext xmlns:c15="http://schemas.microsoft.com/office/drawing/2012/chart" uri="{CE6537A1-D6FC-4f65-9D91-7224C49458BB}"/>
                <c:ext xmlns:c16="http://schemas.microsoft.com/office/drawing/2014/chart" uri="{C3380CC4-5D6E-409C-BE32-E72D297353CC}">
                  <c16:uniqueId val="{00000022-7026-4044-B7E5-FAF70568E492}"/>
                </c:ext>
              </c:extLst>
            </c:dLbl>
            <c:dLbl>
              <c:idx val="16"/>
              <c:delete val="1"/>
              <c:extLst>
                <c:ext xmlns:c15="http://schemas.microsoft.com/office/drawing/2012/chart" uri="{CE6537A1-D6FC-4f65-9D91-7224C49458BB}"/>
                <c:ext xmlns:c16="http://schemas.microsoft.com/office/drawing/2014/chart" uri="{C3380CC4-5D6E-409C-BE32-E72D297353CC}">
                  <c16:uniqueId val="{00000023-7026-4044-B7E5-FAF70568E492}"/>
                </c:ext>
              </c:extLst>
            </c:dLbl>
            <c:dLbl>
              <c:idx val="17"/>
              <c:delete val="1"/>
              <c:extLst>
                <c:ext xmlns:c15="http://schemas.microsoft.com/office/drawing/2012/chart" uri="{CE6537A1-D6FC-4f65-9D91-7224C49458BB}"/>
                <c:ext xmlns:c16="http://schemas.microsoft.com/office/drawing/2014/chart" uri="{C3380CC4-5D6E-409C-BE32-E72D297353CC}">
                  <c16:uniqueId val="{00000024-7026-4044-B7E5-FAF70568E492}"/>
                </c:ext>
              </c:extLst>
            </c:dLbl>
            <c:dLbl>
              <c:idx val="18"/>
              <c:delete val="1"/>
              <c:extLst>
                <c:ext xmlns:c15="http://schemas.microsoft.com/office/drawing/2012/chart" uri="{CE6537A1-D6FC-4f65-9D91-7224C49458BB}"/>
                <c:ext xmlns:c16="http://schemas.microsoft.com/office/drawing/2014/chart" uri="{C3380CC4-5D6E-409C-BE32-E72D297353CC}">
                  <c16:uniqueId val="{00000025-7026-4044-B7E5-FAF70568E492}"/>
                </c:ext>
              </c:extLst>
            </c:dLbl>
            <c:dLbl>
              <c:idx val="19"/>
              <c:delete val="1"/>
              <c:extLst>
                <c:ext xmlns:c15="http://schemas.microsoft.com/office/drawing/2012/chart" uri="{CE6537A1-D6FC-4f65-9D91-7224C49458BB}"/>
                <c:ext xmlns:c16="http://schemas.microsoft.com/office/drawing/2014/chart" uri="{C3380CC4-5D6E-409C-BE32-E72D297353CC}">
                  <c16:uniqueId val="{00000026-7026-4044-B7E5-FAF70568E492}"/>
                </c:ext>
              </c:extLst>
            </c:dLbl>
            <c:dLbl>
              <c:idx val="20"/>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7-7026-4044-B7E5-FAF70568E492}"/>
                </c:ext>
              </c:extLst>
            </c:dLbl>
            <c:dLbl>
              <c:idx val="21"/>
              <c:delete val="1"/>
              <c:extLst>
                <c:ext xmlns:c15="http://schemas.microsoft.com/office/drawing/2012/chart" uri="{CE6537A1-D6FC-4f65-9D91-7224C49458BB}"/>
                <c:ext xmlns:c16="http://schemas.microsoft.com/office/drawing/2014/chart" uri="{C3380CC4-5D6E-409C-BE32-E72D297353CC}">
                  <c16:uniqueId val="{00000028-7026-4044-B7E5-FAF70568E492}"/>
                </c:ext>
              </c:extLst>
            </c:dLbl>
            <c:dLbl>
              <c:idx val="22"/>
              <c:delete val="1"/>
              <c:extLst>
                <c:ext xmlns:c15="http://schemas.microsoft.com/office/drawing/2012/chart" uri="{CE6537A1-D6FC-4f65-9D91-7224C49458BB}"/>
                <c:ext xmlns:c16="http://schemas.microsoft.com/office/drawing/2014/chart" uri="{C3380CC4-5D6E-409C-BE32-E72D297353CC}">
                  <c16:uniqueId val="{00000029-7026-4044-B7E5-FAF70568E492}"/>
                </c:ext>
              </c:extLst>
            </c:dLbl>
            <c:dLbl>
              <c:idx val="23"/>
              <c:delete val="1"/>
              <c:extLst>
                <c:ext xmlns:c15="http://schemas.microsoft.com/office/drawing/2012/chart" uri="{CE6537A1-D6FC-4f65-9D91-7224C49458BB}"/>
                <c:ext xmlns:c16="http://schemas.microsoft.com/office/drawing/2014/chart" uri="{C3380CC4-5D6E-409C-BE32-E72D297353CC}">
                  <c16:uniqueId val="{0000002A-7026-4044-B7E5-FAF70568E492}"/>
                </c:ext>
              </c:extLst>
            </c:dLbl>
            <c:dLbl>
              <c:idx val="24"/>
              <c:delete val="1"/>
              <c:extLst>
                <c:ext xmlns:c15="http://schemas.microsoft.com/office/drawing/2012/chart" uri="{CE6537A1-D6FC-4f65-9D91-7224C49458BB}"/>
                <c:ext xmlns:c16="http://schemas.microsoft.com/office/drawing/2014/chart" uri="{C3380CC4-5D6E-409C-BE32-E72D297353CC}">
                  <c16:uniqueId val="{0000002B-7026-4044-B7E5-FAF70568E492}"/>
                </c:ext>
              </c:extLst>
            </c:dLbl>
            <c:dLbl>
              <c:idx val="25"/>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C-7026-4044-B7E5-FAF70568E492}"/>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'G15'!$C$2:$C$27</c:f>
              <c:numCache>
                <c:formatCode>0.0%</c:formatCode>
                <c:ptCount val="26"/>
                <c:pt idx="0">
                  <c:v>-2.6868780590614261E-3</c:v>
                </c:pt>
                <c:pt idx="1">
                  <c:v>-5.5172340659772612E-3</c:v>
                </c:pt>
                <c:pt idx="2">
                  <c:v>-7.6055102786933837E-3</c:v>
                </c:pt>
                <c:pt idx="3">
                  <c:v>-7.8399740037194965E-3</c:v>
                </c:pt>
                <c:pt idx="4">
                  <c:v>-8.1302676847619937E-3</c:v>
                </c:pt>
                <c:pt idx="5">
                  <c:v>-8.4475780187878158E-3</c:v>
                </c:pt>
                <c:pt idx="6">
                  <c:v>-8.7787905790355225E-3</c:v>
                </c:pt>
                <c:pt idx="7">
                  <c:v>-9.2638557705435609E-3</c:v>
                </c:pt>
                <c:pt idx="8">
                  <c:v>-9.7652330149614608E-3</c:v>
                </c:pt>
                <c:pt idx="9">
                  <c:v>-1.0271511417434653E-2</c:v>
                </c:pt>
                <c:pt idx="10">
                  <c:v>-1.0776382512353466E-2</c:v>
                </c:pt>
                <c:pt idx="11">
                  <c:v>-1.1275661373657875E-2</c:v>
                </c:pt>
                <c:pt idx="12">
                  <c:v>-1.1766300660911777E-2</c:v>
                </c:pt>
                <c:pt idx="13">
                  <c:v>-1.2245505218339447E-2</c:v>
                </c:pt>
                <c:pt idx="14">
                  <c:v>-1.2711765123248342E-2</c:v>
                </c:pt>
                <c:pt idx="15">
                  <c:v>-1.0480253435622311E-2</c:v>
                </c:pt>
                <c:pt idx="16">
                  <c:v>-8.502285587527636E-3</c:v>
                </c:pt>
                <c:pt idx="17">
                  <c:v>-6.727070660329959E-3</c:v>
                </c:pt>
                <c:pt idx="18">
                  <c:v>-5.1369540832635341E-3</c:v>
                </c:pt>
                <c:pt idx="19">
                  <c:v>-3.7142701513029897E-3</c:v>
                </c:pt>
                <c:pt idx="20">
                  <c:v>-2.442020564614511E-3</c:v>
                </c:pt>
                <c:pt idx="21">
                  <c:v>-1.3046309450823745E-3</c:v>
                </c:pt>
                <c:pt idx="22">
                  <c:v>-2.8831726185207796E-4</c:v>
                </c:pt>
                <c:pt idx="23">
                  <c:v>6.1940637421131761E-4</c:v>
                </c:pt>
                <c:pt idx="24">
                  <c:v>1.4298679386892665E-3</c:v>
                </c:pt>
                <c:pt idx="25">
                  <c:v>2.153624128248488E-3</c:v>
                </c:pt>
              </c:numCache>
            </c:numRef>
          </c:val>
          <c:extLst>
            <c:ext xmlns:c16="http://schemas.microsoft.com/office/drawing/2014/chart" uri="{C3380CC4-5D6E-409C-BE32-E72D297353CC}">
              <c16:uniqueId val="{0000002D-7026-4044-B7E5-FAF70568E492}"/>
            </c:ext>
          </c:extLst>
        </c:ser>
        <c:dLbls>
          <c:dLblPos val="outEnd"/>
          <c:showLegendKey val="0"/>
          <c:showVal val="1"/>
          <c:showCatName val="0"/>
          <c:showSerName val="0"/>
          <c:showPercent val="0"/>
          <c:showBubbleSize val="0"/>
        </c:dLbls>
        <c:gapWidth val="2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0.25"/>
          <c:min val="-5.000000000000001E-2"/>
        </c:scaling>
        <c:delete val="0"/>
        <c:axPos val="l"/>
        <c:title>
          <c:tx>
            <c:rich>
              <a:bodyPr rot="-5400000" spcFirstLastPara="1" vertOverflow="ellipsis" vert="horz" wrap="square" anchor="ctr" anchorCtr="1"/>
              <a:lstStyle/>
              <a:p>
                <a:pPr>
                  <a:defRPr sz="1000" b="0" i="0" u="none" strike="noStrike" kern="1200" baseline="0">
                    <a:solidFill>
                      <a:srgbClr val="5D7167"/>
                    </a:solidFill>
                    <a:latin typeface="Roboto Mono" panose="00000009000000000000" pitchFamily="49" charset="0"/>
                    <a:ea typeface="Roboto Mono" panose="00000009000000000000" pitchFamily="49" charset="0"/>
                    <a:cs typeface="+mn-cs"/>
                  </a:defRPr>
                </a:pPr>
                <a:r>
                  <a:rPr lang="es-ES_tradnl">
                    <a:solidFill>
                      <a:srgbClr val="5D7167"/>
                    </a:solidFill>
                  </a:rPr>
                  <a:t>% desviació sobre Statu Quo </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5D7167"/>
                  </a:solidFill>
                  <a:latin typeface="Roboto Mono" panose="00000009000000000000" pitchFamily="49" charset="0"/>
                  <a:ea typeface="Roboto Mono" panose="00000009000000000000" pitchFamily="49" charset="0"/>
                  <a:cs typeface="+mn-cs"/>
                </a:defRPr>
              </a:pPr>
              <a:endParaRPr lang="ca-AD"/>
            </a:p>
          </c:txPr>
        </c:title>
        <c:numFmt formatCode="0%" sourceLinked="0"/>
        <c:majorTickMark val="in"/>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rgbClr val="5D7167"/>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'G16'!$B$1</c:f>
              <c:strCache>
                <c:ptCount val="1"/>
                <c:pt idx="0">
                  <c:v>Importacions UE</c:v>
                </c:pt>
              </c:strCache>
            </c:strRef>
          </c:tx>
          <c:spPr>
            <a:solidFill>
              <a:srgbClr val="2B6F6A"/>
            </a:solidFill>
            <a:ln>
              <a:noFill/>
            </a:ln>
            <a:effectLst/>
          </c:spPr>
          <c:invertIfNegative val="0"/>
          <c:dLbls>
            <c:dLbl>
              <c:idx val="0"/>
              <c:layout>
                <c:manualLayout>
                  <c:x val="6.8367942809946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CD-4877-ACF6-BB8DC33A86C7}"/>
                </c:ext>
              </c:extLst>
            </c:dLbl>
            <c:dLbl>
              <c:idx val="1"/>
              <c:delete val="1"/>
              <c:extLst>
                <c:ext xmlns:c15="http://schemas.microsoft.com/office/drawing/2012/chart" uri="{CE6537A1-D6FC-4f65-9D91-7224C49458BB}"/>
                <c:ext xmlns:c16="http://schemas.microsoft.com/office/drawing/2014/chart" uri="{C3380CC4-5D6E-409C-BE32-E72D297353CC}">
                  <c16:uniqueId val="{00000001-03CD-4877-ACF6-BB8DC33A86C7}"/>
                </c:ext>
              </c:extLst>
            </c:dLbl>
            <c:dLbl>
              <c:idx val="2"/>
              <c:delete val="1"/>
              <c:extLst>
                <c:ext xmlns:c15="http://schemas.microsoft.com/office/drawing/2012/chart" uri="{CE6537A1-D6FC-4f65-9D91-7224C49458BB}"/>
                <c:ext xmlns:c16="http://schemas.microsoft.com/office/drawing/2014/chart" uri="{C3380CC4-5D6E-409C-BE32-E72D297353CC}">
                  <c16:uniqueId val="{00000002-03CD-4877-ACF6-BB8DC33A86C7}"/>
                </c:ext>
              </c:extLst>
            </c:dLbl>
            <c:dLbl>
              <c:idx val="3"/>
              <c:delete val="1"/>
              <c:extLst>
                <c:ext xmlns:c15="http://schemas.microsoft.com/office/drawing/2012/chart" uri="{CE6537A1-D6FC-4f65-9D91-7224C49458BB}"/>
                <c:ext xmlns:c16="http://schemas.microsoft.com/office/drawing/2014/chart" uri="{C3380CC4-5D6E-409C-BE32-E72D297353CC}">
                  <c16:uniqueId val="{00000003-03CD-4877-ACF6-BB8DC33A86C7}"/>
                </c:ext>
              </c:extLst>
            </c:dLbl>
            <c:dLbl>
              <c:idx val="4"/>
              <c:delete val="1"/>
              <c:extLst>
                <c:ext xmlns:c15="http://schemas.microsoft.com/office/drawing/2012/chart" uri="{CE6537A1-D6FC-4f65-9D91-7224C49458BB}"/>
                <c:ext xmlns:c16="http://schemas.microsoft.com/office/drawing/2014/chart" uri="{C3380CC4-5D6E-409C-BE32-E72D297353CC}">
                  <c16:uniqueId val="{00000004-03CD-4877-ACF6-BB8DC33A86C7}"/>
                </c:ext>
              </c:extLst>
            </c:dLbl>
            <c:dLbl>
              <c:idx val="6"/>
              <c:delete val="1"/>
              <c:extLst>
                <c:ext xmlns:c15="http://schemas.microsoft.com/office/drawing/2012/chart" uri="{CE6537A1-D6FC-4f65-9D91-7224C49458BB}"/>
                <c:ext xmlns:c16="http://schemas.microsoft.com/office/drawing/2014/chart" uri="{C3380CC4-5D6E-409C-BE32-E72D297353CC}">
                  <c16:uniqueId val="{00000005-03CD-4877-ACF6-BB8DC33A86C7}"/>
                </c:ext>
              </c:extLst>
            </c:dLbl>
            <c:dLbl>
              <c:idx val="7"/>
              <c:delete val="1"/>
              <c:extLst>
                <c:ext xmlns:c15="http://schemas.microsoft.com/office/drawing/2012/chart" uri="{CE6537A1-D6FC-4f65-9D91-7224C49458BB}"/>
                <c:ext xmlns:c16="http://schemas.microsoft.com/office/drawing/2014/chart" uri="{C3380CC4-5D6E-409C-BE32-E72D297353CC}">
                  <c16:uniqueId val="{00000006-03CD-4877-ACF6-BB8DC33A86C7}"/>
                </c:ext>
              </c:extLst>
            </c:dLbl>
            <c:dLbl>
              <c:idx val="8"/>
              <c:delete val="1"/>
              <c:extLst>
                <c:ext xmlns:c15="http://schemas.microsoft.com/office/drawing/2012/chart" uri="{CE6537A1-D6FC-4f65-9D91-7224C49458BB}"/>
                <c:ext xmlns:c16="http://schemas.microsoft.com/office/drawing/2014/chart" uri="{C3380CC4-5D6E-409C-BE32-E72D297353CC}">
                  <c16:uniqueId val="{00000007-03CD-4877-ACF6-BB8DC33A86C7}"/>
                </c:ext>
              </c:extLst>
            </c:dLbl>
            <c:dLbl>
              <c:idx val="9"/>
              <c:delete val="1"/>
              <c:extLst>
                <c:ext xmlns:c15="http://schemas.microsoft.com/office/drawing/2012/chart" uri="{CE6537A1-D6FC-4f65-9D91-7224C49458BB}"/>
                <c:ext xmlns:c16="http://schemas.microsoft.com/office/drawing/2014/chart" uri="{C3380CC4-5D6E-409C-BE32-E72D297353CC}">
                  <c16:uniqueId val="{00000008-03CD-4877-ACF6-BB8DC33A86C7}"/>
                </c:ext>
              </c:extLst>
            </c:dLbl>
            <c:dLbl>
              <c:idx val="11"/>
              <c:delete val="1"/>
              <c:extLst>
                <c:ext xmlns:c15="http://schemas.microsoft.com/office/drawing/2012/chart" uri="{CE6537A1-D6FC-4f65-9D91-7224C49458BB}"/>
                <c:ext xmlns:c16="http://schemas.microsoft.com/office/drawing/2014/chart" uri="{C3380CC4-5D6E-409C-BE32-E72D297353CC}">
                  <c16:uniqueId val="{00000009-03CD-4877-ACF6-BB8DC33A86C7}"/>
                </c:ext>
              </c:extLst>
            </c:dLbl>
            <c:dLbl>
              <c:idx val="12"/>
              <c:delete val="1"/>
              <c:extLst>
                <c:ext xmlns:c15="http://schemas.microsoft.com/office/drawing/2012/chart" uri="{CE6537A1-D6FC-4f65-9D91-7224C49458BB}"/>
                <c:ext xmlns:c16="http://schemas.microsoft.com/office/drawing/2014/chart" uri="{C3380CC4-5D6E-409C-BE32-E72D297353CC}">
                  <c16:uniqueId val="{0000000A-03CD-4877-ACF6-BB8DC33A86C7}"/>
                </c:ext>
              </c:extLst>
            </c:dLbl>
            <c:dLbl>
              <c:idx val="13"/>
              <c:delete val="1"/>
              <c:extLst>
                <c:ext xmlns:c15="http://schemas.microsoft.com/office/drawing/2012/chart" uri="{CE6537A1-D6FC-4f65-9D91-7224C49458BB}"/>
                <c:ext xmlns:c16="http://schemas.microsoft.com/office/drawing/2014/chart" uri="{C3380CC4-5D6E-409C-BE32-E72D297353CC}">
                  <c16:uniqueId val="{0000000B-03CD-4877-ACF6-BB8DC33A86C7}"/>
                </c:ext>
              </c:extLst>
            </c:dLbl>
            <c:dLbl>
              <c:idx val="14"/>
              <c:delete val="1"/>
              <c:extLst>
                <c:ext xmlns:c15="http://schemas.microsoft.com/office/drawing/2012/chart" uri="{CE6537A1-D6FC-4f65-9D91-7224C49458BB}"/>
                <c:ext xmlns:c16="http://schemas.microsoft.com/office/drawing/2014/chart" uri="{C3380CC4-5D6E-409C-BE32-E72D297353CC}">
                  <c16:uniqueId val="{0000000C-03CD-4877-ACF6-BB8DC33A86C7}"/>
                </c:ext>
              </c:extLst>
            </c:dLbl>
            <c:dLbl>
              <c:idx val="16"/>
              <c:delete val="1"/>
              <c:extLst>
                <c:ext xmlns:c15="http://schemas.microsoft.com/office/drawing/2012/chart" uri="{CE6537A1-D6FC-4f65-9D91-7224C49458BB}"/>
                <c:ext xmlns:c16="http://schemas.microsoft.com/office/drawing/2014/chart" uri="{C3380CC4-5D6E-409C-BE32-E72D297353CC}">
                  <c16:uniqueId val="{0000000D-03CD-4877-ACF6-BB8DC33A86C7}"/>
                </c:ext>
              </c:extLst>
            </c:dLbl>
            <c:dLbl>
              <c:idx val="17"/>
              <c:delete val="1"/>
              <c:extLst>
                <c:ext xmlns:c15="http://schemas.microsoft.com/office/drawing/2012/chart" uri="{CE6537A1-D6FC-4f65-9D91-7224C49458BB}"/>
                <c:ext xmlns:c16="http://schemas.microsoft.com/office/drawing/2014/chart" uri="{C3380CC4-5D6E-409C-BE32-E72D297353CC}">
                  <c16:uniqueId val="{0000000E-03CD-4877-ACF6-BB8DC33A86C7}"/>
                </c:ext>
              </c:extLst>
            </c:dLbl>
            <c:dLbl>
              <c:idx val="18"/>
              <c:delete val="1"/>
              <c:extLst>
                <c:ext xmlns:c15="http://schemas.microsoft.com/office/drawing/2012/chart" uri="{CE6537A1-D6FC-4f65-9D91-7224C49458BB}"/>
                <c:ext xmlns:c16="http://schemas.microsoft.com/office/drawing/2014/chart" uri="{C3380CC4-5D6E-409C-BE32-E72D297353CC}">
                  <c16:uniqueId val="{0000000F-03CD-4877-ACF6-BB8DC33A86C7}"/>
                </c:ext>
              </c:extLst>
            </c:dLbl>
            <c:dLbl>
              <c:idx val="19"/>
              <c:delete val="1"/>
              <c:extLst>
                <c:ext xmlns:c15="http://schemas.microsoft.com/office/drawing/2012/chart" uri="{CE6537A1-D6FC-4f65-9D91-7224C49458BB}"/>
                <c:ext xmlns:c16="http://schemas.microsoft.com/office/drawing/2014/chart" uri="{C3380CC4-5D6E-409C-BE32-E72D297353CC}">
                  <c16:uniqueId val="{00000010-03CD-4877-ACF6-BB8DC33A86C7}"/>
                </c:ext>
              </c:extLst>
            </c:dLbl>
            <c:dLbl>
              <c:idx val="21"/>
              <c:delete val="1"/>
              <c:extLst>
                <c:ext xmlns:c15="http://schemas.microsoft.com/office/drawing/2012/chart" uri="{CE6537A1-D6FC-4f65-9D91-7224C49458BB}"/>
                <c:ext xmlns:c16="http://schemas.microsoft.com/office/drawing/2014/chart" uri="{C3380CC4-5D6E-409C-BE32-E72D297353CC}">
                  <c16:uniqueId val="{00000011-03CD-4877-ACF6-BB8DC33A86C7}"/>
                </c:ext>
              </c:extLst>
            </c:dLbl>
            <c:dLbl>
              <c:idx val="22"/>
              <c:delete val="1"/>
              <c:extLst>
                <c:ext xmlns:c15="http://schemas.microsoft.com/office/drawing/2012/chart" uri="{CE6537A1-D6FC-4f65-9D91-7224C49458BB}"/>
                <c:ext xmlns:c16="http://schemas.microsoft.com/office/drawing/2014/chart" uri="{C3380CC4-5D6E-409C-BE32-E72D297353CC}">
                  <c16:uniqueId val="{00000012-03CD-4877-ACF6-BB8DC33A86C7}"/>
                </c:ext>
              </c:extLst>
            </c:dLbl>
            <c:dLbl>
              <c:idx val="23"/>
              <c:delete val="1"/>
              <c:extLst>
                <c:ext xmlns:c15="http://schemas.microsoft.com/office/drawing/2012/chart" uri="{CE6537A1-D6FC-4f65-9D91-7224C49458BB}"/>
                <c:ext xmlns:c16="http://schemas.microsoft.com/office/drawing/2014/chart" uri="{C3380CC4-5D6E-409C-BE32-E72D297353CC}">
                  <c16:uniqueId val="{00000013-03CD-4877-ACF6-BB8DC33A86C7}"/>
                </c:ext>
              </c:extLst>
            </c:dLbl>
            <c:dLbl>
              <c:idx val="24"/>
              <c:delete val="1"/>
              <c:extLst>
                <c:ext xmlns:c15="http://schemas.microsoft.com/office/drawing/2012/chart" uri="{CE6537A1-D6FC-4f65-9D91-7224C49458BB}"/>
                <c:ext xmlns:c16="http://schemas.microsoft.com/office/drawing/2014/chart" uri="{C3380CC4-5D6E-409C-BE32-E72D297353CC}">
                  <c16:uniqueId val="{00000014-03CD-4877-ACF6-BB8DC33A86C7}"/>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'G16'!$A$2:$A$27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'G16'!$B$2:$B$27</c:f>
              <c:numCache>
                <c:formatCode>0.0%</c:formatCode>
                <c:ptCount val="26"/>
                <c:pt idx="0">
                  <c:v>4.9465922192226675E-3</c:v>
                </c:pt>
                <c:pt idx="1">
                  <c:v>1.028678414371198E-2</c:v>
                </c:pt>
                <c:pt idx="2">
                  <c:v>1.6057704933072126E-2</c:v>
                </c:pt>
                <c:pt idx="3">
                  <c:v>1.8830212931373325E-2</c:v>
                </c:pt>
                <c:pt idx="4">
                  <c:v>2.1679810647389663E-2</c:v>
                </c:pt>
                <c:pt idx="5">
                  <c:v>2.4639912267885977E-2</c:v>
                </c:pt>
                <c:pt idx="6">
                  <c:v>2.7728034877243735E-2</c:v>
                </c:pt>
                <c:pt idx="7">
                  <c:v>3.0157758534021584E-2</c:v>
                </c:pt>
                <c:pt idx="8">
                  <c:v>3.2672532501272888E-2</c:v>
                </c:pt>
                <c:pt idx="9">
                  <c:v>3.5288488078918379E-2</c:v>
                </c:pt>
                <c:pt idx="10">
                  <c:v>3.8013394250891563E-2</c:v>
                </c:pt>
                <c:pt idx="11">
                  <c:v>4.0853157417064967E-2</c:v>
                </c:pt>
                <c:pt idx="12">
                  <c:v>4.3812796963944356E-2</c:v>
                </c:pt>
                <c:pt idx="13">
                  <c:v>4.68964561791545E-2</c:v>
                </c:pt>
                <c:pt idx="14">
                  <c:v>5.0108181861029832E-2</c:v>
                </c:pt>
                <c:pt idx="15">
                  <c:v>5.131887022613979E-2</c:v>
                </c:pt>
                <c:pt idx="16">
                  <c:v>5.2340489617127561E-2</c:v>
                </c:pt>
                <c:pt idx="17">
                  <c:v>5.3296100400518798E-2</c:v>
                </c:pt>
                <c:pt idx="18">
                  <c:v>5.419275232277232E-2</c:v>
                </c:pt>
                <c:pt idx="19">
                  <c:v>5.5035970407063983E-2</c:v>
                </c:pt>
                <c:pt idx="20">
                  <c:v>5.5831110287686725E-2</c:v>
                </c:pt>
                <c:pt idx="21">
                  <c:v>5.6583247192731223E-2</c:v>
                </c:pt>
                <c:pt idx="22">
                  <c:v>5.7297242720454999E-2</c:v>
                </c:pt>
                <c:pt idx="23">
                  <c:v>5.79774757817062E-2</c:v>
                </c:pt>
                <c:pt idx="24">
                  <c:v>5.8627773700206554E-2</c:v>
                </c:pt>
                <c:pt idx="25">
                  <c:v>5.9251260202109579E-2</c:v>
                </c:pt>
              </c:numCache>
            </c:numRef>
          </c:val>
          <c:extLst>
            <c:ext xmlns:c16="http://schemas.microsoft.com/office/drawing/2014/chart" uri="{C3380CC4-5D6E-409C-BE32-E72D297353CC}">
              <c16:uniqueId val="{00000015-03CD-4877-ACF6-BB8DC33A86C7}"/>
            </c:ext>
          </c:extLst>
        </c:ser>
        <c:ser>
          <c:idx val="1"/>
          <c:order val="1"/>
          <c:tx>
            <c:strRef>
              <c:f>'G16'!$C$1</c:f>
              <c:strCache>
                <c:ptCount val="1"/>
                <c:pt idx="0">
                  <c:v>Importacions resta del mon</c:v>
                </c:pt>
              </c:strCache>
            </c:strRef>
          </c:tx>
          <c:spPr>
            <a:solidFill>
              <a:srgbClr val="04AEA6"/>
            </a:solid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16-03CD-4877-ACF6-BB8DC33A86C7}"/>
                </c:ext>
              </c:extLst>
            </c:dLbl>
            <c:dLbl>
              <c:idx val="1"/>
              <c:delete val="1"/>
              <c:extLst>
                <c:ext xmlns:c15="http://schemas.microsoft.com/office/drawing/2012/chart" uri="{CE6537A1-D6FC-4f65-9D91-7224C49458BB}"/>
                <c:ext xmlns:c16="http://schemas.microsoft.com/office/drawing/2014/chart" uri="{C3380CC4-5D6E-409C-BE32-E72D297353CC}">
                  <c16:uniqueId val="{00000017-03CD-4877-ACF6-BB8DC33A86C7}"/>
                </c:ext>
              </c:extLst>
            </c:dLbl>
            <c:dLbl>
              <c:idx val="2"/>
              <c:delete val="1"/>
              <c:extLst>
                <c:ext xmlns:c15="http://schemas.microsoft.com/office/drawing/2012/chart" uri="{CE6537A1-D6FC-4f65-9D91-7224C49458BB}"/>
                <c:ext xmlns:c16="http://schemas.microsoft.com/office/drawing/2014/chart" uri="{C3380CC4-5D6E-409C-BE32-E72D297353CC}">
                  <c16:uniqueId val="{00000018-03CD-4877-ACF6-BB8DC33A86C7}"/>
                </c:ext>
              </c:extLst>
            </c:dLbl>
            <c:dLbl>
              <c:idx val="3"/>
              <c:delete val="1"/>
              <c:extLst>
                <c:ext xmlns:c15="http://schemas.microsoft.com/office/drawing/2012/chart" uri="{CE6537A1-D6FC-4f65-9D91-7224C49458BB}"/>
                <c:ext xmlns:c16="http://schemas.microsoft.com/office/drawing/2014/chart" uri="{C3380CC4-5D6E-409C-BE32-E72D297353CC}">
                  <c16:uniqueId val="{00000019-03CD-4877-ACF6-BB8DC33A86C7}"/>
                </c:ext>
              </c:extLst>
            </c:dLbl>
            <c:dLbl>
              <c:idx val="4"/>
              <c:delete val="1"/>
              <c:extLst>
                <c:ext xmlns:c15="http://schemas.microsoft.com/office/drawing/2012/chart" uri="{CE6537A1-D6FC-4f65-9D91-7224C49458BB}"/>
                <c:ext xmlns:c16="http://schemas.microsoft.com/office/drawing/2014/chart" uri="{C3380CC4-5D6E-409C-BE32-E72D297353CC}">
                  <c16:uniqueId val="{0000001A-03CD-4877-ACF6-BB8DC33A86C7}"/>
                </c:ext>
              </c:extLst>
            </c:dLbl>
            <c:dLbl>
              <c:idx val="6"/>
              <c:delete val="1"/>
              <c:extLst>
                <c:ext xmlns:c15="http://schemas.microsoft.com/office/drawing/2012/chart" uri="{CE6537A1-D6FC-4f65-9D91-7224C49458BB}"/>
                <c:ext xmlns:c16="http://schemas.microsoft.com/office/drawing/2014/chart" uri="{C3380CC4-5D6E-409C-BE32-E72D297353CC}">
                  <c16:uniqueId val="{0000001B-03CD-4877-ACF6-BB8DC33A86C7}"/>
                </c:ext>
              </c:extLst>
            </c:dLbl>
            <c:dLbl>
              <c:idx val="7"/>
              <c:delete val="1"/>
              <c:extLst>
                <c:ext xmlns:c15="http://schemas.microsoft.com/office/drawing/2012/chart" uri="{CE6537A1-D6FC-4f65-9D91-7224C49458BB}"/>
                <c:ext xmlns:c16="http://schemas.microsoft.com/office/drawing/2014/chart" uri="{C3380CC4-5D6E-409C-BE32-E72D297353CC}">
                  <c16:uniqueId val="{0000001C-03CD-4877-ACF6-BB8DC33A86C7}"/>
                </c:ext>
              </c:extLst>
            </c:dLbl>
            <c:dLbl>
              <c:idx val="8"/>
              <c:delete val="1"/>
              <c:extLst>
                <c:ext xmlns:c15="http://schemas.microsoft.com/office/drawing/2012/chart" uri="{CE6537A1-D6FC-4f65-9D91-7224C49458BB}"/>
                <c:ext xmlns:c16="http://schemas.microsoft.com/office/drawing/2014/chart" uri="{C3380CC4-5D6E-409C-BE32-E72D297353CC}">
                  <c16:uniqueId val="{0000001D-03CD-4877-ACF6-BB8DC33A86C7}"/>
                </c:ext>
              </c:extLst>
            </c:dLbl>
            <c:dLbl>
              <c:idx val="9"/>
              <c:delete val="1"/>
              <c:extLst>
                <c:ext xmlns:c15="http://schemas.microsoft.com/office/drawing/2012/chart" uri="{CE6537A1-D6FC-4f65-9D91-7224C49458BB}"/>
                <c:ext xmlns:c16="http://schemas.microsoft.com/office/drawing/2014/chart" uri="{C3380CC4-5D6E-409C-BE32-E72D297353CC}">
                  <c16:uniqueId val="{0000001E-03CD-4877-ACF6-BB8DC33A86C7}"/>
                </c:ext>
              </c:extLst>
            </c:dLbl>
            <c:dLbl>
              <c:idx val="11"/>
              <c:delete val="1"/>
              <c:extLst>
                <c:ext xmlns:c15="http://schemas.microsoft.com/office/drawing/2012/chart" uri="{CE6537A1-D6FC-4f65-9D91-7224C49458BB}"/>
                <c:ext xmlns:c16="http://schemas.microsoft.com/office/drawing/2014/chart" uri="{C3380CC4-5D6E-409C-BE32-E72D297353CC}">
                  <c16:uniqueId val="{0000001F-03CD-4877-ACF6-BB8DC33A86C7}"/>
                </c:ext>
              </c:extLst>
            </c:dLbl>
            <c:dLbl>
              <c:idx val="12"/>
              <c:delete val="1"/>
              <c:extLst>
                <c:ext xmlns:c15="http://schemas.microsoft.com/office/drawing/2012/chart" uri="{CE6537A1-D6FC-4f65-9D91-7224C49458BB}"/>
                <c:ext xmlns:c16="http://schemas.microsoft.com/office/drawing/2014/chart" uri="{C3380CC4-5D6E-409C-BE32-E72D297353CC}">
                  <c16:uniqueId val="{00000020-03CD-4877-ACF6-BB8DC33A86C7}"/>
                </c:ext>
              </c:extLst>
            </c:dLbl>
            <c:dLbl>
              <c:idx val="13"/>
              <c:delete val="1"/>
              <c:extLst>
                <c:ext xmlns:c15="http://schemas.microsoft.com/office/drawing/2012/chart" uri="{CE6537A1-D6FC-4f65-9D91-7224C49458BB}"/>
                <c:ext xmlns:c16="http://schemas.microsoft.com/office/drawing/2014/chart" uri="{C3380CC4-5D6E-409C-BE32-E72D297353CC}">
                  <c16:uniqueId val="{00000021-03CD-4877-ACF6-BB8DC33A86C7}"/>
                </c:ext>
              </c:extLst>
            </c:dLbl>
            <c:dLbl>
              <c:idx val="14"/>
              <c:delete val="1"/>
              <c:extLst>
                <c:ext xmlns:c15="http://schemas.microsoft.com/office/drawing/2012/chart" uri="{CE6537A1-D6FC-4f65-9D91-7224C49458BB}"/>
                <c:ext xmlns:c16="http://schemas.microsoft.com/office/drawing/2014/chart" uri="{C3380CC4-5D6E-409C-BE32-E72D297353CC}">
                  <c16:uniqueId val="{00000022-03CD-4877-ACF6-BB8DC33A86C7}"/>
                </c:ext>
              </c:extLst>
            </c:dLbl>
            <c:dLbl>
              <c:idx val="16"/>
              <c:delete val="1"/>
              <c:extLst>
                <c:ext xmlns:c15="http://schemas.microsoft.com/office/drawing/2012/chart" uri="{CE6537A1-D6FC-4f65-9D91-7224C49458BB}"/>
                <c:ext xmlns:c16="http://schemas.microsoft.com/office/drawing/2014/chart" uri="{C3380CC4-5D6E-409C-BE32-E72D297353CC}">
                  <c16:uniqueId val="{00000023-03CD-4877-ACF6-BB8DC33A86C7}"/>
                </c:ext>
              </c:extLst>
            </c:dLbl>
            <c:dLbl>
              <c:idx val="17"/>
              <c:delete val="1"/>
              <c:extLst>
                <c:ext xmlns:c15="http://schemas.microsoft.com/office/drawing/2012/chart" uri="{CE6537A1-D6FC-4f65-9D91-7224C49458BB}"/>
                <c:ext xmlns:c16="http://schemas.microsoft.com/office/drawing/2014/chart" uri="{C3380CC4-5D6E-409C-BE32-E72D297353CC}">
                  <c16:uniqueId val="{00000024-03CD-4877-ACF6-BB8DC33A86C7}"/>
                </c:ext>
              </c:extLst>
            </c:dLbl>
            <c:dLbl>
              <c:idx val="18"/>
              <c:delete val="1"/>
              <c:extLst>
                <c:ext xmlns:c15="http://schemas.microsoft.com/office/drawing/2012/chart" uri="{CE6537A1-D6FC-4f65-9D91-7224C49458BB}"/>
                <c:ext xmlns:c16="http://schemas.microsoft.com/office/drawing/2014/chart" uri="{C3380CC4-5D6E-409C-BE32-E72D297353CC}">
                  <c16:uniqueId val="{00000025-03CD-4877-ACF6-BB8DC33A86C7}"/>
                </c:ext>
              </c:extLst>
            </c:dLbl>
            <c:dLbl>
              <c:idx val="19"/>
              <c:delete val="1"/>
              <c:extLst>
                <c:ext xmlns:c15="http://schemas.microsoft.com/office/drawing/2012/chart" uri="{CE6537A1-D6FC-4f65-9D91-7224C49458BB}"/>
                <c:ext xmlns:c16="http://schemas.microsoft.com/office/drawing/2014/chart" uri="{C3380CC4-5D6E-409C-BE32-E72D297353CC}">
                  <c16:uniqueId val="{00000026-03CD-4877-ACF6-BB8DC33A86C7}"/>
                </c:ext>
              </c:extLst>
            </c:dLbl>
            <c:dLbl>
              <c:idx val="20"/>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7-03CD-4877-ACF6-BB8DC33A86C7}"/>
                </c:ext>
              </c:extLst>
            </c:dLbl>
            <c:dLbl>
              <c:idx val="21"/>
              <c:delete val="1"/>
              <c:extLst>
                <c:ext xmlns:c15="http://schemas.microsoft.com/office/drawing/2012/chart" uri="{CE6537A1-D6FC-4f65-9D91-7224C49458BB}"/>
                <c:ext xmlns:c16="http://schemas.microsoft.com/office/drawing/2014/chart" uri="{C3380CC4-5D6E-409C-BE32-E72D297353CC}">
                  <c16:uniqueId val="{00000028-03CD-4877-ACF6-BB8DC33A86C7}"/>
                </c:ext>
              </c:extLst>
            </c:dLbl>
            <c:dLbl>
              <c:idx val="22"/>
              <c:delete val="1"/>
              <c:extLst>
                <c:ext xmlns:c15="http://schemas.microsoft.com/office/drawing/2012/chart" uri="{CE6537A1-D6FC-4f65-9D91-7224C49458BB}"/>
                <c:ext xmlns:c16="http://schemas.microsoft.com/office/drawing/2014/chart" uri="{C3380CC4-5D6E-409C-BE32-E72D297353CC}">
                  <c16:uniqueId val="{00000029-03CD-4877-ACF6-BB8DC33A86C7}"/>
                </c:ext>
              </c:extLst>
            </c:dLbl>
            <c:dLbl>
              <c:idx val="23"/>
              <c:delete val="1"/>
              <c:extLst>
                <c:ext xmlns:c15="http://schemas.microsoft.com/office/drawing/2012/chart" uri="{CE6537A1-D6FC-4f65-9D91-7224C49458BB}"/>
                <c:ext xmlns:c16="http://schemas.microsoft.com/office/drawing/2014/chart" uri="{C3380CC4-5D6E-409C-BE32-E72D297353CC}">
                  <c16:uniqueId val="{0000002A-03CD-4877-ACF6-BB8DC33A86C7}"/>
                </c:ext>
              </c:extLst>
            </c:dLbl>
            <c:dLbl>
              <c:idx val="24"/>
              <c:delete val="1"/>
              <c:extLst>
                <c:ext xmlns:c15="http://schemas.microsoft.com/office/drawing/2012/chart" uri="{CE6537A1-D6FC-4f65-9D91-7224C49458BB}"/>
                <c:ext xmlns:c16="http://schemas.microsoft.com/office/drawing/2014/chart" uri="{C3380CC4-5D6E-409C-BE32-E72D297353CC}">
                  <c16:uniqueId val="{0000002B-03CD-4877-ACF6-BB8DC33A86C7}"/>
                </c:ext>
              </c:extLst>
            </c:dLbl>
            <c:dLbl>
              <c:idx val="25"/>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extLst>
                <c:ext xmlns:c16="http://schemas.microsoft.com/office/drawing/2014/chart" uri="{C3380CC4-5D6E-409C-BE32-E72D297353CC}">
                  <c16:uniqueId val="{0000002C-03CD-4877-ACF6-BB8DC33A86C7}"/>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rgbClr val="04AEA6"/>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'G16'!$C$2:$C$27</c:f>
              <c:numCache>
                <c:formatCode>0.0%</c:formatCode>
                <c:ptCount val="26"/>
                <c:pt idx="0">
                  <c:v>-1.867447581635151E-3</c:v>
                </c:pt>
                <c:pt idx="1">
                  <c:v>-2.1614132314379253E-3</c:v>
                </c:pt>
                <c:pt idx="2">
                  <c:v>-2.2199395835553748E-3</c:v>
                </c:pt>
                <c:pt idx="3">
                  <c:v>-7.6865478803034293E-6</c:v>
                </c:pt>
                <c:pt idx="4">
                  <c:v>2.098348321769361E-3</c:v>
                </c:pt>
                <c:pt idx="5">
                  <c:v>4.179328692487827E-3</c:v>
                </c:pt>
                <c:pt idx="6">
                  <c:v>6.2793059550012575E-3</c:v>
                </c:pt>
                <c:pt idx="7">
                  <c:v>8.5776741141092572E-3</c:v>
                </c:pt>
                <c:pt idx="8">
                  <c:v>1.0928730006396714E-2</c:v>
                </c:pt>
                <c:pt idx="9">
                  <c:v>1.3352807869938976E-2</c:v>
                </c:pt>
                <c:pt idx="10">
                  <c:v>1.585888939975777E-2</c:v>
                </c:pt>
                <c:pt idx="11">
                  <c:v>1.8453473834548539E-2</c:v>
                </c:pt>
                <c:pt idx="12">
                  <c:v>2.1141796073627761E-2</c:v>
                </c:pt>
                <c:pt idx="13">
                  <c:v>2.392774395962971E-2</c:v>
                </c:pt>
                <c:pt idx="14">
                  <c:v>2.6815144264565882E-2</c:v>
                </c:pt>
                <c:pt idx="15">
                  <c:v>2.8371412929164563E-2</c:v>
                </c:pt>
                <c:pt idx="16">
                  <c:v>2.9557142245233203E-2</c:v>
                </c:pt>
                <c:pt idx="17">
                  <c:v>3.0588870858055284E-2</c:v>
                </c:pt>
                <c:pt idx="18">
                  <c:v>3.1508872856107928E-2</c:v>
                </c:pt>
                <c:pt idx="19">
                  <c:v>3.2344385969824696E-2</c:v>
                </c:pt>
                <c:pt idx="20">
                  <c:v>3.3114769330414129E-2</c:v>
                </c:pt>
                <c:pt idx="21">
                  <c:v>3.3834338747111614E-2</c:v>
                </c:pt>
                <c:pt idx="22">
                  <c:v>3.4514192176225755E-2</c:v>
                </c:pt>
                <c:pt idx="23">
                  <c:v>3.5162847355636906E-2</c:v>
                </c:pt>
                <c:pt idx="24">
                  <c:v>3.5786772816112089E-2</c:v>
                </c:pt>
                <c:pt idx="25">
                  <c:v>3.6390574299761447E-2</c:v>
                </c:pt>
              </c:numCache>
            </c:numRef>
          </c:val>
          <c:extLst>
            <c:ext xmlns:c16="http://schemas.microsoft.com/office/drawing/2014/chart" uri="{C3380CC4-5D6E-409C-BE32-E72D297353CC}">
              <c16:uniqueId val="{0000002D-03CD-4877-ACF6-BB8DC33A86C7}"/>
            </c:ext>
          </c:extLst>
        </c:ser>
        <c:dLbls>
          <c:dLblPos val="outEnd"/>
          <c:showLegendKey val="0"/>
          <c:showVal val="1"/>
          <c:showCatName val="0"/>
          <c:showSerName val="0"/>
          <c:showPercent val="0"/>
          <c:showBubbleSize val="0"/>
        </c:dLbls>
        <c:gapWidth val="2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0.25"/>
          <c:min val="-5.000000000000001E-2"/>
        </c:scaling>
        <c:delete val="0"/>
        <c:axPos val="l"/>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title>
        <c:numFmt formatCode="0%" sourceLinked="0"/>
        <c:majorTickMark val="in"/>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legend>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'G17'!$B$1</c:f>
              <c:strCache>
                <c:ptCount val="1"/>
                <c:pt idx="0">
                  <c:v>Desviació</c:v>
                </c:pt>
              </c:strCache>
            </c:strRef>
          </c:tx>
          <c:spPr>
            <a:solidFill>
              <a:srgbClr val="2B6F6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6EB-40EC-9BD3-847F401C92DA}"/>
                </c:ext>
              </c:extLst>
            </c:dLbl>
            <c:dLbl>
              <c:idx val="2"/>
              <c:delete val="1"/>
              <c:extLst>
                <c:ext xmlns:c15="http://schemas.microsoft.com/office/drawing/2012/chart" uri="{CE6537A1-D6FC-4f65-9D91-7224C49458BB}"/>
                <c:ext xmlns:c16="http://schemas.microsoft.com/office/drawing/2014/chart" uri="{C3380CC4-5D6E-409C-BE32-E72D297353CC}">
                  <c16:uniqueId val="{00000001-96EB-40EC-9BD3-847F401C92DA}"/>
                </c:ext>
              </c:extLst>
            </c:dLbl>
            <c:dLbl>
              <c:idx val="3"/>
              <c:delete val="1"/>
              <c:extLst>
                <c:ext xmlns:c15="http://schemas.microsoft.com/office/drawing/2012/chart" uri="{CE6537A1-D6FC-4f65-9D91-7224C49458BB}"/>
                <c:ext xmlns:c16="http://schemas.microsoft.com/office/drawing/2014/chart" uri="{C3380CC4-5D6E-409C-BE32-E72D297353CC}">
                  <c16:uniqueId val="{00000002-96EB-40EC-9BD3-847F401C92DA}"/>
                </c:ext>
              </c:extLst>
            </c:dLbl>
            <c:dLbl>
              <c:idx val="4"/>
              <c:delete val="1"/>
              <c:extLst>
                <c:ext xmlns:c15="http://schemas.microsoft.com/office/drawing/2012/chart" uri="{CE6537A1-D6FC-4f65-9D91-7224C49458BB}"/>
                <c:ext xmlns:c16="http://schemas.microsoft.com/office/drawing/2014/chart" uri="{C3380CC4-5D6E-409C-BE32-E72D297353CC}">
                  <c16:uniqueId val="{00000003-96EB-40EC-9BD3-847F401C92DA}"/>
                </c:ext>
              </c:extLst>
            </c:dLbl>
            <c:dLbl>
              <c:idx val="6"/>
              <c:delete val="1"/>
              <c:extLst>
                <c:ext xmlns:c15="http://schemas.microsoft.com/office/drawing/2012/chart" uri="{CE6537A1-D6FC-4f65-9D91-7224C49458BB}"/>
                <c:ext xmlns:c16="http://schemas.microsoft.com/office/drawing/2014/chart" uri="{C3380CC4-5D6E-409C-BE32-E72D297353CC}">
                  <c16:uniqueId val="{00000004-96EB-40EC-9BD3-847F401C92DA}"/>
                </c:ext>
              </c:extLst>
            </c:dLbl>
            <c:dLbl>
              <c:idx val="7"/>
              <c:delete val="1"/>
              <c:extLst>
                <c:ext xmlns:c15="http://schemas.microsoft.com/office/drawing/2012/chart" uri="{CE6537A1-D6FC-4f65-9D91-7224C49458BB}"/>
                <c:ext xmlns:c16="http://schemas.microsoft.com/office/drawing/2014/chart" uri="{C3380CC4-5D6E-409C-BE32-E72D297353CC}">
                  <c16:uniqueId val="{00000005-96EB-40EC-9BD3-847F401C92DA}"/>
                </c:ext>
              </c:extLst>
            </c:dLbl>
            <c:dLbl>
              <c:idx val="8"/>
              <c:delete val="1"/>
              <c:extLst>
                <c:ext xmlns:c15="http://schemas.microsoft.com/office/drawing/2012/chart" uri="{CE6537A1-D6FC-4f65-9D91-7224C49458BB}"/>
                <c:ext xmlns:c16="http://schemas.microsoft.com/office/drawing/2014/chart" uri="{C3380CC4-5D6E-409C-BE32-E72D297353CC}">
                  <c16:uniqueId val="{00000006-96EB-40EC-9BD3-847F401C92DA}"/>
                </c:ext>
              </c:extLst>
            </c:dLbl>
            <c:dLbl>
              <c:idx val="9"/>
              <c:delete val="1"/>
              <c:extLst>
                <c:ext xmlns:c15="http://schemas.microsoft.com/office/drawing/2012/chart" uri="{CE6537A1-D6FC-4f65-9D91-7224C49458BB}"/>
                <c:ext xmlns:c16="http://schemas.microsoft.com/office/drawing/2014/chart" uri="{C3380CC4-5D6E-409C-BE32-E72D297353CC}">
                  <c16:uniqueId val="{00000007-96EB-40EC-9BD3-847F401C92DA}"/>
                </c:ext>
              </c:extLst>
            </c:dLbl>
            <c:dLbl>
              <c:idx val="11"/>
              <c:delete val="1"/>
              <c:extLst>
                <c:ext xmlns:c15="http://schemas.microsoft.com/office/drawing/2012/chart" uri="{CE6537A1-D6FC-4f65-9D91-7224C49458BB}"/>
                <c:ext xmlns:c16="http://schemas.microsoft.com/office/drawing/2014/chart" uri="{C3380CC4-5D6E-409C-BE32-E72D297353CC}">
                  <c16:uniqueId val="{00000008-96EB-40EC-9BD3-847F401C92DA}"/>
                </c:ext>
              </c:extLst>
            </c:dLbl>
            <c:dLbl>
              <c:idx val="12"/>
              <c:delete val="1"/>
              <c:extLst>
                <c:ext xmlns:c15="http://schemas.microsoft.com/office/drawing/2012/chart" uri="{CE6537A1-D6FC-4f65-9D91-7224C49458BB}"/>
                <c:ext xmlns:c16="http://schemas.microsoft.com/office/drawing/2014/chart" uri="{C3380CC4-5D6E-409C-BE32-E72D297353CC}">
                  <c16:uniqueId val="{00000009-96EB-40EC-9BD3-847F401C92DA}"/>
                </c:ext>
              </c:extLst>
            </c:dLbl>
            <c:dLbl>
              <c:idx val="13"/>
              <c:delete val="1"/>
              <c:extLst>
                <c:ext xmlns:c15="http://schemas.microsoft.com/office/drawing/2012/chart" uri="{CE6537A1-D6FC-4f65-9D91-7224C49458BB}"/>
                <c:ext xmlns:c16="http://schemas.microsoft.com/office/drawing/2014/chart" uri="{C3380CC4-5D6E-409C-BE32-E72D297353CC}">
                  <c16:uniqueId val="{0000000A-96EB-40EC-9BD3-847F401C92DA}"/>
                </c:ext>
              </c:extLst>
            </c:dLbl>
            <c:dLbl>
              <c:idx val="14"/>
              <c:delete val="1"/>
              <c:extLst>
                <c:ext xmlns:c15="http://schemas.microsoft.com/office/drawing/2012/chart" uri="{CE6537A1-D6FC-4f65-9D91-7224C49458BB}"/>
                <c:ext xmlns:c16="http://schemas.microsoft.com/office/drawing/2014/chart" uri="{C3380CC4-5D6E-409C-BE32-E72D297353CC}">
                  <c16:uniqueId val="{0000000B-96EB-40EC-9BD3-847F401C92DA}"/>
                </c:ext>
              </c:extLst>
            </c:dLbl>
            <c:dLbl>
              <c:idx val="16"/>
              <c:delete val="1"/>
              <c:extLst>
                <c:ext xmlns:c15="http://schemas.microsoft.com/office/drawing/2012/chart" uri="{CE6537A1-D6FC-4f65-9D91-7224C49458BB}"/>
                <c:ext xmlns:c16="http://schemas.microsoft.com/office/drawing/2014/chart" uri="{C3380CC4-5D6E-409C-BE32-E72D297353CC}">
                  <c16:uniqueId val="{0000000C-96EB-40EC-9BD3-847F401C92DA}"/>
                </c:ext>
              </c:extLst>
            </c:dLbl>
            <c:dLbl>
              <c:idx val="17"/>
              <c:delete val="1"/>
              <c:extLst>
                <c:ext xmlns:c15="http://schemas.microsoft.com/office/drawing/2012/chart" uri="{CE6537A1-D6FC-4f65-9D91-7224C49458BB}"/>
                <c:ext xmlns:c16="http://schemas.microsoft.com/office/drawing/2014/chart" uri="{C3380CC4-5D6E-409C-BE32-E72D297353CC}">
                  <c16:uniqueId val="{0000000D-96EB-40EC-9BD3-847F401C92DA}"/>
                </c:ext>
              </c:extLst>
            </c:dLbl>
            <c:dLbl>
              <c:idx val="18"/>
              <c:delete val="1"/>
              <c:extLst>
                <c:ext xmlns:c15="http://schemas.microsoft.com/office/drawing/2012/chart" uri="{CE6537A1-D6FC-4f65-9D91-7224C49458BB}"/>
                <c:ext xmlns:c16="http://schemas.microsoft.com/office/drawing/2014/chart" uri="{C3380CC4-5D6E-409C-BE32-E72D297353CC}">
                  <c16:uniqueId val="{0000000E-96EB-40EC-9BD3-847F401C92DA}"/>
                </c:ext>
              </c:extLst>
            </c:dLbl>
            <c:dLbl>
              <c:idx val="19"/>
              <c:delete val="1"/>
              <c:extLst>
                <c:ext xmlns:c15="http://schemas.microsoft.com/office/drawing/2012/chart" uri="{CE6537A1-D6FC-4f65-9D91-7224C49458BB}"/>
                <c:ext xmlns:c16="http://schemas.microsoft.com/office/drawing/2014/chart" uri="{C3380CC4-5D6E-409C-BE32-E72D297353CC}">
                  <c16:uniqueId val="{0000000F-96EB-40EC-9BD3-847F401C92DA}"/>
                </c:ext>
              </c:extLst>
            </c:dLbl>
            <c:dLbl>
              <c:idx val="21"/>
              <c:delete val="1"/>
              <c:extLst>
                <c:ext xmlns:c15="http://schemas.microsoft.com/office/drawing/2012/chart" uri="{CE6537A1-D6FC-4f65-9D91-7224C49458BB}"/>
                <c:ext xmlns:c16="http://schemas.microsoft.com/office/drawing/2014/chart" uri="{C3380CC4-5D6E-409C-BE32-E72D297353CC}">
                  <c16:uniqueId val="{00000010-96EB-40EC-9BD3-847F401C92DA}"/>
                </c:ext>
              </c:extLst>
            </c:dLbl>
            <c:dLbl>
              <c:idx val="22"/>
              <c:delete val="1"/>
              <c:extLst>
                <c:ext xmlns:c15="http://schemas.microsoft.com/office/drawing/2012/chart" uri="{CE6537A1-D6FC-4f65-9D91-7224C49458BB}"/>
                <c:ext xmlns:c16="http://schemas.microsoft.com/office/drawing/2014/chart" uri="{C3380CC4-5D6E-409C-BE32-E72D297353CC}">
                  <c16:uniqueId val="{00000011-96EB-40EC-9BD3-847F401C92DA}"/>
                </c:ext>
              </c:extLst>
            </c:dLbl>
            <c:dLbl>
              <c:idx val="23"/>
              <c:delete val="1"/>
              <c:extLst>
                <c:ext xmlns:c15="http://schemas.microsoft.com/office/drawing/2012/chart" uri="{CE6537A1-D6FC-4f65-9D91-7224C49458BB}"/>
                <c:ext xmlns:c16="http://schemas.microsoft.com/office/drawing/2014/chart" uri="{C3380CC4-5D6E-409C-BE32-E72D297353CC}">
                  <c16:uniqueId val="{00000012-96EB-40EC-9BD3-847F401C92DA}"/>
                </c:ext>
              </c:extLst>
            </c:dLbl>
            <c:dLbl>
              <c:idx val="24"/>
              <c:delete val="1"/>
              <c:extLst>
                <c:ext xmlns:c15="http://schemas.microsoft.com/office/drawing/2012/chart" uri="{CE6537A1-D6FC-4f65-9D91-7224C49458BB}"/>
                <c:ext xmlns:c16="http://schemas.microsoft.com/office/drawing/2014/chart" uri="{C3380CC4-5D6E-409C-BE32-E72D297353CC}">
                  <c16:uniqueId val="{00000013-96EB-40EC-9BD3-847F401C92DA}"/>
                </c:ext>
              </c:extLst>
            </c:dLbl>
            <c:spPr>
              <a:noFill/>
              <a:ln>
                <a:noFill/>
              </a:ln>
              <a:effectLst/>
            </c:spPr>
            <c:txPr>
              <a:bodyPr rot="0" spcFirstLastPara="1" vertOverflow="ellipsis" vert="horz" wrap="square" anchor="ctr" anchorCtr="1"/>
              <a:lstStyle/>
              <a:p>
                <a:pPr>
                  <a:defRPr sz="900" b="1" i="0" u="none" strike="noStrike" kern="1200" baseline="0">
                    <a:solidFill>
                      <a:srgbClr val="2B6F6A"/>
                    </a:solidFill>
                    <a:latin typeface="Roboto Mono" panose="00000009000000000000" pitchFamily="49" charset="0"/>
                    <a:ea typeface="Roboto Mono" panose="00000009000000000000" pitchFamily="49" charset="0"/>
                    <a:cs typeface="+mn-cs"/>
                  </a:defRPr>
                </a:pPr>
                <a:endParaRPr lang="ca-A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'G17'!$A$2:$A$27</c:f>
              <c:numCache>
                <c:formatCode>General</c:formatCode>
                <c:ptCount val="2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numCache>
            </c:numRef>
          </c:cat>
          <c:val>
            <c:numRef>
              <c:f>'G17'!$B$2:$B$27</c:f>
              <c:numCache>
                <c:formatCode>0.0%</c:formatCode>
                <c:ptCount val="26"/>
                <c:pt idx="0">
                  <c:v>6.6613381477509392E-16</c:v>
                </c:pt>
                <c:pt idx="1">
                  <c:v>5.6236814798871215E-4</c:v>
                </c:pt>
                <c:pt idx="2">
                  <c:v>1.6480740247482029E-3</c:v>
                </c:pt>
                <c:pt idx="3">
                  <c:v>3.0798145240380492E-3</c:v>
                </c:pt>
                <c:pt idx="4">
                  <c:v>4.5024107427897864E-3</c:v>
                </c:pt>
                <c:pt idx="5">
                  <c:v>6.0191075672975103E-3</c:v>
                </c:pt>
                <c:pt idx="6">
                  <c:v>7.6538705837434495E-3</c:v>
                </c:pt>
                <c:pt idx="7">
                  <c:v>9.4169565930228849E-3</c:v>
                </c:pt>
                <c:pt idx="8">
                  <c:v>1.1261799408710971E-2</c:v>
                </c:pt>
                <c:pt idx="9">
                  <c:v>1.322540495280955E-2</c:v>
                </c:pt>
                <c:pt idx="10">
                  <c:v>1.5315837953247202E-2</c:v>
                </c:pt>
                <c:pt idx="11">
                  <c:v>1.7537056030970222E-2</c:v>
                </c:pt>
                <c:pt idx="12">
                  <c:v>1.9892125610526223E-2</c:v>
                </c:pt>
                <c:pt idx="13">
                  <c:v>2.2383661492410223E-2</c:v>
                </c:pt>
                <c:pt idx="14">
                  <c:v>2.5013764065767941E-2</c:v>
                </c:pt>
                <c:pt idx="15">
                  <c:v>2.7784591144519366E-2</c:v>
                </c:pt>
                <c:pt idx="16">
                  <c:v>3.0008945249607288E-2</c:v>
                </c:pt>
                <c:pt idx="17">
                  <c:v>3.2081506583766739E-2</c:v>
                </c:pt>
                <c:pt idx="18">
                  <c:v>3.4022950424559273E-2</c:v>
                </c:pt>
                <c:pt idx="19">
                  <c:v>3.5845571003217724E-2</c:v>
                </c:pt>
                <c:pt idx="20">
                  <c:v>3.7560100222624015E-2</c:v>
                </c:pt>
                <c:pt idx="21">
                  <c:v>3.9176097808553356E-2</c:v>
                </c:pt>
                <c:pt idx="22">
                  <c:v>4.0702269603078545E-2</c:v>
                </c:pt>
                <c:pt idx="23">
                  <c:v>4.2146741208759053E-2</c:v>
                </c:pt>
                <c:pt idx="24">
                  <c:v>4.3516955561906601E-2</c:v>
                </c:pt>
                <c:pt idx="25">
                  <c:v>4.4819689599323587E-2</c:v>
                </c:pt>
              </c:numCache>
            </c:numRef>
          </c:val>
          <c:extLst>
            <c:ext xmlns:c16="http://schemas.microsoft.com/office/drawing/2014/chart" uri="{C3380CC4-5D6E-409C-BE32-E72D297353CC}">
              <c16:uniqueId val="{00000014-96EB-40EC-9BD3-847F401C92DA}"/>
            </c:ext>
          </c:extLst>
        </c:ser>
        <c:dLbls>
          <c:dLblPos val="outEnd"/>
          <c:showLegendKey val="0"/>
          <c:showVal val="1"/>
          <c:showCatName val="0"/>
          <c:showSerName val="0"/>
          <c:showPercent val="0"/>
          <c:showBubbleSize val="0"/>
        </c:dLbls>
        <c:gapWidth val="50"/>
        <c:overlap val="-27"/>
        <c:axId val="1341434447"/>
        <c:axId val="1152069824"/>
      </c:barChart>
      <c:catAx>
        <c:axId val="13414344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152069824"/>
        <c:crosses val="autoZero"/>
        <c:auto val="1"/>
        <c:lblAlgn val="ctr"/>
        <c:lblOffset val="100"/>
        <c:tickLblSkip val="5"/>
        <c:noMultiLvlLbl val="0"/>
      </c:catAx>
      <c:valAx>
        <c:axId val="1152069824"/>
        <c:scaling>
          <c:orientation val="minMax"/>
          <c:max val="0.1"/>
          <c:min val="-2.5000000000000005E-2"/>
        </c:scaling>
        <c:delete val="0"/>
        <c:axPos val="l"/>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r>
                  <a:rPr lang="es-ES_tradnl"/>
                  <a:t>% desviació sobre Statu Quo </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title>
        <c:numFmt formatCode="0.0%" sourceLinked="0"/>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Mono" panose="00000009000000000000" pitchFamily="49" charset="0"/>
                <a:ea typeface="Roboto Mono" panose="00000009000000000000" pitchFamily="49" charset="0"/>
                <a:cs typeface="+mn-cs"/>
              </a:defRPr>
            </a:pPr>
            <a:endParaRPr lang="ca-AD"/>
          </a:p>
        </c:txPr>
        <c:crossAx val="1341434447"/>
        <c:crosses val="autoZero"/>
        <c:crossBetween val="between"/>
        <c:majorUnit val="2.5000000000000005E-2"/>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latin typeface="Roboto Mono" panose="00000009000000000000" pitchFamily="49" charset="0"/>
          <a:ea typeface="Roboto Mono" panose="00000009000000000000" pitchFamily="49" charset="0"/>
        </a:defRPr>
      </a:pPr>
      <a:endParaRPr lang="ca-AD"/>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'[Quantificació del cabal.xlsx]T'!$A$9:$A$14</cx:f>
        <cx:lvl ptCount="6">
          <cx:pt idx="0">Mercaderies</cx:pt>
          <cx:pt idx="1">Persones</cx:pt>
          <cx:pt idx="2">Serveis</cx:pt>
          <cx:pt idx="3">Capitals</cx:pt>
          <cx:pt idx="4">Transport</cx:pt>
          <cx:pt idx="5">Pol. Horitzontals</cx:pt>
        </cx:lvl>
      </cx:strDim>
      <cx:numDim type="size">
        <cx:f>'[Quantificació del cabal.xlsx]T'!$B$9:$B$14</cx:f>
        <cx:lvl ptCount="6" formatCode="General">
          <cx:pt idx="0">3139</cx:pt>
          <cx:pt idx="1">66</cx:pt>
          <cx:pt idx="2">666</cx:pt>
          <cx:pt idx="3">5</cx:pt>
          <cx:pt idx="4">254</cx:pt>
          <cx:pt idx="5">662</cx:pt>
        </cx:lvl>
      </cx:numDim>
    </cx:data>
  </cx:chartData>
  <cx:chart>
    <cx:plotArea>
      <cx:plotAreaRegion>
        <cx:series layoutId="treemap" uniqueId="{79B40EE5-D41F-46C0-B673-9248071D7125}">
          <cx:dataPt idx="0">
            <cx:spPr>
              <a:solidFill>
                <a:srgbClr val="70AD47">
                  <a:lumMod val="50000"/>
                </a:srgbClr>
              </a:solidFill>
            </cx:spPr>
          </cx:dataPt>
          <cx:dataPt idx="1">
            <cx:spPr>
              <a:solidFill>
                <a:srgbClr val="7030A0"/>
              </a:solidFill>
            </cx:spPr>
          </cx:dataPt>
          <cx:dataPt idx="2">
            <cx:spPr>
              <a:solidFill>
                <a:srgbClr val="92D050"/>
              </a:solidFill>
            </cx:spPr>
          </cx:dataPt>
          <cx:dataPt idx="3">
            <cx:spPr>
              <a:solidFill>
                <a:srgbClr val="C00000"/>
              </a:solidFill>
            </cx:spPr>
          </cx:dataPt>
          <cx:dataPt idx="4">
            <cx:spPr>
              <a:solidFill>
                <a:sysClr val="window" lastClr="FFFFFF">
                  <a:lumMod val="65000"/>
                </a:sysClr>
              </a:solidFill>
            </cx:spPr>
          </cx:dataPt>
          <cx:dataPt idx="5">
            <cx:spPr>
              <a:solidFill>
                <a:srgbClr val="009999"/>
              </a:solidFill>
            </cx:spPr>
          </cx:dataPt>
          <cx:dataLabels>
            <cx:visibility seriesName="0" categoryName="1" value="1"/>
            <cx:separator>, </cx:separator>
          </cx:dataLabels>
          <cx:dataId val="0"/>
          <cx:layoutPr>
            <cx:parentLabelLayout val="overlapping"/>
          </cx:layoutPr>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F27AE-FC36-4724-8B16-89E8B96FA458}"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ca-AD"/>
        </a:p>
      </dgm:t>
    </dgm:pt>
    <dgm:pt modelId="{8BE06603-27C3-408B-91A7-627E7BC47D0C}">
      <dgm:prSet phldrT="[Text]"/>
      <dgm:spPr/>
      <dgm:t>
        <a:bodyPr/>
        <a:lstStyle/>
        <a:p>
          <a:r>
            <a:rPr lang="ca-ES"/>
            <a:t>Possible</a:t>
          </a:r>
          <a:endParaRPr lang="ca-AD"/>
        </a:p>
      </dgm:t>
    </dgm:pt>
    <dgm:pt modelId="{01996BBA-96B9-45EC-A351-D6B5316B351F}" type="parTrans" cxnId="{1C64A71A-2A04-463C-8331-2A5ED85E16C6}">
      <dgm:prSet/>
      <dgm:spPr/>
      <dgm:t>
        <a:bodyPr/>
        <a:lstStyle/>
        <a:p>
          <a:endParaRPr lang="ca-AD"/>
        </a:p>
      </dgm:t>
    </dgm:pt>
    <dgm:pt modelId="{4C315C80-53D8-4688-AA58-3AA4FF126341}" type="sibTrans" cxnId="{1C64A71A-2A04-463C-8331-2A5ED85E16C6}">
      <dgm:prSet/>
      <dgm:spPr/>
      <dgm:t>
        <a:bodyPr/>
        <a:lstStyle/>
        <a:p>
          <a:endParaRPr lang="ca-AD"/>
        </a:p>
      </dgm:t>
    </dgm:pt>
    <dgm:pt modelId="{5A29D92E-0252-43FC-9F94-3176C3782552}">
      <dgm:prSet phldrT="[Text]"/>
      <dgm:spPr/>
      <dgm:t>
        <a:bodyPr/>
        <a:lstStyle/>
        <a:p>
          <a:r>
            <a:rPr lang="ca-ES"/>
            <a:t>Útil</a:t>
          </a:r>
          <a:endParaRPr lang="ca-AD"/>
        </a:p>
      </dgm:t>
    </dgm:pt>
    <dgm:pt modelId="{7D31DFD9-A237-4C42-A20A-ECEF77A1A97F}" type="parTrans" cxnId="{CF2C0DEA-B372-4C2D-AD59-0961445A7B04}">
      <dgm:prSet/>
      <dgm:spPr/>
      <dgm:t>
        <a:bodyPr/>
        <a:lstStyle/>
        <a:p>
          <a:endParaRPr lang="ca-AD"/>
        </a:p>
      </dgm:t>
    </dgm:pt>
    <dgm:pt modelId="{C5D4D574-AD1D-4637-BD61-FFD3E4A0CD94}" type="sibTrans" cxnId="{CF2C0DEA-B372-4C2D-AD59-0961445A7B04}">
      <dgm:prSet/>
      <dgm:spPr/>
      <dgm:t>
        <a:bodyPr/>
        <a:lstStyle/>
        <a:p>
          <a:endParaRPr lang="ca-AD"/>
        </a:p>
      </dgm:t>
    </dgm:pt>
    <dgm:pt modelId="{9605587A-9243-4FA5-8486-7905A9D54B99}">
      <dgm:prSet phldrT="[Text]"/>
      <dgm:spPr/>
      <dgm:t>
        <a:bodyPr/>
        <a:lstStyle/>
        <a:p>
          <a:r>
            <a:rPr lang="ca-ES"/>
            <a:t>Sòlid</a:t>
          </a:r>
          <a:endParaRPr lang="ca-AD"/>
        </a:p>
      </dgm:t>
    </dgm:pt>
    <dgm:pt modelId="{F118D1E9-79B6-484A-B15D-805BA635A711}" type="parTrans" cxnId="{7A3D075C-90A8-4903-80C7-9488CF526607}">
      <dgm:prSet/>
      <dgm:spPr/>
      <dgm:t>
        <a:bodyPr/>
        <a:lstStyle/>
        <a:p>
          <a:endParaRPr lang="ca-AD"/>
        </a:p>
      </dgm:t>
    </dgm:pt>
    <dgm:pt modelId="{13578227-9FF7-4BF0-AC41-06BDC8D7CC04}" type="sibTrans" cxnId="{7A3D075C-90A8-4903-80C7-9488CF526607}">
      <dgm:prSet/>
      <dgm:spPr/>
      <dgm:t>
        <a:bodyPr/>
        <a:lstStyle/>
        <a:p>
          <a:endParaRPr lang="ca-AD"/>
        </a:p>
      </dgm:t>
    </dgm:pt>
    <dgm:pt modelId="{9B5A2C28-39BD-47DA-A6A7-3EBCB7B5057C}">
      <dgm:prSet/>
      <dgm:spPr/>
      <dgm:t>
        <a:bodyPr/>
        <a:lstStyle/>
        <a:p>
          <a:r>
            <a:rPr lang="ca-ES"/>
            <a:t>Global</a:t>
          </a:r>
          <a:endParaRPr lang="ca-AD"/>
        </a:p>
      </dgm:t>
    </dgm:pt>
    <dgm:pt modelId="{2EDB4D20-475D-4C82-BB06-14A104A6C713}" type="parTrans" cxnId="{C23FA57B-9202-45B9-93C6-4DEA86273096}">
      <dgm:prSet/>
      <dgm:spPr/>
      <dgm:t>
        <a:bodyPr/>
        <a:lstStyle/>
        <a:p>
          <a:endParaRPr lang="ca-AD"/>
        </a:p>
      </dgm:t>
    </dgm:pt>
    <dgm:pt modelId="{6C3F2E69-D45D-4443-8414-69B4229CFF5D}" type="sibTrans" cxnId="{C23FA57B-9202-45B9-93C6-4DEA86273096}">
      <dgm:prSet/>
      <dgm:spPr/>
      <dgm:t>
        <a:bodyPr/>
        <a:lstStyle/>
        <a:p>
          <a:endParaRPr lang="ca-AD"/>
        </a:p>
      </dgm:t>
    </dgm:pt>
    <dgm:pt modelId="{91A4DCB3-DF64-4531-9C27-962D8F8327DC}" type="pres">
      <dgm:prSet presAssocID="{50DF27AE-FC36-4724-8B16-89E8B96FA458}" presName="compositeShape" presStyleCnt="0">
        <dgm:presLayoutVars>
          <dgm:chMax val="7"/>
          <dgm:dir/>
          <dgm:resizeHandles val="exact"/>
        </dgm:presLayoutVars>
      </dgm:prSet>
      <dgm:spPr/>
    </dgm:pt>
    <dgm:pt modelId="{BD28FC50-099F-471B-BABB-8FA0660646BB}" type="pres">
      <dgm:prSet presAssocID="{8BE06603-27C3-408B-91A7-627E7BC47D0C}" presName="circ1" presStyleLbl="vennNode1" presStyleIdx="0" presStyleCnt="4"/>
      <dgm:spPr/>
    </dgm:pt>
    <dgm:pt modelId="{1A9CAD1E-8574-4447-AE19-CB7E5A95F2A6}" type="pres">
      <dgm:prSet presAssocID="{8BE06603-27C3-408B-91A7-627E7BC47D0C}" presName="circ1Tx" presStyleLbl="revTx" presStyleIdx="0" presStyleCnt="0">
        <dgm:presLayoutVars>
          <dgm:chMax val="0"/>
          <dgm:chPref val="0"/>
          <dgm:bulletEnabled val="1"/>
        </dgm:presLayoutVars>
      </dgm:prSet>
      <dgm:spPr/>
    </dgm:pt>
    <dgm:pt modelId="{704808F3-6E33-4B0B-9C04-34882A5A332C}" type="pres">
      <dgm:prSet presAssocID="{5A29D92E-0252-43FC-9F94-3176C3782552}" presName="circ2" presStyleLbl="vennNode1" presStyleIdx="1" presStyleCnt="4"/>
      <dgm:spPr/>
    </dgm:pt>
    <dgm:pt modelId="{0083C1F3-3F99-4A07-B41C-7286A683097A}" type="pres">
      <dgm:prSet presAssocID="{5A29D92E-0252-43FC-9F94-3176C3782552}" presName="circ2Tx" presStyleLbl="revTx" presStyleIdx="0" presStyleCnt="0">
        <dgm:presLayoutVars>
          <dgm:chMax val="0"/>
          <dgm:chPref val="0"/>
          <dgm:bulletEnabled val="1"/>
        </dgm:presLayoutVars>
      </dgm:prSet>
      <dgm:spPr/>
    </dgm:pt>
    <dgm:pt modelId="{BD739B4E-A0BF-4377-8A18-44E435AB7E8F}" type="pres">
      <dgm:prSet presAssocID="{9605587A-9243-4FA5-8486-7905A9D54B99}" presName="circ3" presStyleLbl="vennNode1" presStyleIdx="2" presStyleCnt="4"/>
      <dgm:spPr/>
    </dgm:pt>
    <dgm:pt modelId="{BC90494B-4E9E-4B37-B7A3-16DCF803D940}" type="pres">
      <dgm:prSet presAssocID="{9605587A-9243-4FA5-8486-7905A9D54B99}" presName="circ3Tx" presStyleLbl="revTx" presStyleIdx="0" presStyleCnt="0">
        <dgm:presLayoutVars>
          <dgm:chMax val="0"/>
          <dgm:chPref val="0"/>
          <dgm:bulletEnabled val="1"/>
        </dgm:presLayoutVars>
      </dgm:prSet>
      <dgm:spPr/>
    </dgm:pt>
    <dgm:pt modelId="{88ABC1DD-A8EF-4DAE-9B86-1CDC4C32FDB7}" type="pres">
      <dgm:prSet presAssocID="{9B5A2C28-39BD-47DA-A6A7-3EBCB7B5057C}" presName="circ4" presStyleLbl="vennNode1" presStyleIdx="3" presStyleCnt="4"/>
      <dgm:spPr/>
    </dgm:pt>
    <dgm:pt modelId="{E9E42C25-AEC7-4F28-8C7B-F99365DB2AC6}" type="pres">
      <dgm:prSet presAssocID="{9B5A2C28-39BD-47DA-A6A7-3EBCB7B5057C}" presName="circ4Tx" presStyleLbl="revTx" presStyleIdx="0" presStyleCnt="0">
        <dgm:presLayoutVars>
          <dgm:chMax val="0"/>
          <dgm:chPref val="0"/>
          <dgm:bulletEnabled val="1"/>
        </dgm:presLayoutVars>
      </dgm:prSet>
      <dgm:spPr/>
    </dgm:pt>
  </dgm:ptLst>
  <dgm:cxnLst>
    <dgm:cxn modelId="{B2436D05-A812-40DC-BFDA-AC6F81455D78}" type="presOf" srcId="{8BE06603-27C3-408B-91A7-627E7BC47D0C}" destId="{1A9CAD1E-8574-4447-AE19-CB7E5A95F2A6}" srcOrd="1" destOrd="0" presId="urn:microsoft.com/office/officeart/2005/8/layout/venn1"/>
    <dgm:cxn modelId="{72449D12-D3A9-48C3-B439-26875AD89BF7}" type="presOf" srcId="{9B5A2C28-39BD-47DA-A6A7-3EBCB7B5057C}" destId="{E9E42C25-AEC7-4F28-8C7B-F99365DB2AC6}" srcOrd="1" destOrd="0" presId="urn:microsoft.com/office/officeart/2005/8/layout/venn1"/>
    <dgm:cxn modelId="{E79FAF17-20EF-41B9-9C13-0A64617194E8}" type="presOf" srcId="{9605587A-9243-4FA5-8486-7905A9D54B99}" destId="{BC90494B-4E9E-4B37-B7A3-16DCF803D940}" srcOrd="1" destOrd="0" presId="urn:microsoft.com/office/officeart/2005/8/layout/venn1"/>
    <dgm:cxn modelId="{1C64A71A-2A04-463C-8331-2A5ED85E16C6}" srcId="{50DF27AE-FC36-4724-8B16-89E8B96FA458}" destId="{8BE06603-27C3-408B-91A7-627E7BC47D0C}" srcOrd="0" destOrd="0" parTransId="{01996BBA-96B9-45EC-A351-D6B5316B351F}" sibTransId="{4C315C80-53D8-4688-AA58-3AA4FF126341}"/>
    <dgm:cxn modelId="{3448733A-4F2C-4EB0-A8C6-D68DF35E6C8C}" type="presOf" srcId="{9B5A2C28-39BD-47DA-A6A7-3EBCB7B5057C}" destId="{88ABC1DD-A8EF-4DAE-9B86-1CDC4C32FDB7}" srcOrd="0" destOrd="0" presId="urn:microsoft.com/office/officeart/2005/8/layout/venn1"/>
    <dgm:cxn modelId="{7A3D075C-90A8-4903-80C7-9488CF526607}" srcId="{50DF27AE-FC36-4724-8B16-89E8B96FA458}" destId="{9605587A-9243-4FA5-8486-7905A9D54B99}" srcOrd="2" destOrd="0" parTransId="{F118D1E9-79B6-484A-B15D-805BA635A711}" sibTransId="{13578227-9FF7-4BF0-AC41-06BDC8D7CC04}"/>
    <dgm:cxn modelId="{45CFBF6B-3A26-452D-B510-1511365B0998}" type="presOf" srcId="{5A29D92E-0252-43FC-9F94-3176C3782552}" destId="{0083C1F3-3F99-4A07-B41C-7286A683097A}" srcOrd="1" destOrd="0" presId="urn:microsoft.com/office/officeart/2005/8/layout/venn1"/>
    <dgm:cxn modelId="{3D68E753-0F41-43D3-B5B0-3E1E532F94BA}" type="presOf" srcId="{8BE06603-27C3-408B-91A7-627E7BC47D0C}" destId="{BD28FC50-099F-471B-BABB-8FA0660646BB}" srcOrd="0" destOrd="0" presId="urn:microsoft.com/office/officeart/2005/8/layout/venn1"/>
    <dgm:cxn modelId="{C23FA57B-9202-45B9-93C6-4DEA86273096}" srcId="{50DF27AE-FC36-4724-8B16-89E8B96FA458}" destId="{9B5A2C28-39BD-47DA-A6A7-3EBCB7B5057C}" srcOrd="3" destOrd="0" parTransId="{2EDB4D20-475D-4C82-BB06-14A104A6C713}" sibTransId="{6C3F2E69-D45D-4443-8414-69B4229CFF5D}"/>
    <dgm:cxn modelId="{AE35B496-9B87-4030-870F-A5E2441018D6}" type="presOf" srcId="{9605587A-9243-4FA5-8486-7905A9D54B99}" destId="{BD739B4E-A0BF-4377-8A18-44E435AB7E8F}" srcOrd="0" destOrd="0" presId="urn:microsoft.com/office/officeart/2005/8/layout/venn1"/>
    <dgm:cxn modelId="{7CDF2DE2-2FD7-4733-9CC6-7DD59AB2E71F}" type="presOf" srcId="{5A29D92E-0252-43FC-9F94-3176C3782552}" destId="{704808F3-6E33-4B0B-9C04-34882A5A332C}" srcOrd="0" destOrd="0" presId="urn:microsoft.com/office/officeart/2005/8/layout/venn1"/>
    <dgm:cxn modelId="{CF2C0DEA-B372-4C2D-AD59-0961445A7B04}" srcId="{50DF27AE-FC36-4724-8B16-89E8B96FA458}" destId="{5A29D92E-0252-43FC-9F94-3176C3782552}" srcOrd="1" destOrd="0" parTransId="{7D31DFD9-A237-4C42-A20A-ECEF77A1A97F}" sibTransId="{C5D4D574-AD1D-4637-BD61-FFD3E4A0CD94}"/>
    <dgm:cxn modelId="{98D8DEFC-A9B9-420E-B261-75DD8C0F1CB2}" type="presOf" srcId="{50DF27AE-FC36-4724-8B16-89E8B96FA458}" destId="{91A4DCB3-DF64-4531-9C27-962D8F8327DC}" srcOrd="0" destOrd="0" presId="urn:microsoft.com/office/officeart/2005/8/layout/venn1"/>
    <dgm:cxn modelId="{775BBC04-44E6-4237-8BEE-887C6BC32293}" type="presParOf" srcId="{91A4DCB3-DF64-4531-9C27-962D8F8327DC}" destId="{BD28FC50-099F-471B-BABB-8FA0660646BB}" srcOrd="0" destOrd="0" presId="urn:microsoft.com/office/officeart/2005/8/layout/venn1"/>
    <dgm:cxn modelId="{63ADECE6-0372-48B4-B542-328720504116}" type="presParOf" srcId="{91A4DCB3-DF64-4531-9C27-962D8F8327DC}" destId="{1A9CAD1E-8574-4447-AE19-CB7E5A95F2A6}" srcOrd="1" destOrd="0" presId="urn:microsoft.com/office/officeart/2005/8/layout/venn1"/>
    <dgm:cxn modelId="{088A0ACC-FB9A-402A-9FBB-EA386F9D0A6D}" type="presParOf" srcId="{91A4DCB3-DF64-4531-9C27-962D8F8327DC}" destId="{704808F3-6E33-4B0B-9C04-34882A5A332C}" srcOrd="2" destOrd="0" presId="urn:microsoft.com/office/officeart/2005/8/layout/venn1"/>
    <dgm:cxn modelId="{EAEAB1C1-410F-4C1A-AD1F-B06D614E0D99}" type="presParOf" srcId="{91A4DCB3-DF64-4531-9C27-962D8F8327DC}" destId="{0083C1F3-3F99-4A07-B41C-7286A683097A}" srcOrd="3" destOrd="0" presId="urn:microsoft.com/office/officeart/2005/8/layout/venn1"/>
    <dgm:cxn modelId="{B6468B5C-AC97-4EF1-9BD8-B2F7A176CD58}" type="presParOf" srcId="{91A4DCB3-DF64-4531-9C27-962D8F8327DC}" destId="{BD739B4E-A0BF-4377-8A18-44E435AB7E8F}" srcOrd="4" destOrd="0" presId="urn:microsoft.com/office/officeart/2005/8/layout/venn1"/>
    <dgm:cxn modelId="{7157EF16-5D14-416B-B057-8ECF31546A0F}" type="presParOf" srcId="{91A4DCB3-DF64-4531-9C27-962D8F8327DC}" destId="{BC90494B-4E9E-4B37-B7A3-16DCF803D940}" srcOrd="5" destOrd="0" presId="urn:microsoft.com/office/officeart/2005/8/layout/venn1"/>
    <dgm:cxn modelId="{4FFF28EC-AC6E-48B7-96CF-8D9B109D4C9F}" type="presParOf" srcId="{91A4DCB3-DF64-4531-9C27-962D8F8327DC}" destId="{88ABC1DD-A8EF-4DAE-9B86-1CDC4C32FDB7}" srcOrd="6" destOrd="0" presId="urn:microsoft.com/office/officeart/2005/8/layout/venn1"/>
    <dgm:cxn modelId="{F21353AA-07AF-4227-BBDF-C72761F3A785}" type="presParOf" srcId="{91A4DCB3-DF64-4531-9C27-962D8F8327DC}" destId="{E9E42C25-AEC7-4F28-8C7B-F99365DB2AC6}" srcOrd="7"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8FC50-099F-471B-BABB-8FA0660646BB}">
      <dsp:nvSpPr>
        <dsp:cNvPr id="0" name=""/>
        <dsp:cNvSpPr/>
      </dsp:nvSpPr>
      <dsp:spPr>
        <a:xfrm>
          <a:off x="2025101" y="45368"/>
          <a:ext cx="2359177" cy="235917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a-ES" sz="2700" kern="1200"/>
            <a:t>Possible</a:t>
          </a:r>
          <a:endParaRPr lang="ca-AD" sz="2700" kern="1200"/>
        </a:p>
      </dsp:txBody>
      <dsp:txXfrm>
        <a:off x="2297314" y="362950"/>
        <a:ext cx="1814752" cy="748585"/>
      </dsp:txXfrm>
    </dsp:sp>
    <dsp:sp modelId="{704808F3-6E33-4B0B-9C04-34882A5A332C}">
      <dsp:nvSpPr>
        <dsp:cNvPr id="0" name=""/>
        <dsp:cNvSpPr/>
      </dsp:nvSpPr>
      <dsp:spPr>
        <a:xfrm>
          <a:off x="3068584" y="1088851"/>
          <a:ext cx="2359177" cy="2359177"/>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a-ES" sz="2700" kern="1200"/>
            <a:t>Útil</a:t>
          </a:r>
          <a:endParaRPr lang="ca-AD" sz="2700" kern="1200"/>
        </a:p>
      </dsp:txBody>
      <dsp:txXfrm>
        <a:off x="4338910" y="1361064"/>
        <a:ext cx="907376" cy="1814752"/>
      </dsp:txXfrm>
    </dsp:sp>
    <dsp:sp modelId="{BD739B4E-A0BF-4377-8A18-44E435AB7E8F}">
      <dsp:nvSpPr>
        <dsp:cNvPr id="0" name=""/>
        <dsp:cNvSpPr/>
      </dsp:nvSpPr>
      <dsp:spPr>
        <a:xfrm>
          <a:off x="2025101" y="2132333"/>
          <a:ext cx="2359177" cy="2359177"/>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a-ES" sz="2700" kern="1200"/>
            <a:t>Sòlid</a:t>
          </a:r>
          <a:endParaRPr lang="ca-AD" sz="2700" kern="1200"/>
        </a:p>
      </dsp:txBody>
      <dsp:txXfrm>
        <a:off x="2297314" y="3425344"/>
        <a:ext cx="1814752" cy="748585"/>
      </dsp:txXfrm>
    </dsp:sp>
    <dsp:sp modelId="{88ABC1DD-A8EF-4DAE-9B86-1CDC4C32FDB7}">
      <dsp:nvSpPr>
        <dsp:cNvPr id="0" name=""/>
        <dsp:cNvSpPr/>
      </dsp:nvSpPr>
      <dsp:spPr>
        <a:xfrm>
          <a:off x="981619" y="1088851"/>
          <a:ext cx="2359177" cy="235917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ca-ES" sz="2700" kern="1200"/>
            <a:t>Global</a:t>
          </a:r>
          <a:endParaRPr lang="ca-AD" sz="2700" kern="1200"/>
        </a:p>
      </dsp:txBody>
      <dsp:txXfrm>
        <a:off x="1163094" y="1361064"/>
        <a:ext cx="907376" cy="18147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1623B-E5DF-4EA0-B081-49A25704CBAB}" type="datetimeFigureOut">
              <a:rPr lang="ca-ES" smtClean="0"/>
              <a:t>8/10/2024</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8C981-5B12-4DEC-B6F7-14729E0C1D56}" type="slidenum">
              <a:rPr lang="ca-ES" smtClean="0"/>
              <a:t>‹#›</a:t>
            </a:fld>
            <a:endParaRPr lang="ca-ES"/>
          </a:p>
        </p:txBody>
      </p:sp>
    </p:spTree>
    <p:extLst>
      <p:ext uri="{BB962C8B-B14F-4D97-AF65-F5344CB8AC3E}">
        <p14:creationId xmlns:p14="http://schemas.microsoft.com/office/powerpoint/2010/main" val="85697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a:t>
            </a:fld>
            <a:endParaRPr lang="ca-ES"/>
          </a:p>
        </p:txBody>
      </p:sp>
    </p:spTree>
    <p:extLst>
      <p:ext uri="{BB962C8B-B14F-4D97-AF65-F5344CB8AC3E}">
        <p14:creationId xmlns:p14="http://schemas.microsoft.com/office/powerpoint/2010/main" val="381551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8C981-5B12-4DEC-B6F7-14729E0C1D56}"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786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22</a:t>
            </a:fld>
            <a:endParaRPr lang="ca-ES"/>
          </a:p>
        </p:txBody>
      </p:sp>
    </p:spTree>
    <p:extLst>
      <p:ext uri="{BB962C8B-B14F-4D97-AF65-F5344CB8AC3E}">
        <p14:creationId xmlns:p14="http://schemas.microsoft.com/office/powerpoint/2010/main" val="67587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23</a:t>
            </a:fld>
            <a:endParaRPr lang="ca-ES"/>
          </a:p>
        </p:txBody>
      </p:sp>
    </p:spTree>
    <p:extLst>
      <p:ext uri="{BB962C8B-B14F-4D97-AF65-F5344CB8AC3E}">
        <p14:creationId xmlns:p14="http://schemas.microsoft.com/office/powerpoint/2010/main" val="9480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8C981-5B12-4DEC-B6F7-14729E0C1D56}"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662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25</a:t>
            </a:fld>
            <a:endParaRPr lang="ca-ES"/>
          </a:p>
        </p:txBody>
      </p:sp>
    </p:spTree>
    <p:extLst>
      <p:ext uri="{BB962C8B-B14F-4D97-AF65-F5344CB8AC3E}">
        <p14:creationId xmlns:p14="http://schemas.microsoft.com/office/powerpoint/2010/main" val="311939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26</a:t>
            </a:fld>
            <a:endParaRPr lang="ca-ES"/>
          </a:p>
        </p:txBody>
      </p:sp>
    </p:spTree>
    <p:extLst>
      <p:ext uri="{BB962C8B-B14F-4D97-AF65-F5344CB8AC3E}">
        <p14:creationId xmlns:p14="http://schemas.microsoft.com/office/powerpoint/2010/main" val="41851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27</a:t>
            </a:fld>
            <a:endParaRPr lang="ca-ES"/>
          </a:p>
        </p:txBody>
      </p:sp>
    </p:spTree>
    <p:extLst>
      <p:ext uri="{BB962C8B-B14F-4D97-AF65-F5344CB8AC3E}">
        <p14:creationId xmlns:p14="http://schemas.microsoft.com/office/powerpoint/2010/main" val="270083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28</a:t>
            </a:fld>
            <a:endParaRPr lang="ca-ES"/>
          </a:p>
        </p:txBody>
      </p:sp>
    </p:spTree>
    <p:extLst>
      <p:ext uri="{BB962C8B-B14F-4D97-AF65-F5344CB8AC3E}">
        <p14:creationId xmlns:p14="http://schemas.microsoft.com/office/powerpoint/2010/main" val="78165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29</a:t>
            </a:fld>
            <a:endParaRPr lang="ca-ES"/>
          </a:p>
        </p:txBody>
      </p:sp>
    </p:spTree>
    <p:extLst>
      <p:ext uri="{BB962C8B-B14F-4D97-AF65-F5344CB8AC3E}">
        <p14:creationId xmlns:p14="http://schemas.microsoft.com/office/powerpoint/2010/main" val="316767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30</a:t>
            </a:fld>
            <a:endParaRPr lang="ca-ES"/>
          </a:p>
        </p:txBody>
      </p:sp>
    </p:spTree>
    <p:extLst>
      <p:ext uri="{BB962C8B-B14F-4D97-AF65-F5344CB8AC3E}">
        <p14:creationId xmlns:p14="http://schemas.microsoft.com/office/powerpoint/2010/main" val="40334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12</a:t>
            </a:fld>
            <a:endParaRPr lang="ca-ES"/>
          </a:p>
        </p:txBody>
      </p:sp>
    </p:spTree>
    <p:extLst>
      <p:ext uri="{BB962C8B-B14F-4D97-AF65-F5344CB8AC3E}">
        <p14:creationId xmlns:p14="http://schemas.microsoft.com/office/powerpoint/2010/main" val="334545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31</a:t>
            </a:fld>
            <a:endParaRPr lang="ca-ES"/>
          </a:p>
        </p:txBody>
      </p:sp>
    </p:spTree>
    <p:extLst>
      <p:ext uri="{BB962C8B-B14F-4D97-AF65-F5344CB8AC3E}">
        <p14:creationId xmlns:p14="http://schemas.microsoft.com/office/powerpoint/2010/main" val="226989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32</a:t>
            </a:fld>
            <a:endParaRPr lang="ca-ES"/>
          </a:p>
        </p:txBody>
      </p:sp>
    </p:spTree>
    <p:extLst>
      <p:ext uri="{BB962C8B-B14F-4D97-AF65-F5344CB8AC3E}">
        <p14:creationId xmlns:p14="http://schemas.microsoft.com/office/powerpoint/2010/main" val="370819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33</a:t>
            </a:fld>
            <a:endParaRPr lang="ca-ES"/>
          </a:p>
        </p:txBody>
      </p:sp>
    </p:spTree>
    <p:extLst>
      <p:ext uri="{BB962C8B-B14F-4D97-AF65-F5344CB8AC3E}">
        <p14:creationId xmlns:p14="http://schemas.microsoft.com/office/powerpoint/2010/main" val="203497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34</a:t>
            </a:fld>
            <a:endParaRPr lang="ca-ES"/>
          </a:p>
        </p:txBody>
      </p:sp>
    </p:spTree>
    <p:extLst>
      <p:ext uri="{BB962C8B-B14F-4D97-AF65-F5344CB8AC3E}">
        <p14:creationId xmlns:p14="http://schemas.microsoft.com/office/powerpoint/2010/main" val="3058236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35</a:t>
            </a:fld>
            <a:endParaRPr lang="ca-ES"/>
          </a:p>
        </p:txBody>
      </p:sp>
    </p:spTree>
    <p:extLst>
      <p:ext uri="{BB962C8B-B14F-4D97-AF65-F5344CB8AC3E}">
        <p14:creationId xmlns:p14="http://schemas.microsoft.com/office/powerpoint/2010/main" val="3371958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36</a:t>
            </a:fld>
            <a:endParaRPr lang="ca-ES"/>
          </a:p>
        </p:txBody>
      </p:sp>
    </p:spTree>
    <p:extLst>
      <p:ext uri="{BB962C8B-B14F-4D97-AF65-F5344CB8AC3E}">
        <p14:creationId xmlns:p14="http://schemas.microsoft.com/office/powerpoint/2010/main" val="4036397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37</a:t>
            </a:fld>
            <a:endParaRPr lang="ca-ES"/>
          </a:p>
        </p:txBody>
      </p:sp>
    </p:spTree>
    <p:extLst>
      <p:ext uri="{BB962C8B-B14F-4D97-AF65-F5344CB8AC3E}">
        <p14:creationId xmlns:p14="http://schemas.microsoft.com/office/powerpoint/2010/main" val="3939214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38</a:t>
            </a:fld>
            <a:endParaRPr lang="ca-ES"/>
          </a:p>
        </p:txBody>
      </p:sp>
    </p:spTree>
    <p:extLst>
      <p:ext uri="{BB962C8B-B14F-4D97-AF65-F5344CB8AC3E}">
        <p14:creationId xmlns:p14="http://schemas.microsoft.com/office/powerpoint/2010/main" val="1479651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39</a:t>
            </a:fld>
            <a:endParaRPr lang="ca-ES"/>
          </a:p>
        </p:txBody>
      </p:sp>
    </p:spTree>
    <p:extLst>
      <p:ext uri="{BB962C8B-B14F-4D97-AF65-F5344CB8AC3E}">
        <p14:creationId xmlns:p14="http://schemas.microsoft.com/office/powerpoint/2010/main" val="2144691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40</a:t>
            </a:fld>
            <a:endParaRPr lang="ca-ES"/>
          </a:p>
        </p:txBody>
      </p:sp>
    </p:spTree>
    <p:extLst>
      <p:ext uri="{BB962C8B-B14F-4D97-AF65-F5344CB8AC3E}">
        <p14:creationId xmlns:p14="http://schemas.microsoft.com/office/powerpoint/2010/main" val="141458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13</a:t>
            </a:fld>
            <a:endParaRPr lang="ca-ES"/>
          </a:p>
        </p:txBody>
      </p:sp>
    </p:spTree>
    <p:extLst>
      <p:ext uri="{BB962C8B-B14F-4D97-AF65-F5344CB8AC3E}">
        <p14:creationId xmlns:p14="http://schemas.microsoft.com/office/powerpoint/2010/main" val="1407595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42</a:t>
            </a:fld>
            <a:endParaRPr lang="ca-ES"/>
          </a:p>
        </p:txBody>
      </p:sp>
    </p:spTree>
    <p:extLst>
      <p:ext uri="{BB962C8B-B14F-4D97-AF65-F5344CB8AC3E}">
        <p14:creationId xmlns:p14="http://schemas.microsoft.com/office/powerpoint/2010/main" val="3165776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43</a:t>
            </a:fld>
            <a:endParaRPr lang="ca-ES"/>
          </a:p>
        </p:txBody>
      </p:sp>
    </p:spTree>
    <p:extLst>
      <p:ext uri="{BB962C8B-B14F-4D97-AF65-F5344CB8AC3E}">
        <p14:creationId xmlns:p14="http://schemas.microsoft.com/office/powerpoint/2010/main" val="2993236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44</a:t>
            </a:fld>
            <a:endParaRPr lang="ca-ES"/>
          </a:p>
        </p:txBody>
      </p:sp>
    </p:spTree>
    <p:extLst>
      <p:ext uri="{BB962C8B-B14F-4D97-AF65-F5344CB8AC3E}">
        <p14:creationId xmlns:p14="http://schemas.microsoft.com/office/powerpoint/2010/main" val="1460648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45</a:t>
            </a:fld>
            <a:endParaRPr lang="ca-ES"/>
          </a:p>
        </p:txBody>
      </p:sp>
    </p:spTree>
    <p:extLst>
      <p:ext uri="{BB962C8B-B14F-4D97-AF65-F5344CB8AC3E}">
        <p14:creationId xmlns:p14="http://schemas.microsoft.com/office/powerpoint/2010/main" val="2340812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46</a:t>
            </a:fld>
            <a:endParaRPr lang="ca-ES"/>
          </a:p>
        </p:txBody>
      </p:sp>
    </p:spTree>
    <p:extLst>
      <p:ext uri="{BB962C8B-B14F-4D97-AF65-F5344CB8AC3E}">
        <p14:creationId xmlns:p14="http://schemas.microsoft.com/office/powerpoint/2010/main" val="1147079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47</a:t>
            </a:fld>
            <a:endParaRPr lang="ca-ES"/>
          </a:p>
        </p:txBody>
      </p:sp>
    </p:spTree>
    <p:extLst>
      <p:ext uri="{BB962C8B-B14F-4D97-AF65-F5344CB8AC3E}">
        <p14:creationId xmlns:p14="http://schemas.microsoft.com/office/powerpoint/2010/main" val="3312111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48</a:t>
            </a:fld>
            <a:endParaRPr lang="ca-ES"/>
          </a:p>
        </p:txBody>
      </p:sp>
    </p:spTree>
    <p:extLst>
      <p:ext uri="{BB962C8B-B14F-4D97-AF65-F5344CB8AC3E}">
        <p14:creationId xmlns:p14="http://schemas.microsoft.com/office/powerpoint/2010/main" val="2489206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49</a:t>
            </a:fld>
            <a:endParaRPr lang="ca-ES"/>
          </a:p>
        </p:txBody>
      </p:sp>
    </p:spTree>
    <p:extLst>
      <p:ext uri="{BB962C8B-B14F-4D97-AF65-F5344CB8AC3E}">
        <p14:creationId xmlns:p14="http://schemas.microsoft.com/office/powerpoint/2010/main" val="3474765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50</a:t>
            </a:fld>
            <a:endParaRPr lang="ca-ES"/>
          </a:p>
        </p:txBody>
      </p:sp>
    </p:spTree>
    <p:extLst>
      <p:ext uri="{BB962C8B-B14F-4D97-AF65-F5344CB8AC3E}">
        <p14:creationId xmlns:p14="http://schemas.microsoft.com/office/powerpoint/2010/main" val="3191309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51</a:t>
            </a:fld>
            <a:endParaRPr lang="ca-ES"/>
          </a:p>
        </p:txBody>
      </p:sp>
    </p:spTree>
    <p:extLst>
      <p:ext uri="{BB962C8B-B14F-4D97-AF65-F5344CB8AC3E}">
        <p14:creationId xmlns:p14="http://schemas.microsoft.com/office/powerpoint/2010/main" val="91540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14</a:t>
            </a:fld>
            <a:endParaRPr lang="ca-ES"/>
          </a:p>
        </p:txBody>
      </p:sp>
    </p:spTree>
    <p:extLst>
      <p:ext uri="{BB962C8B-B14F-4D97-AF65-F5344CB8AC3E}">
        <p14:creationId xmlns:p14="http://schemas.microsoft.com/office/powerpoint/2010/main" val="2912343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53</a:t>
            </a:fld>
            <a:endParaRPr lang="ca-ES"/>
          </a:p>
        </p:txBody>
      </p:sp>
    </p:spTree>
    <p:extLst>
      <p:ext uri="{BB962C8B-B14F-4D97-AF65-F5344CB8AC3E}">
        <p14:creationId xmlns:p14="http://schemas.microsoft.com/office/powerpoint/2010/main" val="485397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54</a:t>
            </a:fld>
            <a:endParaRPr lang="ca-ES"/>
          </a:p>
        </p:txBody>
      </p:sp>
    </p:spTree>
    <p:extLst>
      <p:ext uri="{BB962C8B-B14F-4D97-AF65-F5344CB8AC3E}">
        <p14:creationId xmlns:p14="http://schemas.microsoft.com/office/powerpoint/2010/main" val="4163105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55</a:t>
            </a:fld>
            <a:endParaRPr lang="ca-ES"/>
          </a:p>
        </p:txBody>
      </p:sp>
    </p:spTree>
    <p:extLst>
      <p:ext uri="{BB962C8B-B14F-4D97-AF65-F5344CB8AC3E}">
        <p14:creationId xmlns:p14="http://schemas.microsoft.com/office/powerpoint/2010/main" val="720068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56</a:t>
            </a:fld>
            <a:endParaRPr lang="ca-ES"/>
          </a:p>
        </p:txBody>
      </p:sp>
    </p:spTree>
    <p:extLst>
      <p:ext uri="{BB962C8B-B14F-4D97-AF65-F5344CB8AC3E}">
        <p14:creationId xmlns:p14="http://schemas.microsoft.com/office/powerpoint/2010/main" val="3218126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57</a:t>
            </a:fld>
            <a:endParaRPr lang="ca-ES"/>
          </a:p>
        </p:txBody>
      </p:sp>
    </p:spTree>
    <p:extLst>
      <p:ext uri="{BB962C8B-B14F-4D97-AF65-F5344CB8AC3E}">
        <p14:creationId xmlns:p14="http://schemas.microsoft.com/office/powerpoint/2010/main" val="2182218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58</a:t>
            </a:fld>
            <a:endParaRPr lang="ca-ES"/>
          </a:p>
        </p:txBody>
      </p:sp>
    </p:spTree>
    <p:extLst>
      <p:ext uri="{BB962C8B-B14F-4D97-AF65-F5344CB8AC3E}">
        <p14:creationId xmlns:p14="http://schemas.microsoft.com/office/powerpoint/2010/main" val="3001903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59</a:t>
            </a:fld>
            <a:endParaRPr lang="ca-ES"/>
          </a:p>
        </p:txBody>
      </p:sp>
    </p:spTree>
    <p:extLst>
      <p:ext uri="{BB962C8B-B14F-4D97-AF65-F5344CB8AC3E}">
        <p14:creationId xmlns:p14="http://schemas.microsoft.com/office/powerpoint/2010/main" val="1172181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60</a:t>
            </a:fld>
            <a:endParaRPr lang="ca-ES"/>
          </a:p>
        </p:txBody>
      </p:sp>
    </p:spTree>
    <p:extLst>
      <p:ext uri="{BB962C8B-B14F-4D97-AF65-F5344CB8AC3E}">
        <p14:creationId xmlns:p14="http://schemas.microsoft.com/office/powerpoint/2010/main" val="3421529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61</a:t>
            </a:fld>
            <a:endParaRPr lang="ca-ES"/>
          </a:p>
        </p:txBody>
      </p:sp>
    </p:spTree>
    <p:extLst>
      <p:ext uri="{BB962C8B-B14F-4D97-AF65-F5344CB8AC3E}">
        <p14:creationId xmlns:p14="http://schemas.microsoft.com/office/powerpoint/2010/main" val="1498260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62</a:t>
            </a:fld>
            <a:endParaRPr lang="ca-ES"/>
          </a:p>
        </p:txBody>
      </p:sp>
    </p:spTree>
    <p:extLst>
      <p:ext uri="{BB962C8B-B14F-4D97-AF65-F5344CB8AC3E}">
        <p14:creationId xmlns:p14="http://schemas.microsoft.com/office/powerpoint/2010/main" val="259484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15</a:t>
            </a:fld>
            <a:endParaRPr lang="ca-ES"/>
          </a:p>
        </p:txBody>
      </p:sp>
    </p:spTree>
    <p:extLst>
      <p:ext uri="{BB962C8B-B14F-4D97-AF65-F5344CB8AC3E}">
        <p14:creationId xmlns:p14="http://schemas.microsoft.com/office/powerpoint/2010/main" val="4292928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63</a:t>
            </a:fld>
            <a:endParaRPr lang="ca-ES"/>
          </a:p>
        </p:txBody>
      </p:sp>
    </p:spTree>
    <p:extLst>
      <p:ext uri="{BB962C8B-B14F-4D97-AF65-F5344CB8AC3E}">
        <p14:creationId xmlns:p14="http://schemas.microsoft.com/office/powerpoint/2010/main" val="2244367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64</a:t>
            </a:fld>
            <a:endParaRPr lang="ca-ES"/>
          </a:p>
        </p:txBody>
      </p:sp>
    </p:spTree>
    <p:extLst>
      <p:ext uri="{BB962C8B-B14F-4D97-AF65-F5344CB8AC3E}">
        <p14:creationId xmlns:p14="http://schemas.microsoft.com/office/powerpoint/2010/main" val="3774145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65</a:t>
            </a:fld>
            <a:endParaRPr lang="ca-ES"/>
          </a:p>
        </p:txBody>
      </p:sp>
    </p:spTree>
    <p:extLst>
      <p:ext uri="{BB962C8B-B14F-4D97-AF65-F5344CB8AC3E}">
        <p14:creationId xmlns:p14="http://schemas.microsoft.com/office/powerpoint/2010/main" val="1724699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66</a:t>
            </a:fld>
            <a:endParaRPr lang="ca-ES"/>
          </a:p>
        </p:txBody>
      </p:sp>
    </p:spTree>
    <p:extLst>
      <p:ext uri="{BB962C8B-B14F-4D97-AF65-F5344CB8AC3E}">
        <p14:creationId xmlns:p14="http://schemas.microsoft.com/office/powerpoint/2010/main" val="27475232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67</a:t>
            </a:fld>
            <a:endParaRPr lang="ca-ES"/>
          </a:p>
        </p:txBody>
      </p:sp>
    </p:spTree>
    <p:extLst>
      <p:ext uri="{BB962C8B-B14F-4D97-AF65-F5344CB8AC3E}">
        <p14:creationId xmlns:p14="http://schemas.microsoft.com/office/powerpoint/2010/main" val="2408152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68</a:t>
            </a:fld>
            <a:endParaRPr lang="ca-ES"/>
          </a:p>
        </p:txBody>
      </p:sp>
    </p:spTree>
    <p:extLst>
      <p:ext uri="{BB962C8B-B14F-4D97-AF65-F5344CB8AC3E}">
        <p14:creationId xmlns:p14="http://schemas.microsoft.com/office/powerpoint/2010/main" val="2953504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69</a:t>
            </a:fld>
            <a:endParaRPr lang="ca-ES"/>
          </a:p>
        </p:txBody>
      </p:sp>
    </p:spTree>
    <p:extLst>
      <p:ext uri="{BB962C8B-B14F-4D97-AF65-F5344CB8AC3E}">
        <p14:creationId xmlns:p14="http://schemas.microsoft.com/office/powerpoint/2010/main" val="37142663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70</a:t>
            </a:fld>
            <a:endParaRPr lang="ca-ES"/>
          </a:p>
        </p:txBody>
      </p:sp>
    </p:spTree>
    <p:extLst>
      <p:ext uri="{BB962C8B-B14F-4D97-AF65-F5344CB8AC3E}">
        <p14:creationId xmlns:p14="http://schemas.microsoft.com/office/powerpoint/2010/main" val="39945836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74</a:t>
            </a:fld>
            <a:endParaRPr lang="ca-ES"/>
          </a:p>
        </p:txBody>
      </p:sp>
    </p:spTree>
    <p:extLst>
      <p:ext uri="{BB962C8B-B14F-4D97-AF65-F5344CB8AC3E}">
        <p14:creationId xmlns:p14="http://schemas.microsoft.com/office/powerpoint/2010/main" val="2928168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75</a:t>
            </a:fld>
            <a:endParaRPr lang="ca-ES"/>
          </a:p>
        </p:txBody>
      </p:sp>
    </p:spTree>
    <p:extLst>
      <p:ext uri="{BB962C8B-B14F-4D97-AF65-F5344CB8AC3E}">
        <p14:creationId xmlns:p14="http://schemas.microsoft.com/office/powerpoint/2010/main" val="122823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17</a:t>
            </a:fld>
            <a:endParaRPr lang="ca-ES"/>
          </a:p>
        </p:txBody>
      </p:sp>
    </p:spTree>
    <p:extLst>
      <p:ext uri="{BB962C8B-B14F-4D97-AF65-F5344CB8AC3E}">
        <p14:creationId xmlns:p14="http://schemas.microsoft.com/office/powerpoint/2010/main" val="3139159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78</a:t>
            </a:fld>
            <a:endParaRPr lang="ca-ES"/>
          </a:p>
        </p:txBody>
      </p:sp>
    </p:spTree>
    <p:extLst>
      <p:ext uri="{BB962C8B-B14F-4D97-AF65-F5344CB8AC3E}">
        <p14:creationId xmlns:p14="http://schemas.microsoft.com/office/powerpoint/2010/main" val="41658087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79</a:t>
            </a:fld>
            <a:endParaRPr lang="ca-ES"/>
          </a:p>
        </p:txBody>
      </p:sp>
    </p:spTree>
    <p:extLst>
      <p:ext uri="{BB962C8B-B14F-4D97-AF65-F5344CB8AC3E}">
        <p14:creationId xmlns:p14="http://schemas.microsoft.com/office/powerpoint/2010/main" val="1469743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80</a:t>
            </a:fld>
            <a:endParaRPr lang="ca-ES"/>
          </a:p>
        </p:txBody>
      </p:sp>
    </p:spTree>
    <p:extLst>
      <p:ext uri="{BB962C8B-B14F-4D97-AF65-F5344CB8AC3E}">
        <p14:creationId xmlns:p14="http://schemas.microsoft.com/office/powerpoint/2010/main" val="197744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81</a:t>
            </a:fld>
            <a:endParaRPr lang="ca-ES"/>
          </a:p>
        </p:txBody>
      </p:sp>
    </p:spTree>
    <p:extLst>
      <p:ext uri="{BB962C8B-B14F-4D97-AF65-F5344CB8AC3E}">
        <p14:creationId xmlns:p14="http://schemas.microsoft.com/office/powerpoint/2010/main" val="2551662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82</a:t>
            </a:fld>
            <a:endParaRPr lang="ca-ES"/>
          </a:p>
        </p:txBody>
      </p:sp>
    </p:spTree>
    <p:extLst>
      <p:ext uri="{BB962C8B-B14F-4D97-AF65-F5344CB8AC3E}">
        <p14:creationId xmlns:p14="http://schemas.microsoft.com/office/powerpoint/2010/main" val="1898209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83</a:t>
            </a:fld>
            <a:endParaRPr lang="ca-ES"/>
          </a:p>
        </p:txBody>
      </p:sp>
    </p:spTree>
    <p:extLst>
      <p:ext uri="{BB962C8B-B14F-4D97-AF65-F5344CB8AC3E}">
        <p14:creationId xmlns:p14="http://schemas.microsoft.com/office/powerpoint/2010/main" val="33992562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84</a:t>
            </a:fld>
            <a:endParaRPr lang="ca-ES"/>
          </a:p>
        </p:txBody>
      </p:sp>
    </p:spTree>
    <p:extLst>
      <p:ext uri="{BB962C8B-B14F-4D97-AF65-F5344CB8AC3E}">
        <p14:creationId xmlns:p14="http://schemas.microsoft.com/office/powerpoint/2010/main" val="1476932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85</a:t>
            </a:fld>
            <a:endParaRPr lang="ca-ES"/>
          </a:p>
        </p:txBody>
      </p:sp>
    </p:spTree>
    <p:extLst>
      <p:ext uri="{BB962C8B-B14F-4D97-AF65-F5344CB8AC3E}">
        <p14:creationId xmlns:p14="http://schemas.microsoft.com/office/powerpoint/2010/main" val="19432136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86</a:t>
            </a:fld>
            <a:endParaRPr lang="ca-ES"/>
          </a:p>
        </p:txBody>
      </p:sp>
    </p:spTree>
    <p:extLst>
      <p:ext uri="{BB962C8B-B14F-4D97-AF65-F5344CB8AC3E}">
        <p14:creationId xmlns:p14="http://schemas.microsoft.com/office/powerpoint/2010/main" val="1505663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87</a:t>
            </a:fld>
            <a:endParaRPr lang="ca-ES"/>
          </a:p>
        </p:txBody>
      </p:sp>
    </p:spTree>
    <p:extLst>
      <p:ext uri="{BB962C8B-B14F-4D97-AF65-F5344CB8AC3E}">
        <p14:creationId xmlns:p14="http://schemas.microsoft.com/office/powerpoint/2010/main" val="239674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18</a:t>
            </a:fld>
            <a:endParaRPr lang="ca-ES"/>
          </a:p>
        </p:txBody>
      </p:sp>
    </p:spTree>
    <p:extLst>
      <p:ext uri="{BB962C8B-B14F-4D97-AF65-F5344CB8AC3E}">
        <p14:creationId xmlns:p14="http://schemas.microsoft.com/office/powerpoint/2010/main" val="11744469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2616-0EBE-4852-B4A2-2CCB17C458C5}"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91927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2616-0EBE-4852-B4A2-2CCB17C458C5}"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418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26A8C981-5B12-4DEC-B6F7-14729E0C1D56}" type="slidenum">
              <a:rPr lang="ca-ES" smtClean="0"/>
              <a:t>19</a:t>
            </a:fld>
            <a:endParaRPr lang="ca-ES"/>
          </a:p>
        </p:txBody>
      </p:sp>
    </p:spTree>
    <p:extLst>
      <p:ext uri="{BB962C8B-B14F-4D97-AF65-F5344CB8AC3E}">
        <p14:creationId xmlns:p14="http://schemas.microsoft.com/office/powerpoint/2010/main" val="62074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02616-0EBE-4852-B4A2-2CCB17C458C5}" type="slidenum">
              <a:rPr kumimoji="0" lang="ca-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a-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59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Info@andorrabusiness.com"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22C3-E8A2-4692-0C23-4CB1C3F82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a-ES"/>
          </a:p>
        </p:txBody>
      </p:sp>
      <p:sp>
        <p:nvSpPr>
          <p:cNvPr id="3" name="Subtitle 2">
            <a:extLst>
              <a:ext uri="{FF2B5EF4-FFF2-40B4-BE49-F238E27FC236}">
                <a16:creationId xmlns:a16="http://schemas.microsoft.com/office/drawing/2014/main" id="{7BE68ADF-94F1-2F83-F669-ABC5C9F85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a-ES"/>
          </a:p>
        </p:txBody>
      </p:sp>
      <p:sp>
        <p:nvSpPr>
          <p:cNvPr id="4" name="Date Placeholder 3">
            <a:extLst>
              <a:ext uri="{FF2B5EF4-FFF2-40B4-BE49-F238E27FC236}">
                <a16:creationId xmlns:a16="http://schemas.microsoft.com/office/drawing/2014/main" id="{5460F4CD-AB88-6E59-6EA0-4E81AFC78DC5}"/>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5" name="Footer Placeholder 4">
            <a:extLst>
              <a:ext uri="{FF2B5EF4-FFF2-40B4-BE49-F238E27FC236}">
                <a16:creationId xmlns:a16="http://schemas.microsoft.com/office/drawing/2014/main" id="{082FAD1A-4A74-E65A-6DC6-BFA41D9E7896}"/>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5893AF27-5317-8E8C-CD7D-4AACDDBEAD6F}"/>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160107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9CC4-1507-DD7D-725F-357AA4571743}"/>
              </a:ext>
            </a:extLst>
          </p:cNvPr>
          <p:cNvSpPr>
            <a:spLocks noGrp="1"/>
          </p:cNvSpPr>
          <p:nvPr>
            <p:ph type="title"/>
          </p:nvPr>
        </p:nvSpPr>
        <p:spPr/>
        <p:txBody>
          <a:bodyPr/>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C821E94D-69D5-ED1C-F863-421B1234A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37A8AA6A-FD57-C74D-F84B-93BC67A96422}"/>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5" name="Footer Placeholder 4">
            <a:extLst>
              <a:ext uri="{FF2B5EF4-FFF2-40B4-BE49-F238E27FC236}">
                <a16:creationId xmlns:a16="http://schemas.microsoft.com/office/drawing/2014/main" id="{085A5700-A643-6B8F-8878-07A79F753D78}"/>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C8E57B89-1FD5-C8AA-A179-D08AC2F8F684}"/>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201435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00CAD-7A19-0332-2E70-E01D3EACBA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F73C4D1D-F871-36CC-82BE-0274C5F44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4299B5D0-410A-DDCB-6CB5-7AF2FED93F80}"/>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5" name="Footer Placeholder 4">
            <a:extLst>
              <a:ext uri="{FF2B5EF4-FFF2-40B4-BE49-F238E27FC236}">
                <a16:creationId xmlns:a16="http://schemas.microsoft.com/office/drawing/2014/main" id="{AD9B1F20-B3F0-7A2B-AA7D-E4975D524821}"/>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CEA61434-A47E-256B-D3F6-3C4593B30349}"/>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366330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F84A99B-0659-ED22-80BA-E1A60B0D85E9}"/>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rgbClr val="417ABE"/>
                </a:solidFill>
                <a:latin typeface="Basier Square" panose="00000500000000000000" pitchFamily="50" charset="0"/>
              </a:rPr>
              <a:t>www.ari.ad</a:t>
            </a:r>
            <a:endParaRPr lang="ca-ES" sz="1400" b="1" spc="20" baseline="0">
              <a:solidFill>
                <a:srgbClr val="417ABE"/>
              </a:solidFill>
              <a:latin typeface="Basier Square" panose="00000500000000000000" pitchFamily="50" charset="0"/>
            </a:endParaRPr>
          </a:p>
        </p:txBody>
      </p:sp>
      <p:pic>
        <p:nvPicPr>
          <p:cNvPr id="2" name="Imagen 1">
            <a:extLst>
              <a:ext uri="{FF2B5EF4-FFF2-40B4-BE49-F238E27FC236}">
                <a16:creationId xmlns:a16="http://schemas.microsoft.com/office/drawing/2014/main" id="{B5378155-2F3B-DEC4-ABD4-C5A3B6142915}"/>
              </a:ext>
            </a:extLst>
          </p:cNvPr>
          <p:cNvPicPr>
            <a:picLocks noChangeAspect="1"/>
          </p:cNvPicPr>
          <p:nvPr userDrawn="1"/>
        </p:nvPicPr>
        <p:blipFill>
          <a:blip r:embed="rId2"/>
          <a:stretch>
            <a:fillRect/>
          </a:stretch>
        </p:blipFill>
        <p:spPr>
          <a:xfrm>
            <a:off x="156300" y="1"/>
            <a:ext cx="1579904" cy="1117768"/>
          </a:xfrm>
          <a:prstGeom prst="rect">
            <a:avLst/>
          </a:prstGeom>
        </p:spPr>
      </p:pic>
    </p:spTree>
    <p:extLst>
      <p:ext uri="{BB962C8B-B14F-4D97-AF65-F5344CB8AC3E}">
        <p14:creationId xmlns:p14="http://schemas.microsoft.com/office/powerpoint/2010/main" val="3733287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0A0FD7-D7D7-47B1-BA38-AD39213493AC}"/>
              </a:ext>
            </a:extLst>
          </p:cNvPr>
          <p:cNvSpPr/>
          <p:nvPr userDrawn="1"/>
        </p:nvSpPr>
        <p:spPr>
          <a:xfrm>
            <a:off x="0" y="0"/>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CuadroTexto 2">
            <a:extLst>
              <a:ext uri="{FF2B5EF4-FFF2-40B4-BE49-F238E27FC236}">
                <a16:creationId xmlns:a16="http://schemas.microsoft.com/office/drawing/2014/main" id="{C28BC491-55C0-82CC-BB0F-639D7BF3B430}"/>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chemeClr val="bg1"/>
                </a:solidFill>
                <a:latin typeface="Basier Square" panose="00000500000000000000" pitchFamily="50" charset="0"/>
              </a:rPr>
              <a:t>www.ari.ad</a:t>
            </a:r>
            <a:endParaRPr lang="ca-ES" sz="1400" b="1" spc="20" baseline="0">
              <a:solidFill>
                <a:schemeClr val="bg1"/>
              </a:solidFill>
              <a:latin typeface="Basier Square" panose="00000500000000000000" pitchFamily="50" charset="0"/>
            </a:endParaRPr>
          </a:p>
        </p:txBody>
      </p:sp>
      <p:pic>
        <p:nvPicPr>
          <p:cNvPr id="4" name="Picture 4" descr="Logo&#10;&#10;Description automatically generated">
            <a:extLst>
              <a:ext uri="{FF2B5EF4-FFF2-40B4-BE49-F238E27FC236}">
                <a16:creationId xmlns:a16="http://schemas.microsoft.com/office/drawing/2014/main" id="{4E886C26-80B5-019F-3913-D2B86201E7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 y="-102590"/>
            <a:ext cx="1752741" cy="1238576"/>
          </a:xfrm>
          <a:prstGeom prst="rect">
            <a:avLst/>
          </a:prstGeom>
        </p:spPr>
      </p:pic>
    </p:spTree>
    <p:extLst>
      <p:ext uri="{BB962C8B-B14F-4D97-AF65-F5344CB8AC3E}">
        <p14:creationId xmlns:p14="http://schemas.microsoft.com/office/powerpoint/2010/main" val="168157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50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AB4DEA0E-51AC-4E9A-A26F-D3E446524670}"/>
              </a:ext>
            </a:extLst>
          </p:cNvPr>
          <p:cNvGrpSpPr/>
          <p:nvPr userDrawn="1"/>
        </p:nvGrpSpPr>
        <p:grpSpPr>
          <a:xfrm>
            <a:off x="1449977" y="5551714"/>
            <a:ext cx="10045336" cy="1067072"/>
            <a:chOff x="1449977" y="5551714"/>
            <a:chExt cx="10045336" cy="1067072"/>
          </a:xfrm>
        </p:grpSpPr>
        <p:sp>
          <p:nvSpPr>
            <p:cNvPr id="2" name="Rectángulo 1">
              <a:extLst>
                <a:ext uri="{FF2B5EF4-FFF2-40B4-BE49-F238E27FC236}">
                  <a16:creationId xmlns:a16="http://schemas.microsoft.com/office/drawing/2014/main" id="{CBE6327F-68DF-4E58-99E8-99BC5F02FF96}"/>
                </a:ext>
              </a:extLst>
            </p:cNvPr>
            <p:cNvSpPr/>
            <p:nvPr userDrawn="1"/>
          </p:nvSpPr>
          <p:spPr>
            <a:xfrm>
              <a:off x="1449977" y="5962436"/>
              <a:ext cx="783772" cy="62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Rectángulo 6">
              <a:extLst>
                <a:ext uri="{FF2B5EF4-FFF2-40B4-BE49-F238E27FC236}">
                  <a16:creationId xmlns:a16="http://schemas.microsoft.com/office/drawing/2014/main" id="{FC4BAE41-6499-4855-9047-8292C6D75B9A}"/>
                </a:ext>
              </a:extLst>
            </p:cNvPr>
            <p:cNvSpPr/>
            <p:nvPr userDrawn="1"/>
          </p:nvSpPr>
          <p:spPr>
            <a:xfrm>
              <a:off x="9958250" y="5551714"/>
              <a:ext cx="1537063" cy="106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pic>
        <p:nvPicPr>
          <p:cNvPr id="11" name="Picture 10" descr="Logo, company name&#10;&#10;Description automatically generated">
            <a:extLst>
              <a:ext uri="{FF2B5EF4-FFF2-40B4-BE49-F238E27FC236}">
                <a16:creationId xmlns:a16="http://schemas.microsoft.com/office/drawing/2014/main" id="{19680E47-696E-A318-B690-D06A7B92ED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1732" y="429439"/>
            <a:ext cx="7240055" cy="5122275"/>
          </a:xfrm>
          <a:prstGeom prst="rect">
            <a:avLst/>
          </a:prstGeom>
        </p:spPr>
      </p:pic>
    </p:spTree>
    <p:extLst>
      <p:ext uri="{BB962C8B-B14F-4D97-AF65-F5344CB8AC3E}">
        <p14:creationId xmlns:p14="http://schemas.microsoft.com/office/powerpoint/2010/main" val="5930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Imagen 2" descr="Imagen que contiene Histograma&#10;&#10;Descripción generada automáticamente">
            <a:extLst>
              <a:ext uri="{FF2B5EF4-FFF2-40B4-BE49-F238E27FC236}">
                <a16:creationId xmlns:a16="http://schemas.microsoft.com/office/drawing/2014/main" id="{8C7543D4-003A-4D24-A917-2686DD422E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042" t="23851" r="28626" b="42500"/>
          <a:stretch/>
        </p:blipFill>
        <p:spPr>
          <a:xfrm>
            <a:off x="0" y="2291162"/>
            <a:ext cx="12192000" cy="4566838"/>
          </a:xfrm>
          <a:prstGeom prst="rect">
            <a:avLst/>
          </a:prstGeom>
        </p:spPr>
      </p:pic>
      <p:pic>
        <p:nvPicPr>
          <p:cNvPr id="9" name="Imagen 8" descr="Forma, Patrón de fondo&#10;&#10;Descripción generada automáticamente">
            <a:extLst>
              <a:ext uri="{FF2B5EF4-FFF2-40B4-BE49-F238E27FC236}">
                <a16:creationId xmlns:a16="http://schemas.microsoft.com/office/drawing/2014/main" id="{202A1257-60C1-4670-89BB-32310F45FE0B}"/>
              </a:ext>
            </a:extLst>
          </p:cNvPr>
          <p:cNvPicPr>
            <a:picLocks noChangeAspect="1"/>
          </p:cNvPicPr>
          <p:nvPr userDrawn="1"/>
        </p:nvPicPr>
        <p:blipFill>
          <a:blip r:embed="rId3"/>
          <a:stretch>
            <a:fillRect/>
          </a:stretch>
        </p:blipFill>
        <p:spPr>
          <a:xfrm>
            <a:off x="6528621" y="2751426"/>
            <a:ext cx="5449946" cy="3851210"/>
          </a:xfrm>
          <a:prstGeom prst="rect">
            <a:avLst/>
          </a:prstGeom>
        </p:spPr>
      </p:pic>
      <p:pic>
        <p:nvPicPr>
          <p:cNvPr id="5" name="Picture 4" descr="Logo, company name&#10;&#10;Description automatically generated">
            <a:extLst>
              <a:ext uri="{FF2B5EF4-FFF2-40B4-BE49-F238E27FC236}">
                <a16:creationId xmlns:a16="http://schemas.microsoft.com/office/drawing/2014/main" id="{2004523C-85AE-F3F2-A7DC-AB8032E43A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5550" y="110690"/>
            <a:ext cx="2119745" cy="1499701"/>
          </a:xfrm>
          <a:prstGeom prst="rect">
            <a:avLst/>
          </a:prstGeom>
        </p:spPr>
      </p:pic>
    </p:spTree>
    <p:extLst>
      <p:ext uri="{BB962C8B-B14F-4D97-AF65-F5344CB8AC3E}">
        <p14:creationId xmlns:p14="http://schemas.microsoft.com/office/powerpoint/2010/main" val="3472870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
          <p15:clr>
            <a:srgbClr val="FBAE40"/>
          </p15:clr>
        </p15:guide>
        <p15:guide id="4" pos="717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C6E8970-273F-42C8-A20E-76797147D946}"/>
              </a:ext>
            </a:extLst>
          </p:cNvPr>
          <p:cNvPicPr>
            <a:picLocks noChangeAspect="1"/>
          </p:cNvPicPr>
          <p:nvPr userDrawn="1"/>
        </p:nvPicPr>
        <p:blipFill>
          <a:blip r:embed="rId2"/>
          <a:srcRect/>
          <a:stretch/>
        </p:blipFill>
        <p:spPr>
          <a:xfrm>
            <a:off x="68787" y="-592139"/>
            <a:ext cx="5449946" cy="3851208"/>
          </a:xfrm>
          <a:prstGeom prst="rect">
            <a:avLst/>
          </a:prstGeom>
        </p:spPr>
      </p:pic>
      <p:pic>
        <p:nvPicPr>
          <p:cNvPr id="12" name="Imagen 11" descr="Forma, Patrón de fondo&#10;&#10;Descripción generada automáticamente">
            <a:extLst>
              <a:ext uri="{FF2B5EF4-FFF2-40B4-BE49-F238E27FC236}">
                <a16:creationId xmlns:a16="http://schemas.microsoft.com/office/drawing/2014/main" id="{49929C74-8D8B-4C23-BA71-BBCBBCB33629}"/>
              </a:ext>
            </a:extLst>
          </p:cNvPr>
          <p:cNvPicPr>
            <a:picLocks noChangeAspect="1"/>
          </p:cNvPicPr>
          <p:nvPr userDrawn="1"/>
        </p:nvPicPr>
        <p:blipFill>
          <a:blip r:embed="rId3"/>
          <a:stretch>
            <a:fillRect/>
          </a:stretch>
        </p:blipFill>
        <p:spPr>
          <a:xfrm>
            <a:off x="6677402" y="-592140"/>
            <a:ext cx="5449946" cy="3851210"/>
          </a:xfrm>
          <a:prstGeom prst="rect">
            <a:avLst/>
          </a:prstGeom>
        </p:spPr>
      </p:pic>
      <p:sp>
        <p:nvSpPr>
          <p:cNvPr id="2" name="Rectángulo 1">
            <a:extLst>
              <a:ext uri="{FF2B5EF4-FFF2-40B4-BE49-F238E27FC236}">
                <a16:creationId xmlns:a16="http://schemas.microsoft.com/office/drawing/2014/main" id="{CF372809-CED3-4990-9CE9-05436F84EFDA}"/>
              </a:ext>
            </a:extLst>
          </p:cNvPr>
          <p:cNvSpPr/>
          <p:nvPr userDrawn="1"/>
        </p:nvSpPr>
        <p:spPr>
          <a:xfrm>
            <a:off x="9946640" y="1899920"/>
            <a:ext cx="151384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Rectángulo 3">
            <a:extLst>
              <a:ext uri="{FF2B5EF4-FFF2-40B4-BE49-F238E27FC236}">
                <a16:creationId xmlns:a16="http://schemas.microsoft.com/office/drawing/2014/main" id="{0AFAA2A3-EB12-44B1-AB65-00196A42E1A0}"/>
              </a:ext>
            </a:extLst>
          </p:cNvPr>
          <p:cNvSpPr/>
          <p:nvPr userDrawn="1"/>
        </p:nvSpPr>
        <p:spPr>
          <a:xfrm>
            <a:off x="1452880" y="2326640"/>
            <a:ext cx="772160" cy="58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D2811C0E-5C57-4C63-9453-45021339607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1073133"/>
            <a:ext cx="12191999" cy="6966857"/>
          </a:xfrm>
          <a:prstGeom prst="rect">
            <a:avLst/>
          </a:prstGeom>
        </p:spPr>
      </p:pic>
      <p:pic>
        <p:nvPicPr>
          <p:cNvPr id="10" name="Imagen 9" descr="Logotipo, nombre de la empresa&#10;&#10;Descripción generada automáticamente">
            <a:extLst>
              <a:ext uri="{FF2B5EF4-FFF2-40B4-BE49-F238E27FC236}">
                <a16:creationId xmlns:a16="http://schemas.microsoft.com/office/drawing/2014/main" id="{85A44527-8BDA-4C8E-B581-33DCF915BAF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7611" t="27325" r="11180" b="26550"/>
          <a:stretch/>
        </p:blipFill>
        <p:spPr>
          <a:xfrm>
            <a:off x="3947504" y="305476"/>
            <a:ext cx="3280032" cy="1317600"/>
          </a:xfrm>
          <a:prstGeom prst="rect">
            <a:avLst/>
          </a:prstGeom>
        </p:spPr>
      </p:pic>
      <p:sp>
        <p:nvSpPr>
          <p:cNvPr id="9" name="Rectángulo 8">
            <a:extLst>
              <a:ext uri="{FF2B5EF4-FFF2-40B4-BE49-F238E27FC236}">
                <a16:creationId xmlns:a16="http://schemas.microsoft.com/office/drawing/2014/main" id="{562F3676-696A-473C-935F-8CB7B2E3D088}"/>
              </a:ext>
            </a:extLst>
          </p:cNvPr>
          <p:cNvSpPr/>
          <p:nvPr userDrawn="1"/>
        </p:nvSpPr>
        <p:spPr>
          <a:xfrm>
            <a:off x="0" y="2790288"/>
            <a:ext cx="12191999" cy="4067711"/>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6626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0A0FD7-D7D7-47B1-BA38-AD39213493AC}"/>
              </a:ext>
            </a:extLst>
          </p:cNvPr>
          <p:cNvSpPr/>
          <p:nvPr userDrawn="1"/>
        </p:nvSpPr>
        <p:spPr>
          <a:xfrm>
            <a:off x="0" y="0"/>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CuadroTexto 5">
            <a:extLst>
              <a:ext uri="{FF2B5EF4-FFF2-40B4-BE49-F238E27FC236}">
                <a16:creationId xmlns:a16="http://schemas.microsoft.com/office/drawing/2014/main" id="{C0BDE396-19CC-461A-A352-0D4EA475E9A0}"/>
              </a:ext>
            </a:extLst>
          </p:cNvPr>
          <p:cNvSpPr txBox="1"/>
          <p:nvPr userDrawn="1"/>
        </p:nvSpPr>
        <p:spPr>
          <a:xfrm>
            <a:off x="9386047" y="322170"/>
            <a:ext cx="2499631" cy="307777"/>
          </a:xfrm>
          <a:prstGeom prst="rect">
            <a:avLst/>
          </a:prstGeom>
          <a:noFill/>
        </p:spPr>
        <p:txBody>
          <a:bodyPr wrap="square" rtlCol="0">
            <a:spAutoFit/>
          </a:bodyPr>
          <a:lstStyle/>
          <a:p>
            <a:pPr algn="r"/>
            <a:r>
              <a:rPr lang="es-ES" sz="1400" b="1" spc="20" baseline="0">
                <a:solidFill>
                  <a:schemeClr val="bg1"/>
                </a:solidFill>
                <a:latin typeface="Basier Square" panose="00000500000000000000" pitchFamily="50" charset="0"/>
              </a:rPr>
              <a:t>www.ari.ad</a:t>
            </a:r>
            <a:endParaRPr lang="ca-ES" sz="1400" b="1" spc="20" baseline="0">
              <a:solidFill>
                <a:schemeClr val="bg1"/>
              </a:solidFill>
              <a:latin typeface="Basier Square" panose="00000500000000000000" pitchFamily="50" charset="0"/>
            </a:endParaRPr>
          </a:p>
        </p:txBody>
      </p:sp>
      <p:pic>
        <p:nvPicPr>
          <p:cNvPr id="12" name="Imagen 11" descr="Forma, Patrón de fondo&#10;&#10;Descripción generada automáticamente">
            <a:extLst>
              <a:ext uri="{FF2B5EF4-FFF2-40B4-BE49-F238E27FC236}">
                <a16:creationId xmlns:a16="http://schemas.microsoft.com/office/drawing/2014/main" id="{18B7973B-7AF5-4ED5-9E7F-23412FFBC2D1}"/>
              </a:ext>
            </a:extLst>
          </p:cNvPr>
          <p:cNvPicPr>
            <a:picLocks noChangeAspect="1"/>
          </p:cNvPicPr>
          <p:nvPr userDrawn="1"/>
        </p:nvPicPr>
        <p:blipFill rotWithShape="1">
          <a:blip r:embed="rId2">
            <a:biLevel thresh="25000"/>
          </a:blip>
          <a:srcRect l="27310" t="17313" r="4508" b="13790"/>
          <a:stretch/>
        </p:blipFill>
        <p:spPr>
          <a:xfrm>
            <a:off x="8416414" y="4147894"/>
            <a:ext cx="3765754" cy="2688985"/>
          </a:xfrm>
          <a:prstGeom prst="rect">
            <a:avLst/>
          </a:prstGeom>
        </p:spPr>
      </p:pic>
      <p:pic>
        <p:nvPicPr>
          <p:cNvPr id="3" name="Picture 2" descr="Logo&#10;&#10;Description automatically generated">
            <a:extLst>
              <a:ext uri="{FF2B5EF4-FFF2-40B4-BE49-F238E27FC236}">
                <a16:creationId xmlns:a16="http://schemas.microsoft.com/office/drawing/2014/main" id="{D9B56930-2F30-2B2B-8673-16D37E6580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0619" y="-1568384"/>
            <a:ext cx="9704934" cy="6858000"/>
          </a:xfrm>
          <a:prstGeom prst="rect">
            <a:avLst/>
          </a:prstGeom>
        </p:spPr>
      </p:pic>
    </p:spTree>
    <p:extLst>
      <p:ext uri="{BB962C8B-B14F-4D97-AF65-F5344CB8AC3E}">
        <p14:creationId xmlns:p14="http://schemas.microsoft.com/office/powerpoint/2010/main" val="375287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0A0FD7-D7D7-47B1-BA38-AD39213493AC}"/>
              </a:ext>
            </a:extLst>
          </p:cNvPr>
          <p:cNvSpPr/>
          <p:nvPr userDrawn="1"/>
        </p:nvSpPr>
        <p:spPr>
          <a:xfrm>
            <a:off x="0" y="0"/>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CuadroTexto 2">
            <a:extLst>
              <a:ext uri="{FF2B5EF4-FFF2-40B4-BE49-F238E27FC236}">
                <a16:creationId xmlns:a16="http://schemas.microsoft.com/office/drawing/2014/main" id="{C28BC491-55C0-82CC-BB0F-639D7BF3B430}"/>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chemeClr val="bg1"/>
                </a:solidFill>
                <a:latin typeface="Basier Square" panose="00000500000000000000" pitchFamily="50" charset="0"/>
              </a:rPr>
              <a:t>www.ari.ad</a:t>
            </a:r>
            <a:endParaRPr lang="ca-ES" sz="1400" b="1" spc="20" baseline="0">
              <a:solidFill>
                <a:schemeClr val="bg1"/>
              </a:solidFill>
              <a:latin typeface="Basier Square" panose="00000500000000000000" pitchFamily="50" charset="0"/>
            </a:endParaRPr>
          </a:p>
        </p:txBody>
      </p:sp>
      <p:pic>
        <p:nvPicPr>
          <p:cNvPr id="4" name="Picture 4" descr="Logo&#10;&#10;Description automatically generated">
            <a:extLst>
              <a:ext uri="{FF2B5EF4-FFF2-40B4-BE49-F238E27FC236}">
                <a16:creationId xmlns:a16="http://schemas.microsoft.com/office/drawing/2014/main" id="{4E886C26-80B5-019F-3913-D2B86201E7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 y="-102590"/>
            <a:ext cx="1752741" cy="1238576"/>
          </a:xfrm>
          <a:prstGeom prst="rect">
            <a:avLst/>
          </a:prstGeom>
        </p:spPr>
      </p:pic>
    </p:spTree>
    <p:extLst>
      <p:ext uri="{BB962C8B-B14F-4D97-AF65-F5344CB8AC3E}">
        <p14:creationId xmlns:p14="http://schemas.microsoft.com/office/powerpoint/2010/main" val="1892639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ADBF-C752-473D-9E87-A1A6B2B5E6E6}"/>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AEC403CB-8D28-44B4-D061-22DCB5BB0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3088B235-BE68-403F-FCD0-0076B5DB6B78}"/>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5" name="Footer Placeholder 4">
            <a:extLst>
              <a:ext uri="{FF2B5EF4-FFF2-40B4-BE49-F238E27FC236}">
                <a16:creationId xmlns:a16="http://schemas.microsoft.com/office/drawing/2014/main" id="{5E32C79C-E09C-845A-D089-3267717C4222}"/>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B063E212-168B-BE1F-9698-A868691D6255}"/>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303473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4" name="Picture 10" descr="Logo, company name&#10;&#10;Description automatically generated">
            <a:extLst>
              <a:ext uri="{FF2B5EF4-FFF2-40B4-BE49-F238E27FC236}">
                <a16:creationId xmlns:a16="http://schemas.microsoft.com/office/drawing/2014/main" id="{8E0F7168-A326-A337-C8BE-36C7245F4E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9" y="-104067"/>
            <a:ext cx="1756800" cy="1242921"/>
          </a:xfrm>
          <a:prstGeom prst="rect">
            <a:avLst/>
          </a:prstGeom>
        </p:spPr>
      </p:pic>
      <p:pic>
        <p:nvPicPr>
          <p:cNvPr id="11" name="Imagen 10" descr="Forma, Patrón de fondo&#10;&#10;Descripción generada automáticamente">
            <a:extLst>
              <a:ext uri="{FF2B5EF4-FFF2-40B4-BE49-F238E27FC236}">
                <a16:creationId xmlns:a16="http://schemas.microsoft.com/office/drawing/2014/main" id="{9C715185-8C1D-4E8B-9369-FCA890860D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524" b="25773"/>
          <a:stretch/>
        </p:blipFill>
        <p:spPr>
          <a:xfrm>
            <a:off x="8146434" y="4595952"/>
            <a:ext cx="4045565" cy="2222537"/>
          </a:xfrm>
          <a:prstGeom prst="rect">
            <a:avLst/>
          </a:prstGeom>
        </p:spPr>
      </p:pic>
      <p:pic>
        <p:nvPicPr>
          <p:cNvPr id="8" name="Imagen 7" descr="Forma, Patrón de fondo&#10;&#10;Descripción generada automáticamente">
            <a:extLst>
              <a:ext uri="{FF2B5EF4-FFF2-40B4-BE49-F238E27FC236}">
                <a16:creationId xmlns:a16="http://schemas.microsoft.com/office/drawing/2014/main" id="{B0E61CA6-C9D1-41AC-A60E-C0E5D2605C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1510" b="25495"/>
          <a:stretch/>
        </p:blipFill>
        <p:spPr>
          <a:xfrm>
            <a:off x="-1" y="4846372"/>
            <a:ext cx="2234829" cy="2011628"/>
          </a:xfrm>
          <a:prstGeom prst="rect">
            <a:avLst/>
          </a:prstGeom>
        </p:spPr>
      </p:pic>
      <p:sp>
        <p:nvSpPr>
          <p:cNvPr id="2" name="CuadroTexto 1">
            <a:extLst>
              <a:ext uri="{FF2B5EF4-FFF2-40B4-BE49-F238E27FC236}">
                <a16:creationId xmlns:a16="http://schemas.microsoft.com/office/drawing/2014/main" id="{0F3E663F-D39B-88C4-7648-13B8F6B8B0DE}"/>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rgbClr val="417ABE"/>
                </a:solidFill>
                <a:latin typeface="Basier Square" panose="00000500000000000000" pitchFamily="50" charset="0"/>
              </a:rPr>
              <a:t>www.ari.ad</a:t>
            </a:r>
            <a:endParaRPr lang="ca-ES" sz="1400" b="1" spc="20" baseline="0">
              <a:solidFill>
                <a:srgbClr val="417ABE"/>
              </a:solidFill>
              <a:latin typeface="Basier Square" panose="00000500000000000000" pitchFamily="50" charset="0"/>
            </a:endParaRPr>
          </a:p>
        </p:txBody>
      </p:sp>
    </p:spTree>
    <p:extLst>
      <p:ext uri="{BB962C8B-B14F-4D97-AF65-F5344CB8AC3E}">
        <p14:creationId xmlns:p14="http://schemas.microsoft.com/office/powerpoint/2010/main" val="3275763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pic>
        <p:nvPicPr>
          <p:cNvPr id="3" name="Picture 10" descr="Logo, company name&#10;&#10;Description automatically generated">
            <a:extLst>
              <a:ext uri="{FF2B5EF4-FFF2-40B4-BE49-F238E27FC236}">
                <a16:creationId xmlns:a16="http://schemas.microsoft.com/office/drawing/2014/main" id="{43AD5C3D-DF49-A35B-D5FC-3027305DB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9" y="-104067"/>
            <a:ext cx="1756800" cy="1242921"/>
          </a:xfrm>
          <a:prstGeom prst="rect">
            <a:avLst/>
          </a:prstGeom>
        </p:spPr>
      </p:pic>
      <p:sp>
        <p:nvSpPr>
          <p:cNvPr id="4" name="CuadroTexto 3">
            <a:extLst>
              <a:ext uri="{FF2B5EF4-FFF2-40B4-BE49-F238E27FC236}">
                <a16:creationId xmlns:a16="http://schemas.microsoft.com/office/drawing/2014/main" id="{0F84A99B-0659-ED22-80BA-E1A60B0D85E9}"/>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rgbClr val="417ABE"/>
                </a:solidFill>
                <a:latin typeface="Basier Square" panose="00000500000000000000" pitchFamily="50" charset="0"/>
              </a:rPr>
              <a:t>www.ari.ad</a:t>
            </a:r>
            <a:endParaRPr lang="ca-ES" sz="1400" b="1" spc="20" baseline="0">
              <a:solidFill>
                <a:srgbClr val="417ABE"/>
              </a:solidFill>
              <a:latin typeface="Basier Square" panose="00000500000000000000" pitchFamily="50" charset="0"/>
            </a:endParaRPr>
          </a:p>
        </p:txBody>
      </p:sp>
    </p:spTree>
    <p:extLst>
      <p:ext uri="{BB962C8B-B14F-4D97-AF65-F5344CB8AC3E}">
        <p14:creationId xmlns:p14="http://schemas.microsoft.com/office/powerpoint/2010/main" val="2936744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Dos objetos">
    <p:spTree>
      <p:nvGrpSpPr>
        <p:cNvPr id="1" name=""/>
        <p:cNvGrpSpPr/>
        <p:nvPr/>
      </p:nvGrpSpPr>
      <p:grpSpPr>
        <a:xfrm>
          <a:off x="0" y="0"/>
          <a:ext cx="0" cy="0"/>
          <a:chOff x="0" y="0"/>
          <a:chExt cx="0" cy="0"/>
        </a:xfrm>
      </p:grpSpPr>
      <p:pic>
        <p:nvPicPr>
          <p:cNvPr id="3" name="Picture 10" descr="Logo, company name&#10;&#10;Description automatically generated">
            <a:extLst>
              <a:ext uri="{FF2B5EF4-FFF2-40B4-BE49-F238E27FC236}">
                <a16:creationId xmlns:a16="http://schemas.microsoft.com/office/drawing/2014/main" id="{43AD5C3D-DF49-A35B-D5FC-3027305DB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9" y="-104067"/>
            <a:ext cx="1756800" cy="1242921"/>
          </a:xfrm>
          <a:prstGeom prst="rect">
            <a:avLst/>
          </a:prstGeom>
        </p:spPr>
      </p:pic>
      <p:sp>
        <p:nvSpPr>
          <p:cNvPr id="4" name="CuadroTexto 3">
            <a:extLst>
              <a:ext uri="{FF2B5EF4-FFF2-40B4-BE49-F238E27FC236}">
                <a16:creationId xmlns:a16="http://schemas.microsoft.com/office/drawing/2014/main" id="{0F84A99B-0659-ED22-80BA-E1A60B0D85E9}"/>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rgbClr val="417ABE"/>
                </a:solidFill>
                <a:latin typeface="Basier Square" panose="00000500000000000000" pitchFamily="50" charset="0"/>
              </a:rPr>
              <a:t>www.ari.ad</a:t>
            </a:r>
            <a:endParaRPr lang="ca-ES" sz="1400" b="1" spc="20" baseline="0">
              <a:solidFill>
                <a:srgbClr val="417ABE"/>
              </a:solidFill>
              <a:latin typeface="Basier Square" panose="00000500000000000000" pitchFamily="50" charset="0"/>
            </a:endParaRPr>
          </a:p>
        </p:txBody>
      </p:sp>
      <p:grpSp>
        <p:nvGrpSpPr>
          <p:cNvPr id="6" name="Grupo 5">
            <a:extLst>
              <a:ext uri="{FF2B5EF4-FFF2-40B4-BE49-F238E27FC236}">
                <a16:creationId xmlns:a16="http://schemas.microsoft.com/office/drawing/2014/main" id="{7CA27D53-A8E4-CF91-6F4A-FB8B7D5F373E}"/>
              </a:ext>
            </a:extLst>
          </p:cNvPr>
          <p:cNvGrpSpPr/>
          <p:nvPr userDrawn="1"/>
        </p:nvGrpSpPr>
        <p:grpSpPr>
          <a:xfrm>
            <a:off x="2125274" y="213360"/>
            <a:ext cx="1882944" cy="567126"/>
            <a:chOff x="429561" y="605452"/>
            <a:chExt cx="6589913" cy="1984823"/>
          </a:xfrm>
        </p:grpSpPr>
        <p:pic>
          <p:nvPicPr>
            <p:cNvPr id="2" name="Imagen 1" descr="Patrón de fondo&#10;&#10;Descripción generada automáticamente con confianza media">
              <a:extLst>
                <a:ext uri="{FF2B5EF4-FFF2-40B4-BE49-F238E27FC236}">
                  <a16:creationId xmlns:a16="http://schemas.microsoft.com/office/drawing/2014/main" id="{AD1A4AE9-2356-903C-FFEB-AC5FF5D163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9561" y="605452"/>
              <a:ext cx="1984823" cy="1984823"/>
            </a:xfrm>
            <a:prstGeom prst="rect">
              <a:avLst/>
            </a:prstGeom>
          </p:spPr>
        </p:pic>
        <p:sp>
          <p:nvSpPr>
            <p:cNvPr id="5" name="CuadroTexto 4">
              <a:extLst>
                <a:ext uri="{FF2B5EF4-FFF2-40B4-BE49-F238E27FC236}">
                  <a16:creationId xmlns:a16="http://schemas.microsoft.com/office/drawing/2014/main" id="{BE0CAE2C-55E1-267A-C758-31E274B24D38}"/>
                </a:ext>
              </a:extLst>
            </p:cNvPr>
            <p:cNvSpPr txBox="1"/>
            <p:nvPr userDrawn="1"/>
          </p:nvSpPr>
          <p:spPr>
            <a:xfrm>
              <a:off x="2243108" y="1014413"/>
              <a:ext cx="4776366" cy="1310536"/>
            </a:xfrm>
            <a:prstGeom prst="rect">
              <a:avLst/>
            </a:prstGeom>
            <a:noFill/>
          </p:spPr>
          <p:txBody>
            <a:bodyPr wrap="square" rtlCol="0">
              <a:spAutoFit/>
            </a:bodyPr>
            <a:lstStyle/>
            <a:p>
              <a:pPr>
                <a:lnSpc>
                  <a:spcPts val="1120"/>
                </a:lnSpc>
              </a:pPr>
              <a:r>
                <a:rPr lang="es-ES" sz="1100" b="0" dirty="0">
                  <a:solidFill>
                    <a:schemeClr val="tx1"/>
                  </a:solidFill>
                  <a:latin typeface="Basier Square" panose="00000500000000000000" pitchFamily="50" charset="0"/>
                  <a:cs typeface="Arial" panose="020B0604020202020204" pitchFamily="34" charset="0"/>
                </a:rPr>
                <a:t>Innovation Agency</a:t>
              </a:r>
            </a:p>
          </p:txBody>
        </p:sp>
      </p:grpSp>
    </p:spTree>
    <p:extLst>
      <p:ext uri="{BB962C8B-B14F-4D97-AF65-F5344CB8AC3E}">
        <p14:creationId xmlns:p14="http://schemas.microsoft.com/office/powerpoint/2010/main" val="2111751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F84A99B-0659-ED22-80BA-E1A60B0D85E9}"/>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rgbClr val="417ABE"/>
                </a:solidFill>
                <a:latin typeface="Basier Square" panose="00000500000000000000" pitchFamily="50" charset="0"/>
              </a:rPr>
              <a:t>www.ari.ad</a:t>
            </a:r>
            <a:endParaRPr lang="ca-ES" sz="1400" b="1" spc="20" baseline="0">
              <a:solidFill>
                <a:srgbClr val="417ABE"/>
              </a:solidFill>
              <a:latin typeface="Basier Square" panose="00000500000000000000" pitchFamily="50" charset="0"/>
            </a:endParaRPr>
          </a:p>
        </p:txBody>
      </p:sp>
      <p:pic>
        <p:nvPicPr>
          <p:cNvPr id="2" name="Imagen 1">
            <a:extLst>
              <a:ext uri="{FF2B5EF4-FFF2-40B4-BE49-F238E27FC236}">
                <a16:creationId xmlns:a16="http://schemas.microsoft.com/office/drawing/2014/main" id="{B5378155-2F3B-DEC4-ABD4-C5A3B6142915}"/>
              </a:ext>
            </a:extLst>
          </p:cNvPr>
          <p:cNvPicPr>
            <a:picLocks noChangeAspect="1"/>
          </p:cNvPicPr>
          <p:nvPr userDrawn="1"/>
        </p:nvPicPr>
        <p:blipFill>
          <a:blip r:embed="rId2"/>
          <a:stretch>
            <a:fillRect/>
          </a:stretch>
        </p:blipFill>
        <p:spPr>
          <a:xfrm>
            <a:off x="156300" y="1"/>
            <a:ext cx="1579904" cy="1117768"/>
          </a:xfrm>
          <a:prstGeom prst="rect">
            <a:avLst/>
          </a:prstGeom>
        </p:spPr>
      </p:pic>
    </p:spTree>
    <p:extLst>
      <p:ext uri="{BB962C8B-B14F-4D97-AF65-F5344CB8AC3E}">
        <p14:creationId xmlns:p14="http://schemas.microsoft.com/office/powerpoint/2010/main" val="87486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pic>
        <p:nvPicPr>
          <p:cNvPr id="5" name="Imagen 4" descr="Vista de unas montañas con nieve&#10;&#10;Descripción generada automáticamente con confianza media">
            <a:extLst>
              <a:ext uri="{FF2B5EF4-FFF2-40B4-BE49-F238E27FC236}">
                <a16:creationId xmlns:a16="http://schemas.microsoft.com/office/drawing/2014/main" id="{FFA26919-D24E-4A73-ADAB-2E57E6DFE3C0}"/>
              </a:ext>
            </a:extLst>
          </p:cNvPr>
          <p:cNvPicPr>
            <a:picLocks noChangeAspect="1"/>
          </p:cNvPicPr>
          <p:nvPr userDrawn="1"/>
        </p:nvPicPr>
        <p:blipFill rotWithShape="1">
          <a:blip r:embed="rId2" cstate="screen">
            <a:duotone>
              <a:prstClr val="black"/>
              <a:schemeClr val="accent5">
                <a:tint val="45000"/>
                <a:satMod val="400000"/>
              </a:schemeClr>
            </a:duotone>
            <a:alphaModFix amt="85000"/>
            <a:extLst>
              <a:ext uri="{28A0092B-C50C-407E-A947-70E740481C1C}">
                <a14:useLocalDpi xmlns:a14="http://schemas.microsoft.com/office/drawing/2010/main"/>
              </a:ext>
            </a:extLst>
          </a:blip>
          <a:srcRect l="2148" r="6968" b="429"/>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3E2937E4-4333-C2CA-C7DC-81C851F29ABD}"/>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chemeClr val="bg1"/>
                </a:solidFill>
                <a:latin typeface="Basier Square" panose="00000500000000000000" pitchFamily="50" charset="0"/>
              </a:rPr>
              <a:t>www.ari.ad</a:t>
            </a:r>
            <a:endParaRPr lang="ca-ES" sz="1400" b="1" spc="20" baseline="0">
              <a:solidFill>
                <a:schemeClr val="bg1"/>
              </a:solidFill>
              <a:latin typeface="Basier Square" panose="00000500000000000000" pitchFamily="50" charset="0"/>
            </a:endParaRPr>
          </a:p>
        </p:txBody>
      </p:sp>
      <p:pic>
        <p:nvPicPr>
          <p:cNvPr id="3" name="Picture 4" descr="Logo&#10;&#10;Description automatically generated">
            <a:extLst>
              <a:ext uri="{FF2B5EF4-FFF2-40B4-BE49-F238E27FC236}">
                <a16:creationId xmlns:a16="http://schemas.microsoft.com/office/drawing/2014/main" id="{DBE527EA-FCB3-E5C7-14A7-D6E8FE00B6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 y="-102590"/>
            <a:ext cx="1752741" cy="1238576"/>
          </a:xfrm>
          <a:prstGeom prst="rect">
            <a:avLst/>
          </a:prstGeom>
        </p:spPr>
      </p:pic>
    </p:spTree>
    <p:extLst>
      <p:ext uri="{BB962C8B-B14F-4D97-AF65-F5344CB8AC3E}">
        <p14:creationId xmlns:p14="http://schemas.microsoft.com/office/powerpoint/2010/main" val="889600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2A4F1B-0909-9A44-B7BE-B11331D79DC9}"/>
              </a:ext>
            </a:extLst>
          </p:cNvPr>
          <p:cNvSpPr>
            <a:spLocks noGrp="1"/>
          </p:cNvSpPr>
          <p:nvPr>
            <p:ph type="dt" sz="half" idx="10"/>
          </p:nvPr>
        </p:nvSpPr>
        <p:spPr>
          <a:xfrm>
            <a:off x="838200" y="6356350"/>
            <a:ext cx="2743200" cy="365125"/>
          </a:xfrm>
          <a:prstGeom prst="rect">
            <a:avLst/>
          </a:prstGeom>
        </p:spPr>
        <p:txBody>
          <a:bodyPr/>
          <a:lstStyle/>
          <a:p>
            <a:fld id="{70897AB1-0D27-DB42-A51C-ED440343E44B}" type="datetimeFigureOut">
              <a:rPr lang="es-ES" smtClean="0"/>
              <a:t>08/10/2024</a:t>
            </a:fld>
            <a:endParaRPr lang="es-ES"/>
          </a:p>
        </p:txBody>
      </p:sp>
      <p:sp>
        <p:nvSpPr>
          <p:cNvPr id="3" name="Marcador de pie de página 2">
            <a:extLst>
              <a:ext uri="{FF2B5EF4-FFF2-40B4-BE49-F238E27FC236}">
                <a16:creationId xmlns:a16="http://schemas.microsoft.com/office/drawing/2014/main" id="{DEE93D7F-962F-7C43-A896-D0074E4517C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FFE5242E-06B1-ED49-804B-F5B80ACFD2AB}"/>
              </a:ext>
            </a:extLst>
          </p:cNvPr>
          <p:cNvSpPr>
            <a:spLocks noGrp="1"/>
          </p:cNvSpPr>
          <p:nvPr>
            <p:ph type="sldNum" sz="quarter" idx="12"/>
          </p:nvPr>
        </p:nvSpPr>
        <p:spPr>
          <a:xfrm>
            <a:off x="8610600" y="6356350"/>
            <a:ext cx="2743200" cy="365125"/>
          </a:xfrm>
          <a:prstGeom prst="rect">
            <a:avLst/>
          </a:prstGeom>
        </p:spPr>
        <p:txBody>
          <a:bodyPr/>
          <a:lstStyle/>
          <a:p>
            <a:fld id="{0FB7F5B1-D571-BC4D-94E1-67715E80B66F}" type="slidenum">
              <a:rPr lang="es-ES" smtClean="0"/>
              <a:t>‹#›</a:t>
            </a:fld>
            <a:endParaRPr lang="es-ES"/>
          </a:p>
        </p:txBody>
      </p:sp>
      <p:sp>
        <p:nvSpPr>
          <p:cNvPr id="5" name="Rectángulo 4">
            <a:extLst>
              <a:ext uri="{FF2B5EF4-FFF2-40B4-BE49-F238E27FC236}">
                <a16:creationId xmlns:a16="http://schemas.microsoft.com/office/drawing/2014/main" id="{9353EF10-2B1F-4C93-AA70-5B43B1A7EC0D}"/>
              </a:ext>
            </a:extLst>
          </p:cNvPr>
          <p:cNvSpPr/>
          <p:nvPr userDrawn="1"/>
        </p:nvSpPr>
        <p:spPr>
          <a:xfrm>
            <a:off x="0" y="0"/>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7" name="Picture 6" descr="Logo&#10;&#10;Description automatically generated">
            <a:extLst>
              <a:ext uri="{FF2B5EF4-FFF2-40B4-BE49-F238E27FC236}">
                <a16:creationId xmlns:a16="http://schemas.microsoft.com/office/drawing/2014/main" id="{AD00A90E-44DB-D1DA-A39A-0B5877A170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3257" y="2190423"/>
            <a:ext cx="3505484" cy="2477153"/>
          </a:xfrm>
          <a:prstGeom prst="rect">
            <a:avLst/>
          </a:prstGeom>
        </p:spPr>
      </p:pic>
    </p:spTree>
    <p:extLst>
      <p:ext uri="{BB962C8B-B14F-4D97-AF65-F5344CB8AC3E}">
        <p14:creationId xmlns:p14="http://schemas.microsoft.com/office/powerpoint/2010/main" val="3990063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2A4F1B-0909-9A44-B7BE-B11331D79DC9}"/>
              </a:ext>
            </a:extLst>
          </p:cNvPr>
          <p:cNvSpPr>
            <a:spLocks noGrp="1"/>
          </p:cNvSpPr>
          <p:nvPr>
            <p:ph type="dt" sz="half" idx="10"/>
          </p:nvPr>
        </p:nvSpPr>
        <p:spPr>
          <a:xfrm>
            <a:off x="838200" y="6356350"/>
            <a:ext cx="2743200" cy="365125"/>
          </a:xfrm>
          <a:prstGeom prst="rect">
            <a:avLst/>
          </a:prstGeom>
        </p:spPr>
        <p:txBody>
          <a:bodyPr/>
          <a:lstStyle/>
          <a:p>
            <a:fld id="{70897AB1-0D27-DB42-A51C-ED440343E44B}" type="datetimeFigureOut">
              <a:rPr lang="es-ES" smtClean="0"/>
              <a:t>08/10/2024</a:t>
            </a:fld>
            <a:endParaRPr lang="es-ES"/>
          </a:p>
        </p:txBody>
      </p:sp>
      <p:sp>
        <p:nvSpPr>
          <p:cNvPr id="3" name="Marcador de pie de página 2">
            <a:extLst>
              <a:ext uri="{FF2B5EF4-FFF2-40B4-BE49-F238E27FC236}">
                <a16:creationId xmlns:a16="http://schemas.microsoft.com/office/drawing/2014/main" id="{DEE93D7F-962F-7C43-A896-D0074E4517C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FFE5242E-06B1-ED49-804B-F5B80ACFD2AB}"/>
              </a:ext>
            </a:extLst>
          </p:cNvPr>
          <p:cNvSpPr>
            <a:spLocks noGrp="1"/>
          </p:cNvSpPr>
          <p:nvPr>
            <p:ph type="sldNum" sz="quarter" idx="12"/>
          </p:nvPr>
        </p:nvSpPr>
        <p:spPr>
          <a:xfrm>
            <a:off x="8610600" y="6356350"/>
            <a:ext cx="2743200" cy="365125"/>
          </a:xfrm>
          <a:prstGeom prst="rect">
            <a:avLst/>
          </a:prstGeom>
        </p:spPr>
        <p:txBody>
          <a:bodyPr/>
          <a:lstStyle/>
          <a:p>
            <a:fld id="{0FB7F5B1-D571-BC4D-94E1-67715E80B66F}" type="slidenum">
              <a:rPr lang="es-ES" smtClean="0"/>
              <a:t>‹#›</a:t>
            </a:fld>
            <a:endParaRPr lang="es-ES"/>
          </a:p>
        </p:txBody>
      </p:sp>
      <p:sp>
        <p:nvSpPr>
          <p:cNvPr id="5" name="Rectángulo 4">
            <a:extLst>
              <a:ext uri="{FF2B5EF4-FFF2-40B4-BE49-F238E27FC236}">
                <a16:creationId xmlns:a16="http://schemas.microsoft.com/office/drawing/2014/main" id="{9353EF10-2B1F-4C93-AA70-5B43B1A7EC0D}"/>
              </a:ext>
            </a:extLst>
          </p:cNvPr>
          <p:cNvSpPr/>
          <p:nvPr userDrawn="1"/>
        </p:nvSpPr>
        <p:spPr>
          <a:xfrm>
            <a:off x="0" y="-9236"/>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9" name="Conector recto 8">
            <a:extLst>
              <a:ext uri="{FF2B5EF4-FFF2-40B4-BE49-F238E27FC236}">
                <a16:creationId xmlns:a16="http://schemas.microsoft.com/office/drawing/2014/main" id="{0B50D0E9-72F2-4B1A-BF8E-7FBB83AFB56A}"/>
              </a:ext>
            </a:extLst>
          </p:cNvPr>
          <p:cNvCxnSpPr>
            <a:cxnSpLocks/>
          </p:cNvCxnSpPr>
          <p:nvPr userDrawn="1"/>
        </p:nvCxnSpPr>
        <p:spPr>
          <a:xfrm>
            <a:off x="6096000" y="2457000"/>
            <a:ext cx="0" cy="29788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171E34C8-48FE-413E-BD80-798A3EE32614}"/>
              </a:ext>
            </a:extLst>
          </p:cNvPr>
          <p:cNvSpPr txBox="1"/>
          <p:nvPr userDrawn="1"/>
        </p:nvSpPr>
        <p:spPr>
          <a:xfrm>
            <a:off x="6639590" y="3619927"/>
            <a:ext cx="4140000" cy="1815882"/>
          </a:xfrm>
          <a:prstGeom prst="rect">
            <a:avLst/>
          </a:prstGeom>
          <a:noFill/>
        </p:spPr>
        <p:txBody>
          <a:bodyPr wrap="square">
            <a:spAutoFit/>
          </a:bodyPr>
          <a:lstStyle/>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Av. Rocafort 21-23, Edifici Molí 3r pis</a:t>
            </a:r>
          </a:p>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AD600 – Sant Julià de </a:t>
            </a:r>
            <a:r>
              <a:rPr lang="ca-ES" sz="1400" err="1">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Lòria</a:t>
            </a:r>
            <a:endPar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endParaRPr>
          </a:p>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+376 742 630</a:t>
            </a:r>
          </a:p>
          <a:p>
            <a:pPr algn="just">
              <a:lnSpc>
                <a:spcPct val="100000"/>
              </a:lnSpc>
              <a:spcAft>
                <a:spcPts val="0"/>
              </a:spcAft>
            </a:pPr>
            <a:endPar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endParaRPr>
          </a:p>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Prat de la Creu 68-76, 3a planta</a:t>
            </a:r>
          </a:p>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Ed. Administratiu Comú d’Andorra la Vella</a:t>
            </a:r>
          </a:p>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AD500 – Andorra la Vella</a:t>
            </a:r>
          </a:p>
          <a:p>
            <a:pPr algn="just">
              <a:lnSpc>
                <a:spcPct val="100000"/>
              </a:lnSpc>
              <a:spcAft>
                <a:spcPts val="0"/>
              </a:spcAft>
            </a:pPr>
            <a:r>
              <a:rPr lang="ca-ES" sz="1400">
                <a:solidFill>
                  <a:schemeClr val="accent5">
                    <a:lumMod val="40000"/>
                    <a:lumOff val="60000"/>
                  </a:schemeClr>
                </a:solidFill>
                <a:effectLst/>
                <a:latin typeface="Basier Square" panose="00000500000000000000" pitchFamily="50" charset="0"/>
                <a:ea typeface="Times New Roman" panose="02020603050405020304" pitchFamily="18" charset="0"/>
                <a:cs typeface="Times New Roman" panose="02020603050405020304" pitchFamily="18" charset="0"/>
              </a:rPr>
              <a:t>+376 862 555</a:t>
            </a:r>
          </a:p>
        </p:txBody>
      </p:sp>
      <p:sp>
        <p:nvSpPr>
          <p:cNvPr id="11" name="CuadroTexto 10">
            <a:extLst>
              <a:ext uri="{FF2B5EF4-FFF2-40B4-BE49-F238E27FC236}">
                <a16:creationId xmlns:a16="http://schemas.microsoft.com/office/drawing/2014/main" id="{14E3FFF6-F8A5-424B-B5B7-DAE460F0085B}"/>
              </a:ext>
            </a:extLst>
          </p:cNvPr>
          <p:cNvSpPr txBox="1"/>
          <p:nvPr userDrawn="1"/>
        </p:nvSpPr>
        <p:spPr>
          <a:xfrm>
            <a:off x="6639590" y="2533966"/>
            <a:ext cx="4140000" cy="369332"/>
          </a:xfrm>
          <a:prstGeom prst="rect">
            <a:avLst/>
          </a:prstGeom>
          <a:noFill/>
        </p:spPr>
        <p:txBody>
          <a:bodyPr wrap="square">
            <a:spAutoFit/>
          </a:bodyPr>
          <a:lstStyle/>
          <a:p>
            <a:pPr algn="just">
              <a:lnSpc>
                <a:spcPct val="100000"/>
              </a:lnSpc>
              <a:spcAft>
                <a:spcPts val="0"/>
              </a:spcAft>
            </a:pPr>
            <a:r>
              <a:rPr lang="ca-ES" sz="1800" b="1" u="none">
                <a:solidFill>
                  <a:schemeClr val="bg1"/>
                </a:solidFill>
                <a:effectLst/>
                <a:latin typeface="Basier Square" panose="00000500000000000000" pitchFamily="50" charset="0"/>
                <a:ea typeface="Times New Roman" panose="02020603050405020304" pitchFamily="18" charset="0"/>
                <a:cs typeface="Times New Roman" panose="02020603050405020304" pitchFamily="18" charset="0"/>
              </a:rPr>
              <a:t>www.ari.ad</a:t>
            </a:r>
            <a:endParaRPr lang="ca-ES" sz="1800" b="1" u="none">
              <a:solidFill>
                <a:schemeClr val="bg1"/>
              </a:solidFill>
              <a:effectLst/>
              <a:latin typeface="Basier Square" panose="00000500000000000000" pitchFamily="50"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sp>
        <p:nvSpPr>
          <p:cNvPr id="12" name="CuadroTexto 11">
            <a:extLst>
              <a:ext uri="{FF2B5EF4-FFF2-40B4-BE49-F238E27FC236}">
                <a16:creationId xmlns:a16="http://schemas.microsoft.com/office/drawing/2014/main" id="{BFFF78F2-974F-435E-9C58-ACBB837D3EC3}"/>
              </a:ext>
            </a:extLst>
          </p:cNvPr>
          <p:cNvSpPr txBox="1"/>
          <p:nvPr userDrawn="1"/>
        </p:nvSpPr>
        <p:spPr>
          <a:xfrm>
            <a:off x="6639590" y="2969225"/>
            <a:ext cx="4140000" cy="338554"/>
          </a:xfrm>
          <a:prstGeom prst="rect">
            <a:avLst/>
          </a:prstGeom>
          <a:noFill/>
        </p:spPr>
        <p:txBody>
          <a:bodyPr wrap="square">
            <a:spAutoFit/>
          </a:bodyPr>
          <a:lstStyle/>
          <a:p>
            <a:pPr algn="just">
              <a:lnSpc>
                <a:spcPct val="100000"/>
              </a:lnSpc>
              <a:spcAft>
                <a:spcPts val="0"/>
              </a:spcAft>
            </a:pPr>
            <a:r>
              <a:rPr lang="ca-ES" sz="1600" u="none">
                <a:solidFill>
                  <a:schemeClr val="bg1"/>
                </a:solidFill>
                <a:effectLst/>
                <a:latin typeface="Basier Square" panose="00000500000000000000" pitchFamily="50" charset="0"/>
                <a:ea typeface="Times New Roman" panose="02020603050405020304" pitchFamily="18" charset="0"/>
                <a:cs typeface="Times New Roman" panose="02020603050405020304" pitchFamily="18" charset="0"/>
              </a:rPr>
              <a:t>info@ari.ad </a:t>
            </a:r>
          </a:p>
        </p:txBody>
      </p:sp>
      <p:pic>
        <p:nvPicPr>
          <p:cNvPr id="13" name="Picture 12" descr="Logo&#10;&#10;Description automatically generated">
            <a:extLst>
              <a:ext uri="{FF2B5EF4-FFF2-40B4-BE49-F238E27FC236}">
                <a16:creationId xmlns:a16="http://schemas.microsoft.com/office/drawing/2014/main" id="{9C759694-D4F1-0588-B55F-C0042B5FB3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58435" y="2533966"/>
            <a:ext cx="3505484" cy="2477153"/>
          </a:xfrm>
          <a:prstGeom prst="rect">
            <a:avLst/>
          </a:prstGeom>
        </p:spPr>
      </p:pic>
    </p:spTree>
    <p:extLst>
      <p:ext uri="{BB962C8B-B14F-4D97-AF65-F5344CB8AC3E}">
        <p14:creationId xmlns:p14="http://schemas.microsoft.com/office/powerpoint/2010/main" val="2361459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7F1FE2-42AB-4551-AF1D-7070B96CA7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49532" y="1382"/>
            <a:ext cx="9692935" cy="6855236"/>
          </a:xfrm>
          <a:prstGeom prst="rect">
            <a:avLst/>
          </a:prstGeom>
        </p:spPr>
      </p:pic>
    </p:spTree>
    <p:extLst>
      <p:ext uri="{BB962C8B-B14F-4D97-AF65-F5344CB8AC3E}">
        <p14:creationId xmlns:p14="http://schemas.microsoft.com/office/powerpoint/2010/main" val="4165257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2A4F1B-0909-9A44-B7BE-B11331D79DC9}"/>
              </a:ext>
            </a:extLst>
          </p:cNvPr>
          <p:cNvSpPr>
            <a:spLocks noGrp="1"/>
          </p:cNvSpPr>
          <p:nvPr>
            <p:ph type="dt" sz="half" idx="10"/>
          </p:nvPr>
        </p:nvSpPr>
        <p:spPr>
          <a:xfrm>
            <a:off x="838200" y="6356350"/>
            <a:ext cx="2743200" cy="365125"/>
          </a:xfrm>
          <a:prstGeom prst="rect">
            <a:avLst/>
          </a:prstGeom>
        </p:spPr>
        <p:txBody>
          <a:bodyPr/>
          <a:lstStyle/>
          <a:p>
            <a:fld id="{70897AB1-0D27-DB42-A51C-ED440343E44B}" type="datetimeFigureOut">
              <a:rPr lang="es-ES" smtClean="0"/>
              <a:t>08/10/2024</a:t>
            </a:fld>
            <a:endParaRPr lang="es-ES"/>
          </a:p>
        </p:txBody>
      </p:sp>
      <p:sp>
        <p:nvSpPr>
          <p:cNvPr id="3" name="Marcador de pie de página 2">
            <a:extLst>
              <a:ext uri="{FF2B5EF4-FFF2-40B4-BE49-F238E27FC236}">
                <a16:creationId xmlns:a16="http://schemas.microsoft.com/office/drawing/2014/main" id="{DEE93D7F-962F-7C43-A896-D0074E4517C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FFE5242E-06B1-ED49-804B-F5B80ACFD2AB}"/>
              </a:ext>
            </a:extLst>
          </p:cNvPr>
          <p:cNvSpPr>
            <a:spLocks noGrp="1"/>
          </p:cNvSpPr>
          <p:nvPr>
            <p:ph type="sldNum" sz="quarter" idx="12"/>
          </p:nvPr>
        </p:nvSpPr>
        <p:spPr>
          <a:xfrm>
            <a:off x="8610600" y="6356350"/>
            <a:ext cx="2743200" cy="365125"/>
          </a:xfrm>
          <a:prstGeom prst="rect">
            <a:avLst/>
          </a:prstGeom>
        </p:spPr>
        <p:txBody>
          <a:bodyPr/>
          <a:lstStyle/>
          <a:p>
            <a:fld id="{0FB7F5B1-D571-BC4D-94E1-67715E80B66F}" type="slidenum">
              <a:rPr lang="es-ES" smtClean="0"/>
              <a:t>‹#›</a:t>
            </a:fld>
            <a:endParaRPr lang="es-ES"/>
          </a:p>
        </p:txBody>
      </p:sp>
      <p:sp>
        <p:nvSpPr>
          <p:cNvPr id="5" name="Rectángulo 4">
            <a:extLst>
              <a:ext uri="{FF2B5EF4-FFF2-40B4-BE49-F238E27FC236}">
                <a16:creationId xmlns:a16="http://schemas.microsoft.com/office/drawing/2014/main" id="{9353EF10-2B1F-4C93-AA70-5B43B1A7EC0D}"/>
              </a:ext>
            </a:extLst>
          </p:cNvPr>
          <p:cNvSpPr/>
          <p:nvPr userDrawn="1"/>
        </p:nvSpPr>
        <p:spPr>
          <a:xfrm>
            <a:off x="0" y="0"/>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7" name="Imagen 6" descr="Logotipo&#10;&#10;Descripción generada automáticamente">
            <a:extLst>
              <a:ext uri="{FF2B5EF4-FFF2-40B4-BE49-F238E27FC236}">
                <a16:creationId xmlns:a16="http://schemas.microsoft.com/office/drawing/2014/main" id="{6DBA906F-D5C7-4EEE-9109-83CF8AF15B34}"/>
              </a:ext>
            </a:extLst>
          </p:cNvPr>
          <p:cNvPicPr>
            <a:picLocks noChangeAspect="1"/>
          </p:cNvPicPr>
          <p:nvPr userDrawn="1"/>
        </p:nvPicPr>
        <p:blipFill>
          <a:blip r:embed="rId2"/>
          <a:stretch>
            <a:fillRect/>
          </a:stretch>
        </p:blipFill>
        <p:spPr>
          <a:xfrm>
            <a:off x="1962150" y="595313"/>
            <a:ext cx="8020050" cy="5667375"/>
          </a:xfrm>
          <a:prstGeom prst="rect">
            <a:avLst/>
          </a:prstGeom>
        </p:spPr>
      </p:pic>
    </p:spTree>
    <p:extLst>
      <p:ext uri="{BB962C8B-B14F-4D97-AF65-F5344CB8AC3E}">
        <p14:creationId xmlns:p14="http://schemas.microsoft.com/office/powerpoint/2010/main" val="3815510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c">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45A6A04B-7CE1-1F48-BE60-8091E0E7424F}"/>
              </a:ext>
            </a:extLst>
          </p:cNvPr>
          <p:cNvSpPr>
            <a:spLocks noGrp="1"/>
          </p:cNvSpPr>
          <p:nvPr>
            <p:ph type="dt" sz="half" idx="10"/>
          </p:nvPr>
        </p:nvSpPr>
        <p:spPr/>
        <p:txBody>
          <a:bodyPr/>
          <a:lstStyle>
            <a:lvl1pPr>
              <a:defRPr>
                <a:latin typeface="Basier Square" panose="00000500000000000000" pitchFamily="50" charset="0"/>
              </a:defRPr>
            </a:lvl1pPr>
          </a:lstStyle>
          <a:p>
            <a:fld id="{0255D697-C115-4840-83EA-A67F39860D3E}" type="datetimeFigureOut">
              <a:rPr lang="es-ES" smtClean="0"/>
              <a:pPr/>
              <a:t>08/10/2024</a:t>
            </a:fld>
            <a:endParaRPr lang="es-ES"/>
          </a:p>
        </p:txBody>
      </p:sp>
      <p:sp>
        <p:nvSpPr>
          <p:cNvPr id="4" name="Marcador de pie de página 3">
            <a:extLst>
              <a:ext uri="{FF2B5EF4-FFF2-40B4-BE49-F238E27FC236}">
                <a16:creationId xmlns:a16="http://schemas.microsoft.com/office/drawing/2014/main" id="{09518708-618A-0146-8253-72EFA5800CBD}"/>
              </a:ext>
            </a:extLst>
          </p:cNvPr>
          <p:cNvSpPr>
            <a:spLocks noGrp="1"/>
          </p:cNvSpPr>
          <p:nvPr>
            <p:ph type="ftr" sz="quarter" idx="11"/>
          </p:nvPr>
        </p:nvSpPr>
        <p:spPr/>
        <p:txBody>
          <a:bodyPr/>
          <a:lstStyle>
            <a:lvl1pPr>
              <a:defRPr>
                <a:latin typeface="Basier Square" panose="00000500000000000000" pitchFamily="50" charset="0"/>
              </a:defRPr>
            </a:lvl1pPr>
          </a:lstStyle>
          <a:p>
            <a:endParaRPr lang="es-ES"/>
          </a:p>
        </p:txBody>
      </p:sp>
      <p:sp>
        <p:nvSpPr>
          <p:cNvPr id="5" name="Marcador de número de diapositiva 4">
            <a:extLst>
              <a:ext uri="{FF2B5EF4-FFF2-40B4-BE49-F238E27FC236}">
                <a16:creationId xmlns:a16="http://schemas.microsoft.com/office/drawing/2014/main" id="{8DF928E1-5900-914A-8E6B-6F6EAAABEF21}"/>
              </a:ext>
            </a:extLst>
          </p:cNvPr>
          <p:cNvSpPr>
            <a:spLocks noGrp="1"/>
          </p:cNvSpPr>
          <p:nvPr>
            <p:ph type="sldNum" sz="quarter" idx="12"/>
          </p:nvPr>
        </p:nvSpPr>
        <p:spPr/>
        <p:txBody>
          <a:bodyPr/>
          <a:lstStyle>
            <a:lvl1pPr>
              <a:defRPr>
                <a:latin typeface="Basier Square" panose="00000500000000000000" pitchFamily="50" charset="0"/>
              </a:defRPr>
            </a:lvl1pPr>
          </a:lstStyle>
          <a:p>
            <a:fld id="{7D60A4A9-A2BE-3E40-8488-0074E61D613D}" type="slidenum">
              <a:rPr lang="es-ES" smtClean="0"/>
              <a:pPr/>
              <a:t>‹#›</a:t>
            </a:fld>
            <a:endParaRPr lang="es-ES"/>
          </a:p>
        </p:txBody>
      </p:sp>
    </p:spTree>
    <p:extLst>
      <p:ext uri="{BB962C8B-B14F-4D97-AF65-F5344CB8AC3E}">
        <p14:creationId xmlns:p14="http://schemas.microsoft.com/office/powerpoint/2010/main" val="353549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D3C6-AA77-55B2-2F42-7B2D40FFE0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a-ES"/>
          </a:p>
        </p:txBody>
      </p:sp>
      <p:sp>
        <p:nvSpPr>
          <p:cNvPr id="3" name="Text Placeholder 2">
            <a:extLst>
              <a:ext uri="{FF2B5EF4-FFF2-40B4-BE49-F238E27FC236}">
                <a16:creationId xmlns:a16="http://schemas.microsoft.com/office/drawing/2014/main" id="{DDDFC71A-6A75-E3CD-C7D5-2669CC3EAD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AF3E6-D0BE-4C43-B06B-773F85BF3477}"/>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5" name="Footer Placeholder 4">
            <a:extLst>
              <a:ext uri="{FF2B5EF4-FFF2-40B4-BE49-F238E27FC236}">
                <a16:creationId xmlns:a16="http://schemas.microsoft.com/office/drawing/2014/main" id="{19AC508E-F094-E803-1CC1-2EF56E519CE7}"/>
              </a:ext>
            </a:extLst>
          </p:cNvPr>
          <p:cNvSpPr>
            <a:spLocks noGrp="1"/>
          </p:cNvSpPr>
          <p:nvPr>
            <p:ph type="ftr" sz="quarter" idx="11"/>
          </p:nvPr>
        </p:nvSpPr>
        <p:spPr/>
        <p:txBody>
          <a:bodyPr/>
          <a:lstStyle/>
          <a:p>
            <a:endParaRPr lang="ca-ES"/>
          </a:p>
        </p:txBody>
      </p:sp>
      <p:sp>
        <p:nvSpPr>
          <p:cNvPr id="6" name="Slide Number Placeholder 5">
            <a:extLst>
              <a:ext uri="{FF2B5EF4-FFF2-40B4-BE49-F238E27FC236}">
                <a16:creationId xmlns:a16="http://schemas.microsoft.com/office/drawing/2014/main" id="{34A1D749-2BD1-0A37-C33D-E2E008158B89}"/>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86576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c Títo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674AE-EE40-2C4F-B78B-F2C8220946AC}"/>
              </a:ext>
            </a:extLst>
          </p:cNvPr>
          <p:cNvSpPr>
            <a:spLocks noGrp="1"/>
          </p:cNvSpPr>
          <p:nvPr>
            <p:ph type="title"/>
          </p:nvPr>
        </p:nvSpPr>
        <p:spPr>
          <a:xfrm>
            <a:off x="838200" y="917883"/>
            <a:ext cx="10515600" cy="660486"/>
          </a:xfrm>
        </p:spPr>
        <p:txBody>
          <a:bodyPr>
            <a:normAutofit/>
          </a:bodyPr>
          <a:lstStyle>
            <a:lvl1pPr>
              <a:defRPr sz="3200">
                <a:solidFill>
                  <a:schemeClr val="accent1"/>
                </a:solidFill>
                <a:latin typeface="Basier Square" panose="00000500000000000000" pitchFamily="50" charset="0"/>
              </a:defRPr>
            </a:lvl1pPr>
          </a:lstStyle>
          <a:p>
            <a:r>
              <a:rPr lang="en-US"/>
              <a:t>Click to edit Master title style</a:t>
            </a:r>
            <a:endParaRPr lang="es-ES" dirty="0"/>
          </a:p>
        </p:txBody>
      </p:sp>
      <p:sp>
        <p:nvSpPr>
          <p:cNvPr id="3" name="Marcador de contenido 2">
            <a:extLst>
              <a:ext uri="{FF2B5EF4-FFF2-40B4-BE49-F238E27FC236}">
                <a16:creationId xmlns:a16="http://schemas.microsoft.com/office/drawing/2014/main" id="{FA1C6388-D48A-E84C-A0C2-79CEC4F796AE}"/>
              </a:ext>
            </a:extLst>
          </p:cNvPr>
          <p:cNvSpPr>
            <a:spLocks noGrp="1"/>
          </p:cNvSpPr>
          <p:nvPr>
            <p:ph idx="1"/>
          </p:nvPr>
        </p:nvSpPr>
        <p:spPr>
          <a:xfrm>
            <a:off x="838200" y="1817225"/>
            <a:ext cx="10515600" cy="4359738"/>
          </a:xfrm>
        </p:spPr>
        <p:txBody>
          <a:bodyPr/>
          <a:lstStyle>
            <a:lvl1pPr>
              <a:defRPr>
                <a:latin typeface="Basier Square" panose="00000500000000000000" pitchFamily="50" charset="0"/>
              </a:defRPr>
            </a:lvl1pPr>
            <a:lvl2pPr>
              <a:defRPr>
                <a:latin typeface="Basier Square" panose="00000500000000000000" pitchFamily="50" charset="0"/>
              </a:defRPr>
            </a:lvl2pPr>
            <a:lvl3pPr>
              <a:defRPr>
                <a:latin typeface="Basier Square" panose="00000500000000000000" pitchFamily="50" charset="0"/>
              </a:defRPr>
            </a:lvl3pPr>
            <a:lvl4pPr>
              <a:defRPr>
                <a:latin typeface="Basier Square" panose="00000500000000000000" pitchFamily="50" charset="0"/>
              </a:defRPr>
            </a:lvl4pPr>
            <a:lvl5pPr>
              <a:defRPr>
                <a:latin typeface="Basier Square" panose="000005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4" name="Marcador de fecha 3">
            <a:extLst>
              <a:ext uri="{FF2B5EF4-FFF2-40B4-BE49-F238E27FC236}">
                <a16:creationId xmlns:a16="http://schemas.microsoft.com/office/drawing/2014/main" id="{7B6C5675-3405-A84D-A9A9-A4E579EAD7BE}"/>
              </a:ext>
            </a:extLst>
          </p:cNvPr>
          <p:cNvSpPr>
            <a:spLocks noGrp="1"/>
          </p:cNvSpPr>
          <p:nvPr>
            <p:ph type="dt" sz="half" idx="10"/>
          </p:nvPr>
        </p:nvSpPr>
        <p:spPr/>
        <p:txBody>
          <a:bodyPr/>
          <a:lstStyle>
            <a:lvl1pPr>
              <a:defRPr>
                <a:latin typeface="Basier Square" panose="00000500000000000000" pitchFamily="50" charset="0"/>
              </a:defRPr>
            </a:lvl1pPr>
          </a:lstStyle>
          <a:p>
            <a:fld id="{0255D697-C115-4840-83EA-A67F39860D3E}" type="datetimeFigureOut">
              <a:rPr lang="es-ES" smtClean="0"/>
              <a:pPr/>
              <a:t>08/10/2024</a:t>
            </a:fld>
            <a:endParaRPr lang="es-ES"/>
          </a:p>
        </p:txBody>
      </p:sp>
      <p:sp>
        <p:nvSpPr>
          <p:cNvPr id="5" name="Marcador de pie de página 4">
            <a:extLst>
              <a:ext uri="{FF2B5EF4-FFF2-40B4-BE49-F238E27FC236}">
                <a16:creationId xmlns:a16="http://schemas.microsoft.com/office/drawing/2014/main" id="{4245EC6D-9D89-A846-A9B7-E137D4179CD9}"/>
              </a:ext>
            </a:extLst>
          </p:cNvPr>
          <p:cNvSpPr>
            <a:spLocks noGrp="1"/>
          </p:cNvSpPr>
          <p:nvPr>
            <p:ph type="ftr" sz="quarter" idx="11"/>
          </p:nvPr>
        </p:nvSpPr>
        <p:spPr/>
        <p:txBody>
          <a:bodyPr/>
          <a:lstStyle>
            <a:lvl1pPr>
              <a:defRPr>
                <a:latin typeface="Basier Square" panose="00000500000000000000" pitchFamily="50" charset="0"/>
              </a:defRPr>
            </a:lvl1pPr>
          </a:lstStyle>
          <a:p>
            <a:endParaRPr lang="es-ES"/>
          </a:p>
        </p:txBody>
      </p:sp>
      <p:sp>
        <p:nvSpPr>
          <p:cNvPr id="6" name="Marcador de número de diapositiva 5">
            <a:extLst>
              <a:ext uri="{FF2B5EF4-FFF2-40B4-BE49-F238E27FC236}">
                <a16:creationId xmlns:a16="http://schemas.microsoft.com/office/drawing/2014/main" id="{0EA94571-B530-F648-BF9B-651F07C01C12}"/>
              </a:ext>
            </a:extLst>
          </p:cNvPr>
          <p:cNvSpPr>
            <a:spLocks noGrp="1"/>
          </p:cNvSpPr>
          <p:nvPr>
            <p:ph type="sldNum" sz="quarter" idx="12"/>
          </p:nvPr>
        </p:nvSpPr>
        <p:spPr/>
        <p:txBody>
          <a:bodyPr/>
          <a:lstStyle>
            <a:lvl1pPr>
              <a:defRPr>
                <a:latin typeface="Basier Square" panose="00000500000000000000" pitchFamily="50" charset="0"/>
              </a:defRPr>
            </a:lvl1pPr>
          </a:lstStyle>
          <a:p>
            <a:fld id="{7D60A4A9-A2BE-3E40-8488-0074E61D613D}" type="slidenum">
              <a:rPr lang="es-ES" smtClean="0"/>
              <a:pPr/>
              <a:t>‹#›</a:t>
            </a:fld>
            <a:endParaRPr lang="es-ES"/>
          </a:p>
        </p:txBody>
      </p:sp>
      <p:sp>
        <p:nvSpPr>
          <p:cNvPr id="7" name="Subtítulo 2">
            <a:extLst>
              <a:ext uri="{FF2B5EF4-FFF2-40B4-BE49-F238E27FC236}">
                <a16:creationId xmlns:a16="http://schemas.microsoft.com/office/drawing/2014/main" id="{69889260-78A9-4DA6-B92A-F7B0A120F60E}"/>
              </a:ext>
            </a:extLst>
          </p:cNvPr>
          <p:cNvSpPr>
            <a:spLocks noGrp="1"/>
          </p:cNvSpPr>
          <p:nvPr>
            <p:ph type="subTitle" idx="13"/>
          </p:nvPr>
        </p:nvSpPr>
        <p:spPr>
          <a:xfrm>
            <a:off x="2209800" y="297068"/>
            <a:ext cx="9144000" cy="365125"/>
          </a:xfrm>
        </p:spPr>
        <p:txBody>
          <a:bodyPr>
            <a:noAutofit/>
          </a:bodyPr>
          <a:lstStyle>
            <a:lvl1pPr marL="0" indent="0" algn="r">
              <a:buNone/>
              <a:defRPr sz="1800">
                <a:solidFill>
                  <a:schemeClr val="accent1">
                    <a:lumMod val="60000"/>
                    <a:lumOff val="40000"/>
                  </a:schemeClr>
                </a:solidFill>
                <a:latin typeface="Basier Square"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dirty="0"/>
          </a:p>
        </p:txBody>
      </p:sp>
    </p:spTree>
    <p:extLst>
      <p:ext uri="{BB962C8B-B14F-4D97-AF65-F5344CB8AC3E}">
        <p14:creationId xmlns:p14="http://schemas.microsoft.com/office/powerpoint/2010/main" val="2971457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Portada títol">
    <p:bg>
      <p:bgPr>
        <a:blipFill dpi="0" rotWithShape="1">
          <a:blip r:embed="rId2">
            <a:lum/>
          </a:blip>
          <a:srcRect/>
          <a:stretch>
            <a:fillRect t="30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E602F-7B28-BB47-BA02-9DE3AFF104EA}"/>
              </a:ext>
            </a:extLst>
          </p:cNvPr>
          <p:cNvSpPr>
            <a:spLocks noGrp="1"/>
          </p:cNvSpPr>
          <p:nvPr>
            <p:ph type="ctrTitle"/>
          </p:nvPr>
        </p:nvSpPr>
        <p:spPr>
          <a:xfrm>
            <a:off x="1524000" y="1755485"/>
            <a:ext cx="9144000" cy="1382776"/>
          </a:xfrm>
        </p:spPr>
        <p:txBody>
          <a:bodyPr anchor="b">
            <a:normAutofit/>
          </a:bodyPr>
          <a:lstStyle>
            <a:lvl1pPr algn="ctr">
              <a:defRPr sz="4800">
                <a:solidFill>
                  <a:schemeClr val="accent1"/>
                </a:solidFill>
                <a:latin typeface="Basier Square" panose="00000500000000000000" pitchFamily="50" charset="0"/>
              </a:defRPr>
            </a:lvl1pPr>
          </a:lstStyle>
          <a:p>
            <a:r>
              <a:rPr lang="es-ES" dirty="0"/>
              <a:t>Haga clic para modificar el estilo de título del patrón</a:t>
            </a:r>
          </a:p>
        </p:txBody>
      </p:sp>
      <p:pic>
        <p:nvPicPr>
          <p:cNvPr id="7" name="Imagen 6">
            <a:extLst>
              <a:ext uri="{FF2B5EF4-FFF2-40B4-BE49-F238E27FC236}">
                <a16:creationId xmlns:a16="http://schemas.microsoft.com/office/drawing/2014/main" id="{A7B8FA6F-85E2-6A47-96D9-352F4312FDB8}"/>
              </a:ext>
            </a:extLst>
          </p:cNvPr>
          <p:cNvPicPr>
            <a:picLocks noChangeAspect="1"/>
          </p:cNvPicPr>
          <p:nvPr userDrawn="1"/>
        </p:nvPicPr>
        <p:blipFill>
          <a:blip r:embed="rId3"/>
          <a:srcRect/>
          <a:stretch/>
        </p:blipFill>
        <p:spPr>
          <a:xfrm>
            <a:off x="-51487" y="2670873"/>
            <a:ext cx="5130116" cy="3625200"/>
          </a:xfrm>
          <a:prstGeom prst="rect">
            <a:avLst/>
          </a:prstGeom>
        </p:spPr>
      </p:pic>
      <p:sp>
        <p:nvSpPr>
          <p:cNvPr id="3" name="Subtítulo 2">
            <a:extLst>
              <a:ext uri="{FF2B5EF4-FFF2-40B4-BE49-F238E27FC236}">
                <a16:creationId xmlns:a16="http://schemas.microsoft.com/office/drawing/2014/main" id="{8076B70D-0CA4-164C-A6BC-6EE66AD12DD5}"/>
              </a:ext>
            </a:extLst>
          </p:cNvPr>
          <p:cNvSpPr>
            <a:spLocks noGrp="1"/>
          </p:cNvSpPr>
          <p:nvPr>
            <p:ph type="subTitle" idx="1"/>
          </p:nvPr>
        </p:nvSpPr>
        <p:spPr>
          <a:xfrm>
            <a:off x="1524000" y="3272244"/>
            <a:ext cx="9144000" cy="365125"/>
          </a:xfrm>
        </p:spPr>
        <p:txBody>
          <a:bodyPr>
            <a:noAutofit/>
          </a:bodyPr>
          <a:lstStyle>
            <a:lvl1pPr marL="0" indent="0" algn="ctr">
              <a:buNone/>
              <a:defRPr sz="1800">
                <a:solidFill>
                  <a:schemeClr val="accent1">
                    <a:lumMod val="60000"/>
                    <a:lumOff val="40000"/>
                  </a:schemeClr>
                </a:solidFill>
                <a:latin typeface="Basier Square"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pic>
        <p:nvPicPr>
          <p:cNvPr id="8" name="Imagen 7" descr="Forma, Patrón de fondo&#10;&#10;Descripción generada automáticamente">
            <a:extLst>
              <a:ext uri="{FF2B5EF4-FFF2-40B4-BE49-F238E27FC236}">
                <a16:creationId xmlns:a16="http://schemas.microsoft.com/office/drawing/2014/main" id="{D854EA4D-1231-ED43-A3F9-FC8B6D50B03D}"/>
              </a:ext>
            </a:extLst>
          </p:cNvPr>
          <p:cNvPicPr>
            <a:picLocks noChangeAspect="1"/>
          </p:cNvPicPr>
          <p:nvPr userDrawn="1"/>
        </p:nvPicPr>
        <p:blipFill>
          <a:blip r:embed="rId4"/>
          <a:stretch>
            <a:fillRect/>
          </a:stretch>
        </p:blipFill>
        <p:spPr>
          <a:xfrm>
            <a:off x="6727638" y="2316163"/>
            <a:ext cx="5449946" cy="3851210"/>
          </a:xfrm>
          <a:prstGeom prst="rect">
            <a:avLst/>
          </a:prstGeom>
        </p:spPr>
      </p:pic>
      <p:sp>
        <p:nvSpPr>
          <p:cNvPr id="4" name="Marcador de fecha 3">
            <a:extLst>
              <a:ext uri="{FF2B5EF4-FFF2-40B4-BE49-F238E27FC236}">
                <a16:creationId xmlns:a16="http://schemas.microsoft.com/office/drawing/2014/main" id="{65A51FDD-A4EA-254A-92E1-01ECA41195E3}"/>
              </a:ext>
            </a:extLst>
          </p:cNvPr>
          <p:cNvSpPr>
            <a:spLocks noGrp="1"/>
          </p:cNvSpPr>
          <p:nvPr>
            <p:ph type="dt" sz="half" idx="10"/>
          </p:nvPr>
        </p:nvSpPr>
        <p:spPr/>
        <p:txBody>
          <a:bodyPr/>
          <a:lstStyle>
            <a:lvl1pPr>
              <a:defRPr>
                <a:solidFill>
                  <a:schemeClr val="bg1"/>
                </a:solidFill>
                <a:latin typeface="Basier Square" panose="00000500000000000000" pitchFamily="50" charset="0"/>
              </a:defRPr>
            </a:lvl1pPr>
          </a:lstStyle>
          <a:p>
            <a:fld id="{0255D697-C115-4840-83EA-A67F39860D3E}" type="datetimeFigureOut">
              <a:rPr lang="es-ES" smtClean="0"/>
              <a:pPr/>
              <a:t>08/10/2024</a:t>
            </a:fld>
            <a:endParaRPr lang="es-ES" dirty="0"/>
          </a:p>
        </p:txBody>
      </p:sp>
      <p:sp>
        <p:nvSpPr>
          <p:cNvPr id="5" name="Marcador de pie de página 4">
            <a:extLst>
              <a:ext uri="{FF2B5EF4-FFF2-40B4-BE49-F238E27FC236}">
                <a16:creationId xmlns:a16="http://schemas.microsoft.com/office/drawing/2014/main" id="{0C1C89B4-664E-BC45-80C7-8057BAFBA704}"/>
              </a:ext>
            </a:extLst>
          </p:cNvPr>
          <p:cNvSpPr>
            <a:spLocks noGrp="1"/>
          </p:cNvSpPr>
          <p:nvPr>
            <p:ph type="ftr" sz="quarter" idx="11"/>
          </p:nvPr>
        </p:nvSpPr>
        <p:spPr/>
        <p:txBody>
          <a:bodyPr/>
          <a:lstStyle>
            <a:lvl1pPr>
              <a:defRPr>
                <a:solidFill>
                  <a:schemeClr val="bg1"/>
                </a:solidFill>
                <a:latin typeface="Basier Square" panose="00000500000000000000" pitchFamily="50" charset="0"/>
              </a:defRPr>
            </a:lvl1pPr>
          </a:lstStyle>
          <a:p>
            <a:endParaRPr lang="es-ES" dirty="0"/>
          </a:p>
        </p:txBody>
      </p:sp>
      <p:sp>
        <p:nvSpPr>
          <p:cNvPr id="6" name="Marcador de número de diapositiva 5">
            <a:extLst>
              <a:ext uri="{FF2B5EF4-FFF2-40B4-BE49-F238E27FC236}">
                <a16:creationId xmlns:a16="http://schemas.microsoft.com/office/drawing/2014/main" id="{2662E673-531F-C04C-A2C7-4EA796609903}"/>
              </a:ext>
            </a:extLst>
          </p:cNvPr>
          <p:cNvSpPr>
            <a:spLocks noGrp="1"/>
          </p:cNvSpPr>
          <p:nvPr>
            <p:ph type="sldNum" sz="quarter" idx="12"/>
          </p:nvPr>
        </p:nvSpPr>
        <p:spPr/>
        <p:txBody>
          <a:bodyPr/>
          <a:lstStyle>
            <a:lvl1pPr>
              <a:defRPr>
                <a:solidFill>
                  <a:schemeClr val="bg1"/>
                </a:solidFill>
                <a:latin typeface="Basier Square" panose="00000500000000000000" pitchFamily="50" charset="0"/>
              </a:defRPr>
            </a:lvl1pPr>
          </a:lstStyle>
          <a:p>
            <a:fld id="{7D60A4A9-A2BE-3E40-8488-0074E61D613D}" type="slidenum">
              <a:rPr lang="es-ES" smtClean="0"/>
              <a:pPr/>
              <a:t>‹#›</a:t>
            </a:fld>
            <a:endParaRPr lang="es-ES"/>
          </a:p>
        </p:txBody>
      </p:sp>
      <p:pic>
        <p:nvPicPr>
          <p:cNvPr id="9" name="Imagen 8" descr="Logotipo, nombre de la empresa&#10;&#10;Descripción generada automáticamente">
            <a:extLst>
              <a:ext uri="{FF2B5EF4-FFF2-40B4-BE49-F238E27FC236}">
                <a16:creationId xmlns:a16="http://schemas.microsoft.com/office/drawing/2014/main" id="{F062D653-40B9-FF42-BC81-8B4EAC3F5ED6}"/>
              </a:ext>
            </a:extLst>
          </p:cNvPr>
          <p:cNvPicPr>
            <a:picLocks noChangeAspect="1"/>
          </p:cNvPicPr>
          <p:nvPr userDrawn="1"/>
        </p:nvPicPr>
        <p:blipFill rotWithShape="1">
          <a:blip r:embed="rId5"/>
          <a:srcRect l="7611" t="27325" r="11180" b="26550"/>
          <a:stretch/>
        </p:blipFill>
        <p:spPr>
          <a:xfrm>
            <a:off x="4751531" y="561927"/>
            <a:ext cx="2289352" cy="919640"/>
          </a:xfrm>
          <a:prstGeom prst="rect">
            <a:avLst/>
          </a:prstGeom>
        </p:spPr>
      </p:pic>
    </p:spTree>
    <p:extLst>
      <p:ext uri="{BB962C8B-B14F-4D97-AF65-F5344CB8AC3E}">
        <p14:creationId xmlns:p14="http://schemas.microsoft.com/office/powerpoint/2010/main" val="544160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A799A7F-05AB-4EDA-B16A-D71686EBBB1A}" type="datetimeFigureOut">
              <a:rPr lang="es-ES" smtClean="0"/>
              <a:t>08/10/2024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29439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A799A7F-05AB-4EDA-B16A-D71686EBBB1A}" type="datetimeFigureOut">
              <a:rPr lang="es-ES" smtClean="0"/>
              <a:t>08/10/2024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708788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A799A7F-05AB-4EDA-B16A-D71686EBBB1A}" type="datetimeFigureOut">
              <a:rPr lang="es-ES" smtClean="0"/>
              <a:t>08/10/2024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1024439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A799A7F-05AB-4EDA-B16A-D71686EBBB1A}" type="datetimeFigureOut">
              <a:rPr lang="es-ES" smtClean="0"/>
              <a:t>08/10/2024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364266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A799A7F-05AB-4EDA-B16A-D71686EBBB1A}" type="datetimeFigureOut">
              <a:rPr lang="es-ES" smtClean="0"/>
              <a:t>08/10/2024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4041568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A799A7F-05AB-4EDA-B16A-D71686EBBB1A}" type="datetimeFigureOut">
              <a:rPr lang="es-ES" smtClean="0"/>
              <a:t>08/10/2024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1459123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799A7F-05AB-4EDA-B16A-D71686EBBB1A}" type="datetimeFigureOut">
              <a:rPr lang="es-ES" smtClean="0"/>
              <a:t>08/10/2024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4067789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A799A7F-05AB-4EDA-B16A-D71686EBBB1A}" type="datetimeFigureOut">
              <a:rPr lang="es-ES" smtClean="0"/>
              <a:t>08/10/2024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331420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A5AA-8A41-9306-78BE-1A8421B249CF}"/>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79AB4707-128D-0BC3-C345-39519B9A7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Content Placeholder 3">
            <a:extLst>
              <a:ext uri="{FF2B5EF4-FFF2-40B4-BE49-F238E27FC236}">
                <a16:creationId xmlns:a16="http://schemas.microsoft.com/office/drawing/2014/main" id="{1EB23F1E-A560-ACD5-593F-42A95BDCDE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Date Placeholder 4">
            <a:extLst>
              <a:ext uri="{FF2B5EF4-FFF2-40B4-BE49-F238E27FC236}">
                <a16:creationId xmlns:a16="http://schemas.microsoft.com/office/drawing/2014/main" id="{8F970A39-3038-6EEC-60FE-370BFC9D5480}"/>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6" name="Footer Placeholder 5">
            <a:extLst>
              <a:ext uri="{FF2B5EF4-FFF2-40B4-BE49-F238E27FC236}">
                <a16:creationId xmlns:a16="http://schemas.microsoft.com/office/drawing/2014/main" id="{9A070804-4158-F910-0FB1-198F36E03B34}"/>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92E0F5F4-1A5D-C952-9034-1AFEEF4920D8}"/>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2617228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A799A7F-05AB-4EDA-B16A-D71686EBBB1A}" type="datetimeFigureOut">
              <a:rPr lang="es-ES" smtClean="0"/>
              <a:t>08/10/2024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1467456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A799A7F-05AB-4EDA-B16A-D71686EBBB1A}" type="datetimeFigureOut">
              <a:rPr lang="es-ES" smtClean="0"/>
              <a:t>08/10/2024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2995930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A799A7F-05AB-4EDA-B16A-D71686EBBB1A}" type="datetimeFigureOut">
              <a:rPr lang="es-ES" smtClean="0"/>
              <a:t>08/10/2024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65985A-9B97-40F8-90D0-8EB5539372A9}" type="slidenum">
              <a:rPr lang="es-ES" smtClean="0"/>
              <a:t>‹#›</a:t>
            </a:fld>
            <a:endParaRPr lang="es-ES"/>
          </a:p>
        </p:txBody>
      </p:sp>
    </p:spTree>
    <p:extLst>
      <p:ext uri="{BB962C8B-B14F-4D97-AF65-F5344CB8AC3E}">
        <p14:creationId xmlns:p14="http://schemas.microsoft.com/office/powerpoint/2010/main" val="557689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0A0FD7-D7D7-47B1-BA38-AD39213493AC}"/>
              </a:ext>
            </a:extLst>
          </p:cNvPr>
          <p:cNvSpPr/>
          <p:nvPr userDrawn="1"/>
        </p:nvSpPr>
        <p:spPr>
          <a:xfrm>
            <a:off x="0" y="0"/>
            <a:ext cx="12191999" cy="6858000"/>
          </a:xfrm>
          <a:prstGeom prst="rect">
            <a:avLst/>
          </a:prstGeom>
          <a:solidFill>
            <a:srgbClr val="417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CuadroTexto 2">
            <a:extLst>
              <a:ext uri="{FF2B5EF4-FFF2-40B4-BE49-F238E27FC236}">
                <a16:creationId xmlns:a16="http://schemas.microsoft.com/office/drawing/2014/main" id="{C28BC491-55C0-82CC-BB0F-639D7BF3B430}"/>
              </a:ext>
            </a:extLst>
          </p:cNvPr>
          <p:cNvSpPr txBox="1"/>
          <p:nvPr userDrawn="1"/>
        </p:nvSpPr>
        <p:spPr>
          <a:xfrm>
            <a:off x="9386047" y="403450"/>
            <a:ext cx="2499631" cy="307777"/>
          </a:xfrm>
          <a:prstGeom prst="rect">
            <a:avLst/>
          </a:prstGeom>
          <a:noFill/>
        </p:spPr>
        <p:txBody>
          <a:bodyPr wrap="square" rtlCol="0">
            <a:spAutoFit/>
          </a:bodyPr>
          <a:lstStyle/>
          <a:p>
            <a:pPr algn="r"/>
            <a:r>
              <a:rPr lang="es-ES" sz="1400" b="1" spc="20" baseline="0">
                <a:solidFill>
                  <a:schemeClr val="bg1"/>
                </a:solidFill>
                <a:latin typeface="Basier Square" panose="00000500000000000000" pitchFamily="50" charset="0"/>
              </a:rPr>
              <a:t>www.ari.ad</a:t>
            </a:r>
            <a:endParaRPr lang="ca-ES" sz="1400" b="1" spc="20" baseline="0">
              <a:solidFill>
                <a:schemeClr val="bg1"/>
              </a:solidFill>
              <a:latin typeface="Basier Square" panose="00000500000000000000" pitchFamily="50" charset="0"/>
            </a:endParaRPr>
          </a:p>
        </p:txBody>
      </p:sp>
      <p:pic>
        <p:nvPicPr>
          <p:cNvPr id="4" name="Picture 4" descr="Logo&#10;&#10;Description automatically generated">
            <a:extLst>
              <a:ext uri="{FF2B5EF4-FFF2-40B4-BE49-F238E27FC236}">
                <a16:creationId xmlns:a16="http://schemas.microsoft.com/office/drawing/2014/main" id="{4E886C26-80B5-019F-3913-D2B86201E7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 y="-102590"/>
            <a:ext cx="1752741" cy="1238576"/>
          </a:xfrm>
          <a:prstGeom prst="rect">
            <a:avLst/>
          </a:prstGeom>
        </p:spPr>
      </p:pic>
    </p:spTree>
    <p:extLst>
      <p:ext uri="{BB962C8B-B14F-4D97-AF65-F5344CB8AC3E}">
        <p14:creationId xmlns:p14="http://schemas.microsoft.com/office/powerpoint/2010/main" val="148311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B1DB-F0AF-41F0-448A-EB0AFBF2A00C}"/>
              </a:ext>
            </a:extLst>
          </p:cNvPr>
          <p:cNvSpPr>
            <a:spLocks noGrp="1"/>
          </p:cNvSpPr>
          <p:nvPr>
            <p:ph type="title"/>
          </p:nvPr>
        </p:nvSpPr>
        <p:spPr>
          <a:xfrm>
            <a:off x="839788" y="365125"/>
            <a:ext cx="10515600" cy="1325563"/>
          </a:xfrm>
        </p:spPr>
        <p:txBody>
          <a:bodyPr/>
          <a:lstStyle/>
          <a:p>
            <a:r>
              <a:rPr lang="en-US"/>
              <a:t>Click to edit Master title style</a:t>
            </a:r>
            <a:endParaRPr lang="ca-ES"/>
          </a:p>
        </p:txBody>
      </p:sp>
      <p:sp>
        <p:nvSpPr>
          <p:cNvPr id="3" name="Text Placeholder 2">
            <a:extLst>
              <a:ext uri="{FF2B5EF4-FFF2-40B4-BE49-F238E27FC236}">
                <a16:creationId xmlns:a16="http://schemas.microsoft.com/office/drawing/2014/main" id="{B8B4C20A-69A9-30B3-04A4-B47D62872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20B9B-48BE-EBB0-C853-0EF6F4C78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Text Placeholder 4">
            <a:extLst>
              <a:ext uri="{FF2B5EF4-FFF2-40B4-BE49-F238E27FC236}">
                <a16:creationId xmlns:a16="http://schemas.microsoft.com/office/drawing/2014/main" id="{95562CA8-789A-5AE2-43BB-0F9EC158C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1B37C-E2F4-1D82-ADC3-6E31964C8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7" name="Date Placeholder 6">
            <a:extLst>
              <a:ext uri="{FF2B5EF4-FFF2-40B4-BE49-F238E27FC236}">
                <a16:creationId xmlns:a16="http://schemas.microsoft.com/office/drawing/2014/main" id="{550195D1-8CCA-CC77-3649-043681B6A54B}"/>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8" name="Footer Placeholder 7">
            <a:extLst>
              <a:ext uri="{FF2B5EF4-FFF2-40B4-BE49-F238E27FC236}">
                <a16:creationId xmlns:a16="http://schemas.microsoft.com/office/drawing/2014/main" id="{5EE7B7F0-9215-2C16-4B31-A3815865A35B}"/>
              </a:ext>
            </a:extLst>
          </p:cNvPr>
          <p:cNvSpPr>
            <a:spLocks noGrp="1"/>
          </p:cNvSpPr>
          <p:nvPr>
            <p:ph type="ftr" sz="quarter" idx="11"/>
          </p:nvPr>
        </p:nvSpPr>
        <p:spPr/>
        <p:txBody>
          <a:bodyPr/>
          <a:lstStyle/>
          <a:p>
            <a:endParaRPr lang="ca-ES"/>
          </a:p>
        </p:txBody>
      </p:sp>
      <p:sp>
        <p:nvSpPr>
          <p:cNvPr id="9" name="Slide Number Placeholder 8">
            <a:extLst>
              <a:ext uri="{FF2B5EF4-FFF2-40B4-BE49-F238E27FC236}">
                <a16:creationId xmlns:a16="http://schemas.microsoft.com/office/drawing/2014/main" id="{8D10FEF6-0243-B0BF-8C9F-B69F4ED886E0}"/>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57101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84E6-A459-896F-4A3D-D1B43FC2D5BF}"/>
              </a:ext>
            </a:extLst>
          </p:cNvPr>
          <p:cNvSpPr>
            <a:spLocks noGrp="1"/>
          </p:cNvSpPr>
          <p:nvPr>
            <p:ph type="title"/>
          </p:nvPr>
        </p:nvSpPr>
        <p:spPr/>
        <p:txBody>
          <a:bodyPr/>
          <a:lstStyle/>
          <a:p>
            <a:r>
              <a:rPr lang="en-US"/>
              <a:t>Click to edit Master title style</a:t>
            </a:r>
            <a:endParaRPr lang="ca-ES"/>
          </a:p>
        </p:txBody>
      </p:sp>
      <p:sp>
        <p:nvSpPr>
          <p:cNvPr id="3" name="Date Placeholder 2">
            <a:extLst>
              <a:ext uri="{FF2B5EF4-FFF2-40B4-BE49-F238E27FC236}">
                <a16:creationId xmlns:a16="http://schemas.microsoft.com/office/drawing/2014/main" id="{D39E261B-F8DE-02AB-224B-40425F8E112B}"/>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4" name="Footer Placeholder 3">
            <a:extLst>
              <a:ext uri="{FF2B5EF4-FFF2-40B4-BE49-F238E27FC236}">
                <a16:creationId xmlns:a16="http://schemas.microsoft.com/office/drawing/2014/main" id="{7F1170CD-6269-EF09-2C0E-549CA3BBFF87}"/>
              </a:ext>
            </a:extLst>
          </p:cNvPr>
          <p:cNvSpPr>
            <a:spLocks noGrp="1"/>
          </p:cNvSpPr>
          <p:nvPr>
            <p:ph type="ftr" sz="quarter" idx="11"/>
          </p:nvPr>
        </p:nvSpPr>
        <p:spPr/>
        <p:txBody>
          <a:bodyPr/>
          <a:lstStyle/>
          <a:p>
            <a:endParaRPr lang="ca-ES"/>
          </a:p>
        </p:txBody>
      </p:sp>
      <p:sp>
        <p:nvSpPr>
          <p:cNvPr id="5" name="Slide Number Placeholder 4">
            <a:extLst>
              <a:ext uri="{FF2B5EF4-FFF2-40B4-BE49-F238E27FC236}">
                <a16:creationId xmlns:a16="http://schemas.microsoft.com/office/drawing/2014/main" id="{F01B8679-0A97-CE9E-90BB-D43518A5D54B}"/>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193122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883C3-B411-C8BD-8D2E-AEE27D3AB11E}"/>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3" name="Footer Placeholder 2">
            <a:extLst>
              <a:ext uri="{FF2B5EF4-FFF2-40B4-BE49-F238E27FC236}">
                <a16:creationId xmlns:a16="http://schemas.microsoft.com/office/drawing/2014/main" id="{B27A6F0C-F948-1DDA-95B3-21AA7BDD6DB0}"/>
              </a:ext>
            </a:extLst>
          </p:cNvPr>
          <p:cNvSpPr>
            <a:spLocks noGrp="1"/>
          </p:cNvSpPr>
          <p:nvPr>
            <p:ph type="ftr" sz="quarter" idx="11"/>
          </p:nvPr>
        </p:nvSpPr>
        <p:spPr/>
        <p:txBody>
          <a:bodyPr/>
          <a:lstStyle/>
          <a:p>
            <a:endParaRPr lang="ca-ES"/>
          </a:p>
        </p:txBody>
      </p:sp>
      <p:sp>
        <p:nvSpPr>
          <p:cNvPr id="4" name="Slide Number Placeholder 3">
            <a:extLst>
              <a:ext uri="{FF2B5EF4-FFF2-40B4-BE49-F238E27FC236}">
                <a16:creationId xmlns:a16="http://schemas.microsoft.com/office/drawing/2014/main" id="{0C9035E7-4D0E-A84C-4C42-DABC1C3030B5}"/>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387888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12FD-2985-97D5-5F0A-E8C962892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Content Placeholder 2">
            <a:extLst>
              <a:ext uri="{FF2B5EF4-FFF2-40B4-BE49-F238E27FC236}">
                <a16:creationId xmlns:a16="http://schemas.microsoft.com/office/drawing/2014/main" id="{0ED1A7CA-2499-D24E-8CC7-9496F5D76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Text Placeholder 3">
            <a:extLst>
              <a:ext uri="{FF2B5EF4-FFF2-40B4-BE49-F238E27FC236}">
                <a16:creationId xmlns:a16="http://schemas.microsoft.com/office/drawing/2014/main" id="{ACED055B-9CBD-43F0-C01D-548DEC5E5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C7C9C-4B3D-5473-E076-10F85F3E610D}"/>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6" name="Footer Placeholder 5">
            <a:extLst>
              <a:ext uri="{FF2B5EF4-FFF2-40B4-BE49-F238E27FC236}">
                <a16:creationId xmlns:a16="http://schemas.microsoft.com/office/drawing/2014/main" id="{204A10A4-83A4-EA76-6274-5694C51632D6}"/>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DED2CC4F-6D6E-559A-6A53-A080AA0C7A3F}"/>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309208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FBFF-6CF3-3176-6948-B1F2325DE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Picture Placeholder 2">
            <a:extLst>
              <a:ext uri="{FF2B5EF4-FFF2-40B4-BE49-F238E27FC236}">
                <a16:creationId xmlns:a16="http://schemas.microsoft.com/office/drawing/2014/main" id="{B2F8DECA-1FFB-6053-E96C-85A583317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Text Placeholder 3">
            <a:extLst>
              <a:ext uri="{FF2B5EF4-FFF2-40B4-BE49-F238E27FC236}">
                <a16:creationId xmlns:a16="http://schemas.microsoft.com/office/drawing/2014/main" id="{E14CE897-C168-B879-F052-CE1541B77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08D70-20B3-D3FE-95D8-1D0D1001EE0C}"/>
              </a:ext>
            </a:extLst>
          </p:cNvPr>
          <p:cNvSpPr>
            <a:spLocks noGrp="1"/>
          </p:cNvSpPr>
          <p:nvPr>
            <p:ph type="dt" sz="half" idx="10"/>
          </p:nvPr>
        </p:nvSpPr>
        <p:spPr/>
        <p:txBody>
          <a:bodyPr/>
          <a:lstStyle/>
          <a:p>
            <a:fld id="{F0D31E73-9484-4E76-851E-723B20FE0B9D}" type="datetimeFigureOut">
              <a:rPr lang="ca-ES" smtClean="0"/>
              <a:t>8/10/2024</a:t>
            </a:fld>
            <a:endParaRPr lang="ca-ES"/>
          </a:p>
        </p:txBody>
      </p:sp>
      <p:sp>
        <p:nvSpPr>
          <p:cNvPr id="6" name="Footer Placeholder 5">
            <a:extLst>
              <a:ext uri="{FF2B5EF4-FFF2-40B4-BE49-F238E27FC236}">
                <a16:creationId xmlns:a16="http://schemas.microsoft.com/office/drawing/2014/main" id="{973E13BD-4407-0528-0E49-8606BC439917}"/>
              </a:ext>
            </a:extLst>
          </p:cNvPr>
          <p:cNvSpPr>
            <a:spLocks noGrp="1"/>
          </p:cNvSpPr>
          <p:nvPr>
            <p:ph type="ftr" sz="quarter" idx="11"/>
          </p:nvPr>
        </p:nvSpPr>
        <p:spPr/>
        <p:txBody>
          <a:bodyPr/>
          <a:lstStyle/>
          <a:p>
            <a:endParaRPr lang="ca-ES"/>
          </a:p>
        </p:txBody>
      </p:sp>
      <p:sp>
        <p:nvSpPr>
          <p:cNvPr id="7" name="Slide Number Placeholder 6">
            <a:extLst>
              <a:ext uri="{FF2B5EF4-FFF2-40B4-BE49-F238E27FC236}">
                <a16:creationId xmlns:a16="http://schemas.microsoft.com/office/drawing/2014/main" id="{E7ADB61C-0827-C56B-F4D1-DA26AC57060B}"/>
              </a:ext>
            </a:extLst>
          </p:cNvPr>
          <p:cNvSpPr>
            <a:spLocks noGrp="1"/>
          </p:cNvSpPr>
          <p:nvPr>
            <p:ph type="sldNum" sz="quarter" idx="12"/>
          </p:nvPr>
        </p:nvSpPr>
        <p:spPr/>
        <p:txBody>
          <a:bodyPr/>
          <a:lstStyle/>
          <a:p>
            <a:fld id="{181F3661-9FCC-4848-B029-B9F0953D1AC2}" type="slidenum">
              <a:rPr lang="ca-ES" smtClean="0"/>
              <a:t>‹#›</a:t>
            </a:fld>
            <a:endParaRPr lang="ca-ES"/>
          </a:p>
        </p:txBody>
      </p:sp>
    </p:spTree>
    <p:extLst>
      <p:ext uri="{BB962C8B-B14F-4D97-AF65-F5344CB8AC3E}">
        <p14:creationId xmlns:p14="http://schemas.microsoft.com/office/powerpoint/2010/main" val="137200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FD350-9DD0-7B66-9C49-F3B3C0CE3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a-ES"/>
          </a:p>
        </p:txBody>
      </p:sp>
      <p:sp>
        <p:nvSpPr>
          <p:cNvPr id="3" name="Text Placeholder 2">
            <a:extLst>
              <a:ext uri="{FF2B5EF4-FFF2-40B4-BE49-F238E27FC236}">
                <a16:creationId xmlns:a16="http://schemas.microsoft.com/office/drawing/2014/main" id="{91463790-3155-39D7-1DAE-D56C6CF85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7C082D2F-58D8-9169-309D-ADC861C28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31E73-9484-4E76-851E-723B20FE0B9D}" type="datetimeFigureOut">
              <a:rPr lang="ca-ES" smtClean="0"/>
              <a:t>8/10/2024</a:t>
            </a:fld>
            <a:endParaRPr lang="ca-ES"/>
          </a:p>
        </p:txBody>
      </p:sp>
      <p:sp>
        <p:nvSpPr>
          <p:cNvPr id="5" name="Footer Placeholder 4">
            <a:extLst>
              <a:ext uri="{FF2B5EF4-FFF2-40B4-BE49-F238E27FC236}">
                <a16:creationId xmlns:a16="http://schemas.microsoft.com/office/drawing/2014/main" id="{9E05DA74-DA28-0E78-0A29-F57D4824B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a-ES"/>
          </a:p>
        </p:txBody>
      </p:sp>
      <p:sp>
        <p:nvSpPr>
          <p:cNvPr id="6" name="Slide Number Placeholder 5">
            <a:extLst>
              <a:ext uri="{FF2B5EF4-FFF2-40B4-BE49-F238E27FC236}">
                <a16:creationId xmlns:a16="http://schemas.microsoft.com/office/drawing/2014/main" id="{B49BE3A6-4A57-0E86-B9DD-EFFC661BB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1F3661-9FCC-4848-B029-B9F0953D1AC2}" type="slidenum">
              <a:rPr lang="ca-ES" smtClean="0"/>
              <a:t>‹#›</a:t>
            </a:fld>
            <a:endParaRPr lang="ca-ES"/>
          </a:p>
        </p:txBody>
      </p:sp>
    </p:spTree>
    <p:extLst>
      <p:ext uri="{BB962C8B-B14F-4D97-AF65-F5344CB8AC3E}">
        <p14:creationId xmlns:p14="http://schemas.microsoft.com/office/powerpoint/2010/main" val="374731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A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74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06">
          <p15:clr>
            <a:srgbClr val="F26B43"/>
          </p15:clr>
        </p15:guide>
        <p15:guide id="4" pos="7174">
          <p15:clr>
            <a:srgbClr val="F26B43"/>
          </p15:clr>
        </p15:guide>
        <p15:guide id="5" orient="horz" pos="3884">
          <p15:clr>
            <a:srgbClr val="F26B43"/>
          </p15:clr>
        </p15:guide>
        <p15:guide id="6" orient="horz" pos="958">
          <p15:clr>
            <a:srgbClr val="F26B43"/>
          </p15:clr>
        </p15:guide>
        <p15:guide id="7" pos="733">
          <p15:clr>
            <a:srgbClr val="F26B43"/>
          </p15:clr>
        </p15:guide>
        <p15:guide id="8" pos="69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99A7F-05AB-4EDA-B16A-D71686EBBB1A}" type="datetimeFigureOut">
              <a:rPr lang="es-ES" smtClean="0"/>
              <a:t>08/10/2024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5985A-9B97-40F8-90D0-8EB5539372A9}" type="slidenum">
              <a:rPr lang="es-ES" smtClean="0"/>
              <a:t>‹#›</a:t>
            </a:fld>
            <a:endParaRPr lang="es-ES"/>
          </a:p>
        </p:txBody>
      </p:sp>
    </p:spTree>
    <p:extLst>
      <p:ext uri="{BB962C8B-B14F-4D97-AF65-F5344CB8AC3E}">
        <p14:creationId xmlns:p14="http://schemas.microsoft.com/office/powerpoint/2010/main" val="188178507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7.png"/><Relationship Id="rId16"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3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12.xml"/><Relationship Id="rId6" Type="http://schemas.openxmlformats.org/officeDocument/2006/relationships/chart" Target="../charts/chart22.xml"/><Relationship Id="rId5" Type="http://schemas.openxmlformats.org/officeDocument/2006/relationships/image" Target="../media/image120.png"/><Relationship Id="rId4" Type="http://schemas.openxmlformats.org/officeDocument/2006/relationships/image" Target="../media/image119.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png"/><Relationship Id="rId4" Type="http://schemas.openxmlformats.org/officeDocument/2006/relationships/diagramLayout" Target="../diagrams/layout1.xml"/><Relationship Id="rId9" Type="http://schemas.openxmlformats.org/officeDocument/2006/relationships/image" Target="../media/image3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g"/><Relationship Id="rId9" Type="http://schemas.openxmlformats.org/officeDocument/2006/relationships/image" Target="../media/image51.png"/></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77.pn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610.png"/><Relationship Id="rId4" Type="http://schemas.microsoft.com/office/2014/relationships/chartEx" Target="../charts/chartEx1.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93.png"/></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2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7.xml"/><Relationship Id="rId1" Type="http://schemas.openxmlformats.org/officeDocument/2006/relationships/slideLayout" Target="../slideLayouts/slideLayout2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7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3.xml"/><Relationship Id="rId5" Type="http://schemas.openxmlformats.org/officeDocument/2006/relationships/image" Target="../media/image102.png"/><Relationship Id="rId4" Type="http://schemas.openxmlformats.org/officeDocument/2006/relationships/image" Target="../media/image101.png"/></Relationships>
</file>

<file path=ppt/slides/_rels/slide7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3.xml"/><Relationship Id="rId5" Type="http://schemas.openxmlformats.org/officeDocument/2006/relationships/image" Target="../media/image106.png"/><Relationship Id="rId4" Type="http://schemas.openxmlformats.org/officeDocument/2006/relationships/image" Target="../media/image105.png"/></Relationships>
</file>

<file path=ppt/slides/_rels/slide7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7.png"/><Relationship Id="rId16" Type="http://schemas.openxmlformats.org/officeDocument/2006/relationships/image" Target="../media/image29.png"/><Relationship Id="rId20" Type="http://schemas.openxmlformats.org/officeDocument/2006/relationships/image" Target="../media/image35.jp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2.svg"/><Relationship Id="rId10" Type="http://schemas.openxmlformats.org/officeDocument/2006/relationships/image" Target="../media/image25.png"/><Relationship Id="rId19" Type="http://schemas.openxmlformats.org/officeDocument/2006/relationships/image" Target="../media/image34.jp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3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7.xml"/><Relationship Id="rId1" Type="http://schemas.openxmlformats.org/officeDocument/2006/relationships/slideLayout" Target="../slideLayouts/slideLayout23.xml"/><Relationship Id="rId5" Type="http://schemas.openxmlformats.org/officeDocument/2006/relationships/image" Target="../media/image113.png"/><Relationship Id="rId4" Type="http://schemas.openxmlformats.org/officeDocument/2006/relationships/image" Target="../media/image112.png"/></Relationships>
</file>

<file path=ppt/slides/_rels/slide8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svg"/><Relationship Id="rId21" Type="http://schemas.openxmlformats.org/officeDocument/2006/relationships/image" Target="../media/image36.pn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7.png"/><Relationship Id="rId16" Type="http://schemas.openxmlformats.org/officeDocument/2006/relationships/image" Target="../media/image29.png"/><Relationship Id="rId20" Type="http://schemas.openxmlformats.org/officeDocument/2006/relationships/image" Target="../media/image35.jp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2.svg"/><Relationship Id="rId10" Type="http://schemas.openxmlformats.org/officeDocument/2006/relationships/image" Target="../media/image25.png"/><Relationship Id="rId19" Type="http://schemas.openxmlformats.org/officeDocument/2006/relationships/image" Target="../media/image34.jp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3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C4F106-1AD8-3969-3381-52F3DC0B6343}"/>
              </a:ext>
            </a:extLst>
          </p:cNvPr>
          <p:cNvSpPr/>
          <p:nvPr/>
        </p:nvSpPr>
        <p:spPr>
          <a:xfrm>
            <a:off x="0" y="1916722"/>
            <a:ext cx="12192000" cy="19255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800" b="1" dirty="0">
                <a:solidFill>
                  <a:schemeClr val="accent1"/>
                </a:solidFill>
                <a:latin typeface="Aptos" panose="020B0004020202020204" pitchFamily="34" charset="0"/>
              </a:rPr>
              <a:t>Anàlisi de l’impacte</a:t>
            </a:r>
          </a:p>
          <a:p>
            <a:pPr algn="ctr"/>
            <a:r>
              <a:rPr lang="ca-ES" sz="3600" b="1" dirty="0">
                <a:solidFill>
                  <a:schemeClr val="accent1">
                    <a:lumMod val="60000"/>
                    <a:lumOff val="40000"/>
                  </a:schemeClr>
                </a:solidFill>
                <a:latin typeface="Aptos" panose="020B0004020202020204" pitchFamily="34" charset="0"/>
              </a:rPr>
              <a:t>de l’acord d’associació Andorra – UE</a:t>
            </a:r>
          </a:p>
          <a:p>
            <a:pPr algn="ctr"/>
            <a:endParaRPr lang="ca-ES" sz="1600" dirty="0">
              <a:solidFill>
                <a:schemeClr val="tx1"/>
              </a:solidFill>
              <a:latin typeface="Aptos" panose="020B0004020202020204" pitchFamily="34" charset="0"/>
            </a:endParaRPr>
          </a:p>
          <a:p>
            <a:pPr algn="ctr"/>
            <a:r>
              <a:rPr lang="ca-ES" sz="1600" dirty="0">
                <a:solidFill>
                  <a:schemeClr val="tx1"/>
                </a:solidFill>
                <a:latin typeface="Aptos" panose="020B0004020202020204" pitchFamily="34" charset="0"/>
              </a:rPr>
              <a:t>Yvan Lara Sànchez, politòleg, AR+I</a:t>
            </a:r>
          </a:p>
          <a:p>
            <a:pPr algn="ctr"/>
            <a:endParaRPr lang="ca-ES" sz="800" dirty="0">
              <a:solidFill>
                <a:schemeClr val="tx1"/>
              </a:solidFill>
              <a:latin typeface="Aptos" panose="020B0004020202020204" pitchFamily="34" charset="0"/>
            </a:endParaRPr>
          </a:p>
          <a:p>
            <a:pPr algn="ctr"/>
            <a:r>
              <a:rPr lang="ca-ES" sz="1600" dirty="0">
                <a:solidFill>
                  <a:schemeClr val="tx1"/>
                </a:solidFill>
                <a:latin typeface="Aptos" panose="020B0004020202020204" pitchFamily="34" charset="0"/>
              </a:rPr>
              <a:t>Pablo Tucat, economista, KSNET</a:t>
            </a:r>
          </a:p>
          <a:p>
            <a:pPr algn="ctr"/>
            <a:endParaRPr lang="ca-ES" sz="800" dirty="0">
              <a:solidFill>
                <a:schemeClr val="tx1"/>
              </a:solidFill>
              <a:latin typeface="Aptos" panose="020B0004020202020204" pitchFamily="34" charset="0"/>
            </a:endParaRPr>
          </a:p>
          <a:p>
            <a:pPr algn="ctr"/>
            <a:r>
              <a:rPr lang="ca-ES" sz="1600" dirty="0">
                <a:solidFill>
                  <a:schemeClr val="tx1"/>
                </a:solidFill>
                <a:latin typeface="Aptos" panose="020B0004020202020204" pitchFamily="34" charset="0"/>
              </a:rPr>
              <a:t>Jorge Díaz Lanchas, economista, ICADE – UP Comillas</a:t>
            </a:r>
          </a:p>
        </p:txBody>
      </p:sp>
    </p:spTree>
    <p:extLst>
      <p:ext uri="{BB962C8B-B14F-4D97-AF65-F5344CB8AC3E}">
        <p14:creationId xmlns:p14="http://schemas.microsoft.com/office/powerpoint/2010/main" val="358391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80D55-770D-DF2F-605A-CDDCA8C9FE8F}"/>
              </a:ext>
            </a:extLst>
          </p:cNvPr>
          <p:cNvSpPr/>
          <p:nvPr/>
        </p:nvSpPr>
        <p:spPr>
          <a:xfrm>
            <a:off x="3014933" y="5692523"/>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2" name="Rectangle 1">
            <a:extLst>
              <a:ext uri="{FF2B5EF4-FFF2-40B4-BE49-F238E27FC236}">
                <a16:creationId xmlns:a16="http://schemas.microsoft.com/office/drawing/2014/main" id="{C5A5201D-EC7E-BE9A-3F08-0D329C159BC0}"/>
              </a:ext>
            </a:extLst>
          </p:cNvPr>
          <p:cNvSpPr/>
          <p:nvPr/>
        </p:nvSpPr>
        <p:spPr>
          <a:xfrm>
            <a:off x="94892" y="840908"/>
            <a:ext cx="11911138"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5" name="Graphic 14" descr="Users outline">
            <a:extLst>
              <a:ext uri="{FF2B5EF4-FFF2-40B4-BE49-F238E27FC236}">
                <a16:creationId xmlns:a16="http://schemas.microsoft.com/office/drawing/2014/main" id="{6DB828DD-6DB9-7926-58DF-CE76C6529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70785" y="3000817"/>
            <a:ext cx="914400" cy="914400"/>
          </a:xfrm>
          <a:prstGeom prst="rect">
            <a:avLst/>
          </a:prstGeom>
        </p:spPr>
      </p:pic>
      <p:pic>
        <p:nvPicPr>
          <p:cNvPr id="25" name="Graphic 24" descr="Lecturer outline">
            <a:extLst>
              <a:ext uri="{FF2B5EF4-FFF2-40B4-BE49-F238E27FC236}">
                <a16:creationId xmlns:a16="http://schemas.microsoft.com/office/drawing/2014/main" id="{3F717C7E-5317-7988-E9C2-2B599F09F2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0606" y="3942048"/>
            <a:ext cx="914400" cy="914400"/>
          </a:xfrm>
          <a:prstGeom prst="rect">
            <a:avLst/>
          </a:prstGeom>
        </p:spPr>
      </p:pic>
      <p:pic>
        <p:nvPicPr>
          <p:cNvPr id="17" name="Graphic 16" descr="Person eating outline">
            <a:extLst>
              <a:ext uri="{FF2B5EF4-FFF2-40B4-BE49-F238E27FC236}">
                <a16:creationId xmlns:a16="http://schemas.microsoft.com/office/drawing/2014/main" id="{E3416553-8708-0891-6B40-D7C52CB7D2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731168" y="4782172"/>
            <a:ext cx="896817" cy="914400"/>
          </a:xfrm>
          <a:prstGeom prst="rect">
            <a:avLst/>
          </a:prstGeom>
        </p:spPr>
      </p:pic>
      <p:pic>
        <p:nvPicPr>
          <p:cNvPr id="27" name="Graphic 26" descr="School boy outline">
            <a:extLst>
              <a:ext uri="{FF2B5EF4-FFF2-40B4-BE49-F238E27FC236}">
                <a16:creationId xmlns:a16="http://schemas.microsoft.com/office/drawing/2014/main" id="{86A1FEE2-9E21-A338-2FC6-ACC7A175B7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91630" y="3704841"/>
            <a:ext cx="914400" cy="914400"/>
          </a:xfrm>
          <a:prstGeom prst="rect">
            <a:avLst/>
          </a:prstGeom>
        </p:spPr>
      </p:pic>
      <p:pic>
        <p:nvPicPr>
          <p:cNvPr id="23" name="Graphic 22" descr="Pregnant lady outline">
            <a:extLst>
              <a:ext uri="{FF2B5EF4-FFF2-40B4-BE49-F238E27FC236}">
                <a16:creationId xmlns:a16="http://schemas.microsoft.com/office/drawing/2014/main" id="{67D45B16-B082-01C2-808E-6DBFA4C384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438573" y="4318931"/>
            <a:ext cx="896816" cy="914400"/>
          </a:xfrm>
          <a:prstGeom prst="rect">
            <a:avLst/>
          </a:prstGeom>
        </p:spPr>
      </p:pic>
      <p:pic>
        <p:nvPicPr>
          <p:cNvPr id="29" name="Graphic 28" descr="Man and woman outline">
            <a:extLst>
              <a:ext uri="{FF2B5EF4-FFF2-40B4-BE49-F238E27FC236}">
                <a16:creationId xmlns:a16="http://schemas.microsoft.com/office/drawing/2014/main" id="{DE120961-948D-56FA-0E46-DA9F59438D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38955" y="4732879"/>
            <a:ext cx="914400" cy="914400"/>
          </a:xfrm>
          <a:prstGeom prst="rect">
            <a:avLst/>
          </a:prstGeom>
        </p:spPr>
      </p:pic>
      <p:cxnSp>
        <p:nvCxnSpPr>
          <p:cNvPr id="33" name="Straight Arrow Connector 32">
            <a:extLst>
              <a:ext uri="{FF2B5EF4-FFF2-40B4-BE49-F238E27FC236}">
                <a16:creationId xmlns:a16="http://schemas.microsoft.com/office/drawing/2014/main" id="{A4B814EA-1423-47D0-929F-3B138262586D}"/>
              </a:ext>
            </a:extLst>
          </p:cNvPr>
          <p:cNvCxnSpPr>
            <a:cxnSpLocks/>
          </p:cNvCxnSpPr>
          <p:nvPr/>
        </p:nvCxnSpPr>
        <p:spPr>
          <a:xfrm flipH="1">
            <a:off x="6180989" y="4097216"/>
            <a:ext cx="3708340" cy="1063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71C7C9-1FC5-D5A8-4952-ACB3D60A6735}"/>
              </a:ext>
            </a:extLst>
          </p:cNvPr>
          <p:cNvCxnSpPr>
            <a:cxnSpLocks/>
          </p:cNvCxnSpPr>
          <p:nvPr/>
        </p:nvCxnSpPr>
        <p:spPr>
          <a:xfrm flipH="1">
            <a:off x="6175160" y="4460012"/>
            <a:ext cx="4610985" cy="8209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211D75-1E01-20F3-1612-903D01FC047D}"/>
              </a:ext>
            </a:extLst>
          </p:cNvPr>
          <p:cNvCxnSpPr>
            <a:cxnSpLocks/>
          </p:cNvCxnSpPr>
          <p:nvPr/>
        </p:nvCxnSpPr>
        <p:spPr>
          <a:xfrm flipH="1">
            <a:off x="6260123" y="4105484"/>
            <a:ext cx="5084467" cy="1091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A33D214-5E78-24A4-C9C7-20EBA521FD46}"/>
              </a:ext>
            </a:extLst>
          </p:cNvPr>
          <p:cNvCxnSpPr>
            <a:cxnSpLocks/>
          </p:cNvCxnSpPr>
          <p:nvPr/>
        </p:nvCxnSpPr>
        <p:spPr>
          <a:xfrm flipH="1">
            <a:off x="6169385" y="4920144"/>
            <a:ext cx="5227730" cy="417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B811AB-ED47-8E5A-20BA-1CE703902884}"/>
              </a:ext>
            </a:extLst>
          </p:cNvPr>
          <p:cNvCxnSpPr>
            <a:cxnSpLocks/>
          </p:cNvCxnSpPr>
          <p:nvPr/>
        </p:nvCxnSpPr>
        <p:spPr>
          <a:xfrm flipH="1">
            <a:off x="6169385" y="4931245"/>
            <a:ext cx="5601191" cy="5024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D48D5C2-2560-18A8-6AD4-0993509B1722}"/>
              </a:ext>
            </a:extLst>
          </p:cNvPr>
          <p:cNvCxnSpPr>
            <a:cxnSpLocks/>
          </p:cNvCxnSpPr>
          <p:nvPr/>
        </p:nvCxnSpPr>
        <p:spPr>
          <a:xfrm flipH="1">
            <a:off x="6180989" y="4941401"/>
            <a:ext cx="4097219" cy="5667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Board Of Directors outline">
            <a:extLst>
              <a:ext uri="{FF2B5EF4-FFF2-40B4-BE49-F238E27FC236}">
                <a16:creationId xmlns:a16="http://schemas.microsoft.com/office/drawing/2014/main" id="{259DBF1F-7A0F-BFC6-1C9F-A0A5DC471F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81966" y="6136468"/>
            <a:ext cx="769130" cy="769130"/>
          </a:xfrm>
          <a:prstGeom prst="rect">
            <a:avLst/>
          </a:prstGeom>
        </p:spPr>
      </p:pic>
      <p:cxnSp>
        <p:nvCxnSpPr>
          <p:cNvPr id="16" name="Straight Arrow Connector 15">
            <a:extLst>
              <a:ext uri="{FF2B5EF4-FFF2-40B4-BE49-F238E27FC236}">
                <a16:creationId xmlns:a16="http://schemas.microsoft.com/office/drawing/2014/main" id="{C12D089C-319D-FB35-2BEA-5B208A67B6D9}"/>
              </a:ext>
            </a:extLst>
          </p:cNvPr>
          <p:cNvCxnSpPr>
            <a:cxnSpLocks/>
          </p:cNvCxnSpPr>
          <p:nvPr/>
        </p:nvCxnSpPr>
        <p:spPr>
          <a:xfrm flipH="1">
            <a:off x="6119263" y="3308524"/>
            <a:ext cx="4144867" cy="17799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A09519-CEE7-FBCE-B3E1-6E5B0249F796}"/>
              </a:ext>
            </a:extLst>
          </p:cNvPr>
          <p:cNvCxnSpPr>
            <a:cxnSpLocks/>
          </p:cNvCxnSpPr>
          <p:nvPr/>
        </p:nvCxnSpPr>
        <p:spPr>
          <a:xfrm flipH="1">
            <a:off x="6157773" y="3466436"/>
            <a:ext cx="4358397" cy="1658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3ADFED-2B8C-3C31-CDAD-C3C1D90CDB51}"/>
              </a:ext>
            </a:extLst>
          </p:cNvPr>
          <p:cNvCxnSpPr>
            <a:cxnSpLocks/>
          </p:cNvCxnSpPr>
          <p:nvPr/>
        </p:nvCxnSpPr>
        <p:spPr>
          <a:xfrm flipH="1">
            <a:off x="6157773" y="3300212"/>
            <a:ext cx="4624618" cy="19126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Board Of Directors outline">
            <a:extLst>
              <a:ext uri="{FF2B5EF4-FFF2-40B4-BE49-F238E27FC236}">
                <a16:creationId xmlns:a16="http://schemas.microsoft.com/office/drawing/2014/main" id="{809EAB30-D1E1-C682-2BA7-5126E907DA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25385" y="5575639"/>
            <a:ext cx="713162" cy="713162"/>
          </a:xfrm>
          <a:prstGeom prst="rect">
            <a:avLst/>
          </a:prstGeom>
        </p:spPr>
      </p:pic>
      <p:pic>
        <p:nvPicPr>
          <p:cNvPr id="35" name="Graphic 34" descr="Board Of Directors outline">
            <a:extLst>
              <a:ext uri="{FF2B5EF4-FFF2-40B4-BE49-F238E27FC236}">
                <a16:creationId xmlns:a16="http://schemas.microsoft.com/office/drawing/2014/main" id="{454F57F6-3D84-53FD-A1EA-44BF05B32E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0134" y="6082615"/>
            <a:ext cx="769131" cy="769131"/>
          </a:xfrm>
          <a:prstGeom prst="rect">
            <a:avLst/>
          </a:prstGeom>
        </p:spPr>
      </p:pic>
      <p:cxnSp>
        <p:nvCxnSpPr>
          <p:cNvPr id="38" name="Straight Arrow Connector 37">
            <a:extLst>
              <a:ext uri="{FF2B5EF4-FFF2-40B4-BE49-F238E27FC236}">
                <a16:creationId xmlns:a16="http://schemas.microsoft.com/office/drawing/2014/main" id="{CD0F1E55-D4E8-F0BC-F5C3-E254002B8728}"/>
              </a:ext>
            </a:extLst>
          </p:cNvPr>
          <p:cNvCxnSpPr/>
          <p:nvPr/>
        </p:nvCxnSpPr>
        <p:spPr>
          <a:xfrm flipH="1" flipV="1">
            <a:off x="6180989" y="5647279"/>
            <a:ext cx="3249145" cy="67009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FD8A724-A735-4E49-CB15-37305ADD4B39}"/>
              </a:ext>
            </a:extLst>
          </p:cNvPr>
          <p:cNvCxnSpPr>
            <a:cxnSpLocks/>
          </p:cNvCxnSpPr>
          <p:nvPr/>
        </p:nvCxnSpPr>
        <p:spPr>
          <a:xfrm flipH="1" flipV="1">
            <a:off x="6180989" y="5551067"/>
            <a:ext cx="3799027" cy="41725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BD1085-2248-C6FC-015C-A04B82C2792E}"/>
              </a:ext>
            </a:extLst>
          </p:cNvPr>
          <p:cNvCxnSpPr>
            <a:cxnSpLocks/>
          </p:cNvCxnSpPr>
          <p:nvPr/>
        </p:nvCxnSpPr>
        <p:spPr>
          <a:xfrm flipH="1" flipV="1">
            <a:off x="6180989" y="5582582"/>
            <a:ext cx="4200977" cy="7544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2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95BB39-4494-B0D1-43A0-54318F47E0FB}"/>
              </a:ext>
            </a:extLst>
          </p:cNvPr>
          <p:cNvSpPr/>
          <p:nvPr/>
        </p:nvSpPr>
        <p:spPr>
          <a:xfrm>
            <a:off x="184178" y="1733550"/>
            <a:ext cx="1416021" cy="5001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Immigració</a:t>
            </a:r>
          </a:p>
        </p:txBody>
      </p:sp>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4" name="Rectangle 23">
            <a:extLst>
              <a:ext uri="{FF2B5EF4-FFF2-40B4-BE49-F238E27FC236}">
                <a16:creationId xmlns:a16="http://schemas.microsoft.com/office/drawing/2014/main" id="{018E3028-F269-3E24-BF27-7D7005972173}"/>
              </a:ext>
            </a:extLst>
          </p:cNvPr>
          <p:cNvSpPr/>
          <p:nvPr/>
        </p:nvSpPr>
        <p:spPr>
          <a:xfrm>
            <a:off x="1681018" y="1733551"/>
            <a:ext cx="10234757" cy="149115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Resposta contundent de la literatura: “</a:t>
            </a:r>
            <a:r>
              <a:rPr lang="en-US" sz="1800" i="1" dirty="0">
                <a:solidFill>
                  <a:schemeClr val="tx1"/>
                </a:solidFill>
                <a:effectLst/>
                <a:ea typeface="Calibri" panose="020F0502020204030204" pitchFamily="34" charset="0"/>
                <a:cs typeface="Times New Roman" panose="02020603050405020304" pitchFamily="18" charset="0"/>
              </a:rPr>
              <a:t>Overall, we find no evidence that immigrants increase crime</a:t>
            </a:r>
            <a:r>
              <a:rPr lang="ca-ES" sz="1800" dirty="0">
                <a:solidFill>
                  <a:schemeClr val="tx1"/>
                </a:solidFill>
                <a:effectLst/>
                <a:ea typeface="Calibri" panose="020F0502020204030204" pitchFamily="34" charset="0"/>
                <a:cs typeface="Times New Roman" panose="02020603050405020304" pitchFamily="18" charset="0"/>
              </a:rPr>
              <a:t>”</a:t>
            </a:r>
            <a:endParaRPr lang="ca-ES" b="1" dirty="0">
              <a:solidFill>
                <a:schemeClr val="tx1"/>
              </a:solidFill>
            </a:endParaRPr>
          </a:p>
          <a:p>
            <a:r>
              <a:rPr lang="ca-ES" dirty="0">
                <a:solidFill>
                  <a:schemeClr val="tx1"/>
                </a:solidFill>
              </a:rPr>
              <a:t>-Estats Units (sèries històriques llargues; amb papers; sense papers; mexicans; a ciutats)</a:t>
            </a:r>
          </a:p>
          <a:p>
            <a:r>
              <a:rPr lang="ca-ES" dirty="0">
                <a:solidFill>
                  <a:schemeClr val="tx1"/>
                </a:solidFill>
              </a:rPr>
              <a:t>-OCDE; UE; Europa</a:t>
            </a:r>
          </a:p>
          <a:p>
            <a:r>
              <a:rPr lang="ca-ES" dirty="0">
                <a:solidFill>
                  <a:schemeClr val="tx1"/>
                </a:solidFill>
              </a:rPr>
              <a:t>-França; Bèlgica; Itàlia; Alemanya; Espanya</a:t>
            </a:r>
          </a:p>
        </p:txBody>
      </p:sp>
      <p:sp>
        <p:nvSpPr>
          <p:cNvPr id="40" name="Rectangle 39">
            <a:extLst>
              <a:ext uri="{FF2B5EF4-FFF2-40B4-BE49-F238E27FC236}">
                <a16:creationId xmlns:a16="http://schemas.microsoft.com/office/drawing/2014/main" id="{BF3501DE-B652-F429-7BD2-8C2C9B9A63E8}"/>
              </a:ext>
            </a:extLst>
          </p:cNvPr>
          <p:cNvSpPr/>
          <p:nvPr/>
        </p:nvSpPr>
        <p:spPr>
          <a:xfrm>
            <a:off x="184176" y="108484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Immigració -----&gt; criminalitat?</a:t>
            </a:r>
            <a:endPar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FAD11D6-63E9-2F4C-6F15-B2FE4E77FB92}"/>
              </a:ext>
            </a:extLst>
          </p:cNvPr>
          <p:cNvSpPr/>
          <p:nvPr/>
        </p:nvSpPr>
        <p:spPr>
          <a:xfrm>
            <a:off x="1681016" y="3488675"/>
            <a:ext cx="10234757" cy="149115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El cas més favorable a la tesi a la UE: l’ampliació 10+2 (2004-07)</a:t>
            </a:r>
          </a:p>
          <a:p>
            <a:endParaRPr lang="ca-ES" b="1" dirty="0">
              <a:solidFill>
                <a:schemeClr val="tx1"/>
              </a:solidFill>
            </a:endParaRPr>
          </a:p>
          <a:p>
            <a:r>
              <a:rPr lang="ca-ES" b="1" dirty="0">
                <a:solidFill>
                  <a:schemeClr val="tx1"/>
                </a:solidFill>
              </a:rPr>
              <a:t>Estudi específic al RU (Estat que més immigració comunitària va rebre amb aquella onada)</a:t>
            </a:r>
          </a:p>
          <a:p>
            <a:r>
              <a:rPr lang="ca-ES" b="1" dirty="0">
                <a:solidFill>
                  <a:schemeClr val="tx1"/>
                </a:solidFill>
              </a:rPr>
              <a:t>“</a:t>
            </a:r>
            <a:r>
              <a:rPr lang="en-US" sz="1800" i="1" dirty="0">
                <a:solidFill>
                  <a:schemeClr val="tx1"/>
                </a:solidFill>
                <a:effectLst/>
                <a:ea typeface="Calibri" panose="020F0502020204030204" pitchFamily="34" charset="0"/>
                <a:cs typeface="Times New Roman" panose="02020603050405020304" pitchFamily="18" charset="0"/>
              </a:rPr>
              <a:t>Overall, we find no evidence that immigrants increase crime</a:t>
            </a:r>
            <a:r>
              <a:rPr lang="ca-ES" sz="1800" dirty="0">
                <a:solidFill>
                  <a:schemeClr val="tx1"/>
                </a:solidFill>
                <a:effectLst/>
                <a:ea typeface="Calibri" panose="020F0502020204030204" pitchFamily="34" charset="0"/>
                <a:cs typeface="Times New Roman" panose="02020603050405020304" pitchFamily="18" charset="0"/>
              </a:rPr>
              <a:t>”</a:t>
            </a:r>
            <a:endParaRPr lang="ca-ES" b="1" dirty="0">
              <a:solidFill>
                <a:schemeClr val="tx1"/>
              </a:solidFill>
            </a:endParaRPr>
          </a:p>
          <a:p>
            <a:endParaRPr lang="ca-ES" b="1" dirty="0">
              <a:solidFill>
                <a:schemeClr val="tx1"/>
              </a:solidFill>
            </a:endParaRPr>
          </a:p>
        </p:txBody>
      </p:sp>
      <p:sp>
        <p:nvSpPr>
          <p:cNvPr id="3" name="Rectangle 2">
            <a:extLst>
              <a:ext uri="{FF2B5EF4-FFF2-40B4-BE49-F238E27FC236}">
                <a16:creationId xmlns:a16="http://schemas.microsoft.com/office/drawing/2014/main" id="{91043134-E35C-77E6-F2F9-9FA79F83827C}"/>
              </a:ext>
            </a:extLst>
          </p:cNvPr>
          <p:cNvSpPr/>
          <p:nvPr/>
        </p:nvSpPr>
        <p:spPr>
          <a:xfrm>
            <a:off x="1681017" y="5243800"/>
            <a:ext cx="10234756" cy="149115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I a Andorra?</a:t>
            </a:r>
          </a:p>
          <a:p>
            <a:endParaRPr lang="ca-ES" b="1" dirty="0">
              <a:solidFill>
                <a:schemeClr val="tx1"/>
              </a:solidFill>
            </a:endParaRPr>
          </a:p>
          <a:p>
            <a:r>
              <a:rPr lang="ca-ES" b="1" dirty="0" err="1">
                <a:solidFill>
                  <a:schemeClr val="tx1"/>
                </a:solidFill>
              </a:rPr>
              <a:t>Spoiler</a:t>
            </a:r>
            <a:r>
              <a:rPr lang="ca-ES" b="1" dirty="0">
                <a:solidFill>
                  <a:schemeClr val="tx1"/>
                </a:solidFill>
              </a:rPr>
              <a:t>: </a:t>
            </a:r>
            <a:r>
              <a:rPr lang="ca-ES" dirty="0">
                <a:solidFill>
                  <a:schemeClr val="tx1"/>
                </a:solidFill>
              </a:rPr>
              <a:t>Andorra = campiona mundial en immigració + campiona mundial en seguretat</a:t>
            </a:r>
          </a:p>
          <a:p>
            <a:endParaRPr lang="ca-ES" dirty="0">
              <a:solidFill>
                <a:schemeClr val="tx1"/>
              </a:solidFill>
            </a:endParaRPr>
          </a:p>
          <a:p>
            <a:r>
              <a:rPr lang="ca-ES" b="1" dirty="0">
                <a:solidFill>
                  <a:schemeClr val="tx1"/>
                </a:solidFill>
              </a:rPr>
              <a:t>Dades:</a:t>
            </a:r>
          </a:p>
        </p:txBody>
      </p:sp>
    </p:spTree>
    <p:extLst>
      <p:ext uri="{BB962C8B-B14F-4D97-AF65-F5344CB8AC3E}">
        <p14:creationId xmlns:p14="http://schemas.microsoft.com/office/powerpoint/2010/main" val="2848404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trike="sngStrike" dirty="0">
                <a:solidFill>
                  <a:schemeClr val="tx1"/>
                </a:solidFill>
              </a:rPr>
              <a:t>Immigració</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sp>
        <p:nvSpPr>
          <p:cNvPr id="2" name="Rectangle 1">
            <a:extLst>
              <a:ext uri="{FF2B5EF4-FFF2-40B4-BE49-F238E27FC236}">
                <a16:creationId xmlns:a16="http://schemas.microsoft.com/office/drawing/2014/main" id="{D6E888CA-B00C-3388-BF6C-4A6D25D798AE}"/>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18803447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468C16-202A-1817-65CC-6E1880D736A7}"/>
              </a:ext>
            </a:extLst>
          </p:cNvPr>
          <p:cNvCxnSpPr>
            <a:cxnSpLocks/>
          </p:cNvCxnSpPr>
          <p:nvPr/>
        </p:nvCxnSpPr>
        <p:spPr>
          <a:xfrm>
            <a:off x="11372976" y="4782835"/>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200" b="1" dirty="0">
                <a:solidFill>
                  <a:schemeClr val="tx1"/>
                </a:solidFill>
              </a:rPr>
              <a:t>PENALS!</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grpSp>
        <p:nvGrpSpPr>
          <p:cNvPr id="36" name="Group 35">
            <a:extLst>
              <a:ext uri="{FF2B5EF4-FFF2-40B4-BE49-F238E27FC236}">
                <a16:creationId xmlns:a16="http://schemas.microsoft.com/office/drawing/2014/main" id="{7ED40D09-4703-EF18-81B1-F3B487250A14}"/>
              </a:ext>
            </a:extLst>
          </p:cNvPr>
          <p:cNvGrpSpPr/>
          <p:nvPr/>
        </p:nvGrpSpPr>
        <p:grpSpPr>
          <a:xfrm>
            <a:off x="11218508" y="2657021"/>
            <a:ext cx="308935" cy="1129590"/>
            <a:chOff x="3095900" y="2652253"/>
            <a:chExt cx="308935" cy="1129590"/>
          </a:xfrm>
        </p:grpSpPr>
        <p:cxnSp>
          <p:nvCxnSpPr>
            <p:cNvPr id="37" name="Straight Arrow Connector 36">
              <a:extLst>
                <a:ext uri="{FF2B5EF4-FFF2-40B4-BE49-F238E27FC236}">
                  <a16:creationId xmlns:a16="http://schemas.microsoft.com/office/drawing/2014/main" id="{50EF0348-9A24-FD70-395C-780918B4F61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E16B35F-F908-338C-BBC0-5E95798C68B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sp>
        <p:nvSpPr>
          <p:cNvPr id="2" name="Rectangle 1">
            <a:extLst>
              <a:ext uri="{FF2B5EF4-FFF2-40B4-BE49-F238E27FC236}">
                <a16:creationId xmlns:a16="http://schemas.microsoft.com/office/drawing/2014/main" id="{7E665F54-4DC6-4D45-00C7-D306AF591BBD}"/>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34547025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95BB39-4494-B0D1-43A0-54318F47E0FB}"/>
              </a:ext>
            </a:extLst>
          </p:cNvPr>
          <p:cNvSpPr/>
          <p:nvPr/>
        </p:nvSpPr>
        <p:spPr>
          <a:xfrm>
            <a:off x="184178" y="1733550"/>
            <a:ext cx="1416021" cy="5001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chemeClr val="tx1"/>
                </a:solidFill>
              </a:rPr>
              <a:t>Control sistemàtic dels antecedents penals</a:t>
            </a:r>
          </a:p>
          <a:p>
            <a:pPr algn="ctr"/>
            <a:endParaRPr lang="ca-ES" sz="1600" b="1" dirty="0">
              <a:solidFill>
                <a:schemeClr val="tx1"/>
              </a:solidFill>
            </a:endParaRPr>
          </a:p>
          <a:p>
            <a:pPr algn="ctr"/>
            <a:r>
              <a:rPr lang="ca-ES" sz="1600" b="1" dirty="0">
                <a:solidFill>
                  <a:schemeClr val="tx1"/>
                </a:solidFill>
              </a:rPr>
              <a:t>i ús de la invocació als antecedents penals en la política d’immigració</a:t>
            </a:r>
          </a:p>
        </p:txBody>
      </p:sp>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4" name="Rectangle 23">
            <a:extLst>
              <a:ext uri="{FF2B5EF4-FFF2-40B4-BE49-F238E27FC236}">
                <a16:creationId xmlns:a16="http://schemas.microsoft.com/office/drawing/2014/main" id="{018E3028-F269-3E24-BF27-7D7005972173}"/>
              </a:ext>
            </a:extLst>
          </p:cNvPr>
          <p:cNvSpPr/>
          <p:nvPr/>
        </p:nvSpPr>
        <p:spPr>
          <a:xfrm>
            <a:off x="1681018" y="1733550"/>
            <a:ext cx="10234757" cy="430529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Canvis en els procediments (outputs): 5 idees clau</a:t>
            </a:r>
          </a:p>
          <a:p>
            <a:pPr algn="just">
              <a:lnSpc>
                <a:spcPct val="107000"/>
              </a:lnSpc>
              <a:spcAft>
                <a:spcPts val="800"/>
              </a:spcAft>
            </a:pPr>
            <a:endParaRPr lang="ca-ES" sz="14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Primera idea clau, els Estats sí que poden limitar la llibertat de circulació i de residència: </a:t>
            </a:r>
            <a:r>
              <a:rPr lang="ca-E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 States may restrict the freedom of movement and residence of Union citizens and their family members, irrespective of nationality </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ca-E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(art. 27.1).</a:t>
            </a:r>
            <a:endPar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Segona idea clau, aquesta limitació només es pot fer en base a tres arguments:</a:t>
            </a:r>
            <a:r>
              <a:rPr lang="ca-E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 </a:t>
            </a:r>
            <a:r>
              <a:rPr lang="en-US" sz="1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grounds of public policy, public security or public health. These grounds shall not be invoked to serve economic ends</a:t>
            </a:r>
            <a:r>
              <a:rPr lang="ca-AD" sz="1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AD"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27.1).</a:t>
            </a:r>
          </a:p>
          <a:p>
            <a:pPr algn="just">
              <a:lnSpc>
                <a:spcPct val="107000"/>
              </a:lnSpc>
              <a:spcAft>
                <a:spcPts val="800"/>
              </a:spcAft>
            </a:pPr>
            <a:r>
              <a:rPr lang="ca-E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Tercera idea, tenir antecedents penals no és un argument suficient</a:t>
            </a:r>
            <a:r>
              <a:rPr lang="ca-AD"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 </a:t>
            </a:r>
            <a:r>
              <a:rPr lang="en-US" sz="1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Previous criminal convictions shall not in themselves constitute grounds for taking such measures</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AD"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27.2).</a:t>
            </a:r>
          </a:p>
          <a:p>
            <a:pPr algn="just">
              <a:lnSpc>
                <a:spcPct val="107000"/>
              </a:lnSpc>
              <a:spcAft>
                <a:spcPts val="800"/>
              </a:spcAft>
            </a:pPr>
            <a:r>
              <a:rPr lang="ca-E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Quarta idea clau, el que permetrà aplicar aquestes restriccions és l’amenaça real que aquell ciutadà pugui suposar per a la seguretat d’Andorra</a:t>
            </a:r>
            <a:r>
              <a:rPr lang="ca-AD"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Measures taken on grounds of public policy or public security shall comply with the principle of proportionality and shall be based exclusively on the personal conduct of the individual concerned. [...] The personal conduct of the individual concerned must represent a genuine, present and sufficiently serious threat affecting one of the fundamental interests of society. Justifications that are isolated from the particulars of the case or that rely on considerations of general prevention shall not be accepted.</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AD"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a:t>
            </a:r>
            <a:r>
              <a:rPr lang="ca-AD"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27.2).</a:t>
            </a:r>
          </a:p>
          <a:p>
            <a:r>
              <a:rPr lang="ca-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encara una cinquena idea clau, ara de l’adaptació sectorial que es troba a l’annex 8 de l’AA: els nacionals UE no poden residir a Andorra sense un permís de residència: </a:t>
            </a:r>
            <a:r>
              <a:rPr lang="ca-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Nationals</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EU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States</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reside</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Andorra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have</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obtained</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residence</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permit</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Andorran</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ca-ES" sz="14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authorities</a:t>
            </a:r>
            <a:r>
              <a:rPr lang="ca-E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ca-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(art. 1).</a:t>
            </a:r>
            <a:endParaRPr lang="ca-ES" sz="1400" dirty="0">
              <a:solidFill>
                <a:schemeClr val="tx1"/>
              </a:solidFill>
            </a:endParaRPr>
          </a:p>
        </p:txBody>
      </p:sp>
      <p:sp>
        <p:nvSpPr>
          <p:cNvPr id="40" name="Rectangle 39">
            <a:extLst>
              <a:ext uri="{FF2B5EF4-FFF2-40B4-BE49-F238E27FC236}">
                <a16:creationId xmlns:a16="http://schemas.microsoft.com/office/drawing/2014/main" id="{BF3501DE-B652-F429-7BD2-8C2C9B9A63E8}"/>
              </a:ext>
            </a:extLst>
          </p:cNvPr>
          <p:cNvSpPr/>
          <p:nvPr/>
        </p:nvSpPr>
        <p:spPr>
          <a:xfrm>
            <a:off x="184176" y="108484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Penals -----&gt; criminalitat?</a:t>
            </a:r>
            <a:endPar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631A2A2-7F76-CD0C-DEBA-EEF95A01E408}"/>
              </a:ext>
            </a:extLst>
          </p:cNvPr>
          <p:cNvSpPr/>
          <p:nvPr/>
        </p:nvSpPr>
        <p:spPr>
          <a:xfrm>
            <a:off x="1681017" y="6153492"/>
            <a:ext cx="10234757" cy="581460"/>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Impacte d’aquests canvis en la seguretat</a:t>
            </a:r>
          </a:p>
        </p:txBody>
      </p:sp>
    </p:spTree>
    <p:extLst>
      <p:ext uri="{BB962C8B-B14F-4D97-AF65-F5344CB8AC3E}">
        <p14:creationId xmlns:p14="http://schemas.microsoft.com/office/powerpoint/2010/main" val="38543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 name="Rectangle 1">
            <a:extLst>
              <a:ext uri="{FF2B5EF4-FFF2-40B4-BE49-F238E27FC236}">
                <a16:creationId xmlns:a16="http://schemas.microsoft.com/office/drawing/2014/main" id="{D91B5AD1-0AE6-BEA1-E8F6-A960F7BEAA6E}"/>
              </a:ext>
            </a:extLst>
          </p:cNvPr>
          <p:cNvSpPr/>
          <p:nvPr/>
        </p:nvSpPr>
        <p:spPr>
          <a:xfrm>
            <a:off x="128442" y="933792"/>
            <a:ext cx="11815908" cy="39018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Impacte d’aquests canvis </a:t>
            </a:r>
            <a:r>
              <a:rPr lang="ca-ES" dirty="0">
                <a:solidFill>
                  <a:schemeClr val="tx1"/>
                </a:solidFill>
              </a:rPr>
              <a:t>(en el control sistemàtic i l’ús dels antecedents penals)</a:t>
            </a:r>
            <a:r>
              <a:rPr lang="ca-ES" b="1" dirty="0">
                <a:solidFill>
                  <a:schemeClr val="tx1"/>
                </a:solidFill>
              </a:rPr>
              <a:t> en la seguretat</a:t>
            </a:r>
          </a:p>
        </p:txBody>
      </p:sp>
      <p:sp>
        <p:nvSpPr>
          <p:cNvPr id="3" name="Rectangle 2">
            <a:extLst>
              <a:ext uri="{FF2B5EF4-FFF2-40B4-BE49-F238E27FC236}">
                <a16:creationId xmlns:a16="http://schemas.microsoft.com/office/drawing/2014/main" id="{3B0159DA-0E3A-891F-6160-CAB1F9C74E5C}"/>
              </a:ext>
            </a:extLst>
          </p:cNvPr>
          <p:cNvSpPr/>
          <p:nvPr/>
        </p:nvSpPr>
        <p:spPr>
          <a:xfrm>
            <a:off x="128442" y="1408021"/>
            <a:ext cx="11815908" cy="52785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Aproximació quantitativa</a:t>
            </a:r>
          </a:p>
          <a:p>
            <a:endParaRPr lang="ca-ES" b="1" dirty="0">
              <a:solidFill>
                <a:schemeClr val="tx1"/>
              </a:solidFill>
            </a:endParaRPr>
          </a:p>
        </p:txBody>
      </p:sp>
      <p:sp>
        <p:nvSpPr>
          <p:cNvPr id="5" name="Rectangle 4">
            <a:extLst>
              <a:ext uri="{FF2B5EF4-FFF2-40B4-BE49-F238E27FC236}">
                <a16:creationId xmlns:a16="http://schemas.microsoft.com/office/drawing/2014/main" id="{6C4593C2-F96E-84A5-D22C-E3C81DC1D6B6}"/>
              </a:ext>
            </a:extLst>
          </p:cNvPr>
          <p:cNvSpPr/>
          <p:nvPr/>
        </p:nvSpPr>
        <p:spPr>
          <a:xfrm>
            <a:off x="209550" y="1809750"/>
            <a:ext cx="11911462" cy="43815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600" dirty="0"/>
              <a:t>466 nous permisos anuals</a:t>
            </a:r>
          </a:p>
        </p:txBody>
      </p:sp>
      <p:sp>
        <p:nvSpPr>
          <p:cNvPr id="6" name="Rectangle 5">
            <a:extLst>
              <a:ext uri="{FF2B5EF4-FFF2-40B4-BE49-F238E27FC236}">
                <a16:creationId xmlns:a16="http://schemas.microsoft.com/office/drawing/2014/main" id="{8DC2918B-3162-9D9E-E610-A26D17002D68}"/>
              </a:ext>
            </a:extLst>
          </p:cNvPr>
          <p:cNvSpPr/>
          <p:nvPr/>
        </p:nvSpPr>
        <p:spPr>
          <a:xfrm>
            <a:off x="10541550" y="2331946"/>
            <a:ext cx="1579462" cy="43815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13%: Control sistemàtic</a:t>
            </a:r>
          </a:p>
        </p:txBody>
      </p:sp>
      <p:sp>
        <p:nvSpPr>
          <p:cNvPr id="7" name="Rectangle 6">
            <a:extLst>
              <a:ext uri="{FF2B5EF4-FFF2-40B4-BE49-F238E27FC236}">
                <a16:creationId xmlns:a16="http://schemas.microsoft.com/office/drawing/2014/main" id="{549D5889-D961-6369-54AB-E44535352773}"/>
              </a:ext>
            </a:extLst>
          </p:cNvPr>
          <p:cNvSpPr/>
          <p:nvPr/>
        </p:nvSpPr>
        <p:spPr>
          <a:xfrm>
            <a:off x="209550" y="2331946"/>
            <a:ext cx="10332000" cy="43815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600" dirty="0"/>
              <a:t>405</a:t>
            </a:r>
          </a:p>
        </p:txBody>
      </p:sp>
      <p:sp>
        <p:nvSpPr>
          <p:cNvPr id="8" name="Rectangle 7">
            <a:extLst>
              <a:ext uri="{FF2B5EF4-FFF2-40B4-BE49-F238E27FC236}">
                <a16:creationId xmlns:a16="http://schemas.microsoft.com/office/drawing/2014/main" id="{22A6F02F-0B91-97E0-DF78-221AABE34EDB}"/>
              </a:ext>
            </a:extLst>
          </p:cNvPr>
          <p:cNvSpPr/>
          <p:nvPr/>
        </p:nvSpPr>
        <p:spPr>
          <a:xfrm>
            <a:off x="209550" y="2854142"/>
            <a:ext cx="2066400" cy="43815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600" dirty="0"/>
              <a:t>81</a:t>
            </a:r>
          </a:p>
        </p:txBody>
      </p:sp>
      <p:sp>
        <p:nvSpPr>
          <p:cNvPr id="9" name="Rectangle 8">
            <a:extLst>
              <a:ext uri="{FF2B5EF4-FFF2-40B4-BE49-F238E27FC236}">
                <a16:creationId xmlns:a16="http://schemas.microsoft.com/office/drawing/2014/main" id="{64B96665-47EE-9EC4-8C5D-664C2FE06E2C}"/>
              </a:ext>
            </a:extLst>
          </p:cNvPr>
          <p:cNvSpPr/>
          <p:nvPr/>
        </p:nvSpPr>
        <p:spPr>
          <a:xfrm>
            <a:off x="10563487" y="2854142"/>
            <a:ext cx="1548000" cy="438150"/>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13%: Control sistemàtic</a:t>
            </a:r>
          </a:p>
        </p:txBody>
      </p:sp>
      <p:sp>
        <p:nvSpPr>
          <p:cNvPr id="10" name="Rectangle 9">
            <a:extLst>
              <a:ext uri="{FF2B5EF4-FFF2-40B4-BE49-F238E27FC236}">
                <a16:creationId xmlns:a16="http://schemas.microsoft.com/office/drawing/2014/main" id="{183964D2-A308-110C-59F8-AEAAC4D31212}"/>
              </a:ext>
            </a:extLst>
          </p:cNvPr>
          <p:cNvSpPr/>
          <p:nvPr/>
        </p:nvSpPr>
        <p:spPr>
          <a:xfrm>
            <a:off x="2275950" y="2854142"/>
            <a:ext cx="8265600" cy="43815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80%: No tenen antecedents penals</a:t>
            </a:r>
          </a:p>
        </p:txBody>
      </p:sp>
      <p:sp>
        <p:nvSpPr>
          <p:cNvPr id="11" name="Rectangle 10">
            <a:extLst>
              <a:ext uri="{FF2B5EF4-FFF2-40B4-BE49-F238E27FC236}">
                <a16:creationId xmlns:a16="http://schemas.microsoft.com/office/drawing/2014/main" id="{A5ED9720-C45F-AA48-E559-4CE4E2573882}"/>
              </a:ext>
            </a:extLst>
          </p:cNvPr>
          <p:cNvSpPr/>
          <p:nvPr/>
        </p:nvSpPr>
        <p:spPr>
          <a:xfrm>
            <a:off x="206700" y="3376338"/>
            <a:ext cx="414000" cy="43815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600" dirty="0"/>
              <a:t>16</a:t>
            </a:r>
          </a:p>
        </p:txBody>
      </p:sp>
      <p:sp>
        <p:nvSpPr>
          <p:cNvPr id="12" name="Rectangle 11">
            <a:extLst>
              <a:ext uri="{FF2B5EF4-FFF2-40B4-BE49-F238E27FC236}">
                <a16:creationId xmlns:a16="http://schemas.microsoft.com/office/drawing/2014/main" id="{0AA0F2F7-8E92-4EFB-F557-D0D86A52E65F}"/>
              </a:ext>
            </a:extLst>
          </p:cNvPr>
          <p:cNvSpPr/>
          <p:nvPr/>
        </p:nvSpPr>
        <p:spPr>
          <a:xfrm>
            <a:off x="10563487" y="3376338"/>
            <a:ext cx="1548000" cy="438150"/>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13%: Control sistemàtic</a:t>
            </a:r>
          </a:p>
        </p:txBody>
      </p:sp>
      <p:sp>
        <p:nvSpPr>
          <p:cNvPr id="13" name="Rectangle 12">
            <a:extLst>
              <a:ext uri="{FF2B5EF4-FFF2-40B4-BE49-F238E27FC236}">
                <a16:creationId xmlns:a16="http://schemas.microsoft.com/office/drawing/2014/main" id="{E81DC07E-8FA3-E2EB-E5AA-27D7642735F7}"/>
              </a:ext>
            </a:extLst>
          </p:cNvPr>
          <p:cNvSpPr/>
          <p:nvPr/>
        </p:nvSpPr>
        <p:spPr>
          <a:xfrm>
            <a:off x="2275950" y="3376338"/>
            <a:ext cx="8265600" cy="438150"/>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80% (dels 405): No tenen antecedents penals</a:t>
            </a:r>
          </a:p>
        </p:txBody>
      </p:sp>
      <p:sp>
        <p:nvSpPr>
          <p:cNvPr id="14" name="Rectangle 13">
            <a:extLst>
              <a:ext uri="{FF2B5EF4-FFF2-40B4-BE49-F238E27FC236}">
                <a16:creationId xmlns:a16="http://schemas.microsoft.com/office/drawing/2014/main" id="{EA09F0B2-AAE5-D88B-42DD-AFA83E589583}"/>
              </a:ext>
            </a:extLst>
          </p:cNvPr>
          <p:cNvSpPr/>
          <p:nvPr/>
        </p:nvSpPr>
        <p:spPr>
          <a:xfrm>
            <a:off x="620699" y="3376338"/>
            <a:ext cx="1633313" cy="43815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80% no reincideix</a:t>
            </a:r>
          </a:p>
        </p:txBody>
      </p:sp>
      <p:sp>
        <p:nvSpPr>
          <p:cNvPr id="15" name="Rectangle 14">
            <a:extLst>
              <a:ext uri="{FF2B5EF4-FFF2-40B4-BE49-F238E27FC236}">
                <a16:creationId xmlns:a16="http://schemas.microsoft.com/office/drawing/2014/main" id="{FAABB27F-AC96-7263-DF6F-19618314964E}"/>
              </a:ext>
            </a:extLst>
          </p:cNvPr>
          <p:cNvSpPr/>
          <p:nvPr/>
        </p:nvSpPr>
        <p:spPr>
          <a:xfrm>
            <a:off x="206699" y="3898534"/>
            <a:ext cx="36000" cy="43815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ca-ES" sz="1600" dirty="0"/>
          </a:p>
        </p:txBody>
      </p:sp>
      <p:sp>
        <p:nvSpPr>
          <p:cNvPr id="16" name="Rectangle 15">
            <a:extLst>
              <a:ext uri="{FF2B5EF4-FFF2-40B4-BE49-F238E27FC236}">
                <a16:creationId xmlns:a16="http://schemas.microsoft.com/office/drawing/2014/main" id="{F2681AB7-48CF-483B-B032-6B420D5EF028}"/>
              </a:ext>
            </a:extLst>
          </p:cNvPr>
          <p:cNvSpPr/>
          <p:nvPr/>
        </p:nvSpPr>
        <p:spPr>
          <a:xfrm>
            <a:off x="10563487" y="3898534"/>
            <a:ext cx="1548000" cy="438150"/>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13%: Control sistemàtic</a:t>
            </a:r>
          </a:p>
        </p:txBody>
      </p:sp>
      <p:sp>
        <p:nvSpPr>
          <p:cNvPr id="17" name="Rectangle 16">
            <a:extLst>
              <a:ext uri="{FF2B5EF4-FFF2-40B4-BE49-F238E27FC236}">
                <a16:creationId xmlns:a16="http://schemas.microsoft.com/office/drawing/2014/main" id="{EE520FE6-6075-55F9-6240-B9AD040D03C0}"/>
              </a:ext>
            </a:extLst>
          </p:cNvPr>
          <p:cNvSpPr/>
          <p:nvPr/>
        </p:nvSpPr>
        <p:spPr>
          <a:xfrm>
            <a:off x="2275950" y="3898534"/>
            <a:ext cx="8265600" cy="438150"/>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80% (dels 405): No tenen antecedents penals</a:t>
            </a:r>
          </a:p>
        </p:txBody>
      </p:sp>
      <p:sp>
        <p:nvSpPr>
          <p:cNvPr id="18" name="Rectangle 17">
            <a:extLst>
              <a:ext uri="{FF2B5EF4-FFF2-40B4-BE49-F238E27FC236}">
                <a16:creationId xmlns:a16="http://schemas.microsoft.com/office/drawing/2014/main" id="{70D251AA-3251-17C3-6250-DEBE51256A61}"/>
              </a:ext>
            </a:extLst>
          </p:cNvPr>
          <p:cNvSpPr/>
          <p:nvPr/>
        </p:nvSpPr>
        <p:spPr>
          <a:xfrm>
            <a:off x="620699" y="3898534"/>
            <a:ext cx="1633313" cy="43815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80% (dels 81)</a:t>
            </a:r>
          </a:p>
          <a:p>
            <a:r>
              <a:rPr lang="ca-ES" sz="1400" dirty="0">
                <a:solidFill>
                  <a:schemeClr val="tx1"/>
                </a:solidFill>
              </a:rPr>
              <a:t> no reincideix</a:t>
            </a:r>
          </a:p>
        </p:txBody>
      </p:sp>
      <p:sp>
        <p:nvSpPr>
          <p:cNvPr id="19" name="Rectangle 18">
            <a:extLst>
              <a:ext uri="{FF2B5EF4-FFF2-40B4-BE49-F238E27FC236}">
                <a16:creationId xmlns:a16="http://schemas.microsoft.com/office/drawing/2014/main" id="{E513473A-24D9-F596-9091-41EEF4F5B1F2}"/>
              </a:ext>
            </a:extLst>
          </p:cNvPr>
          <p:cNvSpPr/>
          <p:nvPr/>
        </p:nvSpPr>
        <p:spPr>
          <a:xfrm>
            <a:off x="260698" y="3898534"/>
            <a:ext cx="342001" cy="438150"/>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ca-ES" sz="1400" dirty="0">
              <a:solidFill>
                <a:schemeClr val="tx1"/>
              </a:solidFill>
            </a:endParaRPr>
          </a:p>
        </p:txBody>
      </p:sp>
      <p:cxnSp>
        <p:nvCxnSpPr>
          <p:cNvPr id="22" name="Straight Arrow Connector 21">
            <a:extLst>
              <a:ext uri="{FF2B5EF4-FFF2-40B4-BE49-F238E27FC236}">
                <a16:creationId xmlns:a16="http://schemas.microsoft.com/office/drawing/2014/main" id="{F05B34DA-9C7A-24BE-3151-6CA407DA9BAC}"/>
              </a:ext>
            </a:extLst>
          </p:cNvPr>
          <p:cNvCxnSpPr>
            <a:cxnSpLocks/>
          </p:cNvCxnSpPr>
          <p:nvPr/>
        </p:nvCxnSpPr>
        <p:spPr>
          <a:xfrm>
            <a:off x="224699" y="4438650"/>
            <a:ext cx="0" cy="11288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Graphic 24" descr="Confused person with solid fill">
            <a:extLst>
              <a:ext uri="{FF2B5EF4-FFF2-40B4-BE49-F238E27FC236}">
                <a16:creationId xmlns:a16="http://schemas.microsoft.com/office/drawing/2014/main" id="{2945AC05-802E-BB33-DEE0-3BF3BACC01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20" y="5690698"/>
            <a:ext cx="548661" cy="548661"/>
          </a:xfrm>
          <a:prstGeom prst="rect">
            <a:avLst/>
          </a:prstGeom>
        </p:spPr>
      </p:pic>
      <p:cxnSp>
        <p:nvCxnSpPr>
          <p:cNvPr id="27" name="Straight Arrow Connector 26">
            <a:extLst>
              <a:ext uri="{FF2B5EF4-FFF2-40B4-BE49-F238E27FC236}">
                <a16:creationId xmlns:a16="http://schemas.microsoft.com/office/drawing/2014/main" id="{66B45162-2E6F-0D14-FEF5-E216823E9A11}"/>
              </a:ext>
            </a:extLst>
          </p:cNvPr>
          <p:cNvCxnSpPr>
            <a:cxnSpLocks/>
          </p:cNvCxnSpPr>
          <p:nvPr/>
        </p:nvCxnSpPr>
        <p:spPr>
          <a:xfrm flipH="1">
            <a:off x="294414" y="4127134"/>
            <a:ext cx="23974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F486C8FA-33AD-5C5F-1703-2BC417FEF371}"/>
              </a:ext>
            </a:extLst>
          </p:cNvPr>
          <p:cNvSpPr/>
          <p:nvPr/>
        </p:nvSpPr>
        <p:spPr>
          <a:xfrm>
            <a:off x="401361" y="4607990"/>
            <a:ext cx="10645179" cy="76286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sz="1400" dirty="0">
                <a:solidFill>
                  <a:schemeClr val="tx1"/>
                </a:solidFill>
              </a:rPr>
              <a:t>Un de cada tres nous immigrants no s’acabarà quedant a Andorra (coeficient 100/275)</a:t>
            </a:r>
          </a:p>
          <a:p>
            <a:endParaRPr lang="ca-ES" sz="1400" dirty="0">
              <a:solidFill>
                <a:schemeClr val="tx1"/>
              </a:solidFill>
            </a:endParaRPr>
          </a:p>
          <a:p>
            <a:r>
              <a:rPr lang="ca-ES" sz="1400" dirty="0">
                <a:solidFill>
                  <a:schemeClr val="tx1"/>
                </a:solidFill>
              </a:rPr>
              <a:t>     Dels que es quedin (10), l’evidència ens diu que tindran molts menys incentius per delinquir a Andorra que als seus països d’origen</a:t>
            </a:r>
          </a:p>
          <a:p>
            <a:endParaRPr lang="ca-ES" dirty="0">
              <a:solidFill>
                <a:schemeClr val="tx1"/>
              </a:solidFill>
            </a:endParaRPr>
          </a:p>
          <a:p>
            <a:endParaRPr lang="ca-ES" b="1" dirty="0">
              <a:solidFill>
                <a:schemeClr val="tx1"/>
              </a:solidFill>
            </a:endParaRPr>
          </a:p>
        </p:txBody>
      </p:sp>
      <p:cxnSp>
        <p:nvCxnSpPr>
          <p:cNvPr id="24" name="Straight Arrow Connector 23">
            <a:extLst>
              <a:ext uri="{FF2B5EF4-FFF2-40B4-BE49-F238E27FC236}">
                <a16:creationId xmlns:a16="http://schemas.microsoft.com/office/drawing/2014/main" id="{42F39195-BDE4-CFA2-87DF-62A4A8F06077}"/>
              </a:ext>
            </a:extLst>
          </p:cNvPr>
          <p:cNvCxnSpPr>
            <a:cxnSpLocks/>
          </p:cNvCxnSpPr>
          <p:nvPr/>
        </p:nvCxnSpPr>
        <p:spPr>
          <a:xfrm flipH="1" flipV="1">
            <a:off x="400914" y="4257865"/>
            <a:ext cx="63527" cy="43815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58003A2A-6EE9-0A64-F873-F262A32B04D5}"/>
              </a:ext>
            </a:extLst>
          </p:cNvPr>
          <p:cNvSpPr/>
          <p:nvPr/>
        </p:nvSpPr>
        <p:spPr>
          <a:xfrm>
            <a:off x="413701" y="5642158"/>
            <a:ext cx="1267318" cy="6587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1? 2?</a:t>
            </a:r>
          </a:p>
          <a:p>
            <a:r>
              <a:rPr lang="ca-ES" dirty="0">
                <a:solidFill>
                  <a:schemeClr val="tx1"/>
                </a:solidFill>
              </a:rPr>
              <a:t>(màxim 5)</a:t>
            </a:r>
          </a:p>
          <a:p>
            <a:endParaRPr lang="ca-ES" dirty="0">
              <a:solidFill>
                <a:schemeClr val="tx1"/>
              </a:solidFill>
            </a:endParaRPr>
          </a:p>
          <a:p>
            <a:endParaRPr lang="ca-ES" b="1" dirty="0">
              <a:solidFill>
                <a:schemeClr val="tx1"/>
              </a:solidFill>
            </a:endParaRPr>
          </a:p>
        </p:txBody>
      </p:sp>
      <p:sp>
        <p:nvSpPr>
          <p:cNvPr id="20" name="TextBox 19">
            <a:extLst>
              <a:ext uri="{FF2B5EF4-FFF2-40B4-BE49-F238E27FC236}">
                <a16:creationId xmlns:a16="http://schemas.microsoft.com/office/drawing/2014/main" id="{7555EB91-2372-6993-6487-F57DEB86CCBF}"/>
              </a:ext>
            </a:extLst>
          </p:cNvPr>
          <p:cNvSpPr txBox="1"/>
          <p:nvPr/>
        </p:nvSpPr>
        <p:spPr>
          <a:xfrm>
            <a:off x="808123" y="5963114"/>
            <a:ext cx="11468850" cy="369332"/>
          </a:xfrm>
          <a:prstGeom prst="rect">
            <a:avLst/>
          </a:prstGeom>
          <a:noFill/>
        </p:spPr>
        <p:txBody>
          <a:bodyPr wrap="square">
            <a:spAutoFit/>
          </a:bodyPr>
          <a:lstStyle/>
          <a:p>
            <a:pPr algn="r"/>
            <a:r>
              <a:rPr lang="ca-ES" b="1" dirty="0"/>
              <a:t>Persones a les quals no se’ls hi hauran verificat els antecedents penals</a:t>
            </a:r>
            <a:r>
              <a:rPr lang="ca-ES" b="1" dirty="0">
                <a:solidFill>
                  <a:schemeClr val="tx1"/>
                </a:solidFill>
              </a:rPr>
              <a:t> un dia estàndard (amb l’AA)</a:t>
            </a:r>
            <a:endParaRPr lang="ca-ES" dirty="0"/>
          </a:p>
        </p:txBody>
      </p:sp>
      <p:sp>
        <p:nvSpPr>
          <p:cNvPr id="23" name="Rectangle 22">
            <a:extLst>
              <a:ext uri="{FF2B5EF4-FFF2-40B4-BE49-F238E27FC236}">
                <a16:creationId xmlns:a16="http://schemas.microsoft.com/office/drawing/2014/main" id="{7525F67E-E057-87BF-A22A-C37EEACA15FE}"/>
              </a:ext>
            </a:extLst>
          </p:cNvPr>
          <p:cNvSpPr/>
          <p:nvPr/>
        </p:nvSpPr>
        <p:spPr>
          <a:xfrm>
            <a:off x="2302473" y="6332446"/>
            <a:ext cx="9834511" cy="438150"/>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600" dirty="0">
                <a:solidFill>
                  <a:schemeClr val="tx1"/>
                </a:solidFill>
              </a:rPr>
              <a:t>16.920 turistes</a:t>
            </a:r>
          </a:p>
        </p:txBody>
      </p:sp>
      <p:sp>
        <p:nvSpPr>
          <p:cNvPr id="26" name="Rectangle 25">
            <a:extLst>
              <a:ext uri="{FF2B5EF4-FFF2-40B4-BE49-F238E27FC236}">
                <a16:creationId xmlns:a16="http://schemas.microsoft.com/office/drawing/2014/main" id="{D8CCE2D7-09E6-FA7D-DBEB-3620527E630A}"/>
              </a:ext>
            </a:extLst>
          </p:cNvPr>
          <p:cNvSpPr/>
          <p:nvPr/>
        </p:nvSpPr>
        <p:spPr>
          <a:xfrm>
            <a:off x="2023715" y="6332446"/>
            <a:ext cx="278758" cy="43815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ca-ES" sz="1600" dirty="0"/>
          </a:p>
        </p:txBody>
      </p:sp>
      <p:cxnSp>
        <p:nvCxnSpPr>
          <p:cNvPr id="28" name="Straight Arrow Connector 27">
            <a:extLst>
              <a:ext uri="{FF2B5EF4-FFF2-40B4-BE49-F238E27FC236}">
                <a16:creationId xmlns:a16="http://schemas.microsoft.com/office/drawing/2014/main" id="{CFE446B5-9260-6E7E-0FF9-AE97F083FAFF}"/>
              </a:ext>
            </a:extLst>
          </p:cNvPr>
          <p:cNvCxnSpPr>
            <a:cxnSpLocks/>
          </p:cNvCxnSpPr>
          <p:nvPr/>
        </p:nvCxnSpPr>
        <p:spPr>
          <a:xfrm>
            <a:off x="567873" y="2699238"/>
            <a:ext cx="1504561" cy="3736731"/>
          </a:xfrm>
          <a:prstGeom prst="straightConnector1">
            <a:avLst/>
          </a:prstGeom>
          <a:ln>
            <a:solidFill>
              <a:srgbClr val="FF6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8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4" grpId="0" animBg="1"/>
      <p:bldP spid="34" grpId="0" animBg="1"/>
      <p:bldP spid="20" grpId="0"/>
      <p:bldP spid="23" grpId="0" animBg="1"/>
      <p:bldP spid="2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 name="Rectangle 1">
            <a:extLst>
              <a:ext uri="{FF2B5EF4-FFF2-40B4-BE49-F238E27FC236}">
                <a16:creationId xmlns:a16="http://schemas.microsoft.com/office/drawing/2014/main" id="{5A1E389D-26D8-D60A-59E7-A81C528BF625}"/>
              </a:ext>
            </a:extLst>
          </p:cNvPr>
          <p:cNvSpPr/>
          <p:nvPr/>
        </p:nvSpPr>
        <p:spPr>
          <a:xfrm>
            <a:off x="128442" y="933792"/>
            <a:ext cx="11815908" cy="39018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Impacte d’aquests canvis </a:t>
            </a:r>
            <a:r>
              <a:rPr lang="ca-ES" dirty="0">
                <a:solidFill>
                  <a:schemeClr val="tx1"/>
                </a:solidFill>
              </a:rPr>
              <a:t>(en el control sistemàtic i l’ús dels antecedents penals)</a:t>
            </a:r>
            <a:r>
              <a:rPr lang="ca-ES" b="1" dirty="0">
                <a:solidFill>
                  <a:schemeClr val="tx1"/>
                </a:solidFill>
              </a:rPr>
              <a:t> en la seguretat</a:t>
            </a:r>
          </a:p>
        </p:txBody>
      </p:sp>
      <p:sp>
        <p:nvSpPr>
          <p:cNvPr id="3" name="Rectangle 2">
            <a:extLst>
              <a:ext uri="{FF2B5EF4-FFF2-40B4-BE49-F238E27FC236}">
                <a16:creationId xmlns:a16="http://schemas.microsoft.com/office/drawing/2014/main" id="{B6992DD5-4C92-B12B-6566-AABE67FA0A19}"/>
              </a:ext>
            </a:extLst>
          </p:cNvPr>
          <p:cNvSpPr/>
          <p:nvPr/>
        </p:nvSpPr>
        <p:spPr>
          <a:xfrm>
            <a:off x="128442" y="1408021"/>
            <a:ext cx="11815908" cy="52785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Foragitaments i expulsions administratives</a:t>
            </a:r>
          </a:p>
          <a:p>
            <a:endParaRPr lang="ca-ES" b="1" dirty="0">
              <a:solidFill>
                <a:schemeClr val="tx1"/>
              </a:solidFill>
            </a:endParaRPr>
          </a:p>
          <a:p>
            <a:r>
              <a:rPr lang="ca-ES" b="1" dirty="0">
                <a:solidFill>
                  <a:schemeClr val="tx1"/>
                </a:solidFill>
              </a:rPr>
              <a:t>1. Incidència molt baixa de totes dues mesures:</a:t>
            </a:r>
          </a:p>
          <a:p>
            <a:r>
              <a:rPr lang="ca-ES" dirty="0">
                <a:solidFill>
                  <a:schemeClr val="tx1"/>
                </a:solidFill>
              </a:rPr>
              <a:t>Foragitaments: 0,01% del total de turistes</a:t>
            </a:r>
          </a:p>
          <a:p>
            <a:r>
              <a:rPr lang="ca-ES" dirty="0">
                <a:solidFill>
                  <a:schemeClr val="tx1"/>
                </a:solidFill>
              </a:rPr>
              <a:t>Expulsions: 0,6% de la població equivalent</a:t>
            </a:r>
          </a:p>
          <a:p>
            <a:endParaRPr lang="ca-ES" dirty="0">
              <a:solidFill>
                <a:schemeClr val="tx1"/>
              </a:solidFill>
            </a:endParaRPr>
          </a:p>
          <a:p>
            <a:r>
              <a:rPr lang="ca-ES" b="1" dirty="0">
                <a:solidFill>
                  <a:schemeClr val="tx1"/>
                </a:solidFill>
              </a:rPr>
              <a:t>2. Pels foragitaments no s’invoquen mai els penals </a:t>
            </a:r>
            <a:r>
              <a:rPr lang="ca-ES" dirty="0">
                <a:solidFill>
                  <a:schemeClr val="tx1"/>
                </a:solidFill>
              </a:rPr>
              <a:t>(perquè als turistes i no-residents no se’ls hi demanen)</a:t>
            </a:r>
          </a:p>
          <a:p>
            <a:endParaRPr lang="ca-ES" dirty="0">
              <a:solidFill>
                <a:schemeClr val="tx1"/>
              </a:solidFill>
            </a:endParaRPr>
          </a:p>
          <a:p>
            <a:r>
              <a:rPr lang="ca-ES" b="1" dirty="0">
                <a:solidFill>
                  <a:schemeClr val="tx1"/>
                </a:solidFill>
              </a:rPr>
              <a:t>3. Els foragitaments i les expulsions sempre estan motivats per conducta o per situació administrativa</a:t>
            </a:r>
          </a:p>
          <a:p>
            <a:r>
              <a:rPr lang="ca-ES" dirty="0">
                <a:solidFill>
                  <a:schemeClr val="tx1"/>
                </a:solidFill>
              </a:rPr>
              <a:t>Això no canvia amb l’AA (pot haver-hi disparitat en el criteri, però no en el fonament de la decisió)</a:t>
            </a:r>
          </a:p>
          <a:p>
            <a:endParaRPr lang="ca-ES" dirty="0">
              <a:solidFill>
                <a:schemeClr val="tx1"/>
              </a:solidFill>
            </a:endParaRPr>
          </a:p>
          <a:p>
            <a:endParaRPr lang="ca-ES" dirty="0">
              <a:solidFill>
                <a:schemeClr val="tx1"/>
              </a:solidFill>
            </a:endParaRPr>
          </a:p>
          <a:p>
            <a:r>
              <a:rPr lang="ca-ES" b="1" dirty="0">
                <a:solidFill>
                  <a:schemeClr val="tx1"/>
                </a:solidFill>
              </a:rPr>
              <a:t>Denegacions d’entrada:</a:t>
            </a:r>
          </a:p>
          <a:p>
            <a:r>
              <a:rPr lang="ca-ES" dirty="0">
                <a:solidFill>
                  <a:schemeClr val="tx1"/>
                </a:solidFill>
              </a:rPr>
              <a:t>Moltes es donen per manca de documentació i, per tant, es podrien mantenir</a:t>
            </a:r>
          </a:p>
          <a:p>
            <a:r>
              <a:rPr lang="ca-ES" dirty="0">
                <a:solidFill>
                  <a:schemeClr val="tx1"/>
                </a:solidFill>
              </a:rPr>
              <a:t>(per definició, si no tenen documentació, no poden demostrar que són comunitaris i s’aplicaria la norma igual que ara)</a:t>
            </a:r>
          </a:p>
          <a:p>
            <a:endParaRPr lang="ca-ES" dirty="0">
              <a:solidFill>
                <a:schemeClr val="tx1"/>
              </a:solidFill>
            </a:endParaRPr>
          </a:p>
          <a:p>
            <a:endParaRPr lang="ca-ES" dirty="0">
              <a:solidFill>
                <a:schemeClr val="tx1"/>
              </a:solidFill>
            </a:endParaRPr>
          </a:p>
          <a:p>
            <a:endParaRPr lang="ca-ES" dirty="0">
              <a:solidFill>
                <a:schemeClr val="tx1"/>
              </a:solidFill>
            </a:endParaRPr>
          </a:p>
          <a:p>
            <a:endParaRPr lang="ca-ES" dirty="0">
              <a:solidFill>
                <a:schemeClr val="tx1"/>
              </a:solidFill>
            </a:endParaRPr>
          </a:p>
          <a:p>
            <a:endParaRPr lang="ca-ES" b="1" dirty="0">
              <a:solidFill>
                <a:schemeClr val="tx1"/>
              </a:solidFill>
            </a:endParaRPr>
          </a:p>
        </p:txBody>
      </p:sp>
    </p:spTree>
    <p:extLst>
      <p:ext uri="{BB962C8B-B14F-4D97-AF65-F5344CB8AC3E}">
        <p14:creationId xmlns:p14="http://schemas.microsoft.com/office/powerpoint/2010/main" val="114854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 name="Rectangle 1">
            <a:extLst>
              <a:ext uri="{FF2B5EF4-FFF2-40B4-BE49-F238E27FC236}">
                <a16:creationId xmlns:a16="http://schemas.microsoft.com/office/drawing/2014/main" id="{D91B5AD1-0AE6-BEA1-E8F6-A960F7BEAA6E}"/>
              </a:ext>
            </a:extLst>
          </p:cNvPr>
          <p:cNvSpPr/>
          <p:nvPr/>
        </p:nvSpPr>
        <p:spPr>
          <a:xfrm>
            <a:off x="128442" y="933792"/>
            <a:ext cx="11815908" cy="39018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Impacte d’aquests canvis </a:t>
            </a:r>
            <a:r>
              <a:rPr lang="ca-ES" dirty="0">
                <a:solidFill>
                  <a:schemeClr val="tx1"/>
                </a:solidFill>
              </a:rPr>
              <a:t>(en el control sistemàtic i l’ús dels antecedents penals)</a:t>
            </a:r>
            <a:r>
              <a:rPr lang="ca-ES" b="1" dirty="0">
                <a:solidFill>
                  <a:schemeClr val="tx1"/>
                </a:solidFill>
              </a:rPr>
              <a:t> en la seguretat</a:t>
            </a:r>
          </a:p>
        </p:txBody>
      </p:sp>
      <p:sp>
        <p:nvSpPr>
          <p:cNvPr id="3" name="Rectangle 2">
            <a:extLst>
              <a:ext uri="{FF2B5EF4-FFF2-40B4-BE49-F238E27FC236}">
                <a16:creationId xmlns:a16="http://schemas.microsoft.com/office/drawing/2014/main" id="{3B0159DA-0E3A-891F-6160-CAB1F9C74E5C}"/>
              </a:ext>
            </a:extLst>
          </p:cNvPr>
          <p:cNvSpPr/>
          <p:nvPr/>
        </p:nvSpPr>
        <p:spPr>
          <a:xfrm>
            <a:off x="128442" y="1408021"/>
            <a:ext cx="11815908" cy="52785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Síntesi</a:t>
            </a:r>
          </a:p>
          <a:p>
            <a:endParaRPr lang="ca-ES" b="1" dirty="0">
              <a:solidFill>
                <a:schemeClr val="tx1"/>
              </a:solidFill>
            </a:endParaRPr>
          </a:p>
        </p:txBody>
      </p:sp>
      <p:sp>
        <p:nvSpPr>
          <p:cNvPr id="4" name="Rectangle 3">
            <a:extLst>
              <a:ext uri="{FF2B5EF4-FFF2-40B4-BE49-F238E27FC236}">
                <a16:creationId xmlns:a16="http://schemas.microsoft.com/office/drawing/2014/main" id="{86F637D2-650E-9E09-4B61-FA268BAA65D4}"/>
              </a:ext>
            </a:extLst>
          </p:cNvPr>
          <p:cNvSpPr/>
          <p:nvPr/>
        </p:nvSpPr>
        <p:spPr>
          <a:xfrm>
            <a:off x="219076" y="1790700"/>
            <a:ext cx="4876799" cy="4791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rPr>
              <a:t>E</a:t>
            </a: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ina molt arrelada a la política migratòria</a:t>
            </a:r>
          </a:p>
          <a:p>
            <a:endPar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rPr>
              <a:t>U</a:t>
            </a: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 de les pèrdues principals d’Andorra,</a:t>
            </a:r>
          </a:p>
          <a:p>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nivell d’</a:t>
            </a:r>
            <a:r>
              <a:rPr lang="ca-E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outputs</a:t>
            </a: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amb l’AA</a:t>
            </a:r>
          </a:p>
          <a:p>
            <a:endPar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Defensada pels impulsors, els defensors,</a:t>
            </a:r>
          </a:p>
          <a:p>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els negociadors i els detractors de l’AA</a:t>
            </a:r>
            <a:endParaRPr lang="ca-ES" dirty="0">
              <a:solidFill>
                <a:schemeClr val="tx2"/>
              </a:solidFill>
            </a:endParaRPr>
          </a:p>
        </p:txBody>
      </p:sp>
      <p:sp>
        <p:nvSpPr>
          <p:cNvPr id="20" name="Rectangle 19">
            <a:extLst>
              <a:ext uri="{FF2B5EF4-FFF2-40B4-BE49-F238E27FC236}">
                <a16:creationId xmlns:a16="http://schemas.microsoft.com/office/drawing/2014/main" id="{12AB9480-024B-A8EB-13A2-CB35180188EA}"/>
              </a:ext>
            </a:extLst>
          </p:cNvPr>
          <p:cNvSpPr/>
          <p:nvPr/>
        </p:nvSpPr>
        <p:spPr>
          <a:xfrm>
            <a:off x="6981827" y="1790699"/>
            <a:ext cx="4876799" cy="4791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Disposem d’explicacions alternatives molt més sòlides, potents i amb la garantia d’un coneixement científic que compta amb un gran consens entre els especialistes de la matèria</a:t>
            </a:r>
          </a:p>
          <a:p>
            <a:pPr algn="r"/>
            <a:endPar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No disposem de cap evidència que ens indiqui que el control sistemàtic d’antecedents penals és una eina fonamental o indispensable per al manteniment de la seguretat a Andorra</a:t>
            </a:r>
          </a:p>
          <a:p>
            <a:pPr algn="r"/>
            <a:endPar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r"/>
            <a:r>
              <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rPr>
              <a:t>M</a:t>
            </a: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esura destinada a filtrar un col·lectiu, el dels immigrants, que pressuposa problemàtic i que hem demostrat amb fortes evidències que no l’és</a:t>
            </a:r>
            <a:endPar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r"/>
            <a:endPar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rPr>
              <a:t>Q</a:t>
            </a:r>
            <a:r>
              <a:rPr lang="ca-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uan simulem l’abast de l’instrument, ens n’adonem que pràcticament no frena res ni ningú</a:t>
            </a:r>
          </a:p>
          <a:p>
            <a:pPr algn="r"/>
            <a:endParaRPr lang="ca-E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r"/>
            <a:endParaRPr lang="ca-ES" dirty="0">
              <a:solidFill>
                <a:schemeClr val="tx2"/>
              </a:solidFill>
            </a:endParaRPr>
          </a:p>
        </p:txBody>
      </p:sp>
    </p:spTree>
    <p:extLst>
      <p:ext uri="{BB962C8B-B14F-4D97-AF65-F5344CB8AC3E}">
        <p14:creationId xmlns:p14="http://schemas.microsoft.com/office/powerpoint/2010/main" val="2530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trike="sngStrike" dirty="0">
                <a:solidFill>
                  <a:schemeClr val="tx1"/>
                </a:solidFill>
              </a:rPr>
              <a:t>Immigració</a:t>
            </a:r>
          </a:p>
          <a:p>
            <a:pPr algn="ctr"/>
            <a:r>
              <a:rPr lang="ca-ES" strike="sngStrike" dirty="0">
                <a:solidFill>
                  <a:schemeClr val="tx1"/>
                </a:solidFill>
              </a:rPr>
              <a:t>Penals</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sp>
        <p:nvSpPr>
          <p:cNvPr id="2" name="Rectangle 1">
            <a:extLst>
              <a:ext uri="{FF2B5EF4-FFF2-40B4-BE49-F238E27FC236}">
                <a16:creationId xmlns:a16="http://schemas.microsoft.com/office/drawing/2014/main" id="{15BB5A7C-1E68-298F-3437-2F91C9F3FAE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4099802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5" y="5670755"/>
            <a:ext cx="7661782"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4" y="1995945"/>
            <a:ext cx="7661784"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sp>
        <p:nvSpPr>
          <p:cNvPr id="2" name="Rectangle 1">
            <a:extLst>
              <a:ext uri="{FF2B5EF4-FFF2-40B4-BE49-F238E27FC236}">
                <a16:creationId xmlns:a16="http://schemas.microsoft.com/office/drawing/2014/main" id="{15BB5A7C-1E68-298F-3437-2F91C9F3FAE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7" name="Rectangle 6">
            <a:extLst>
              <a:ext uri="{FF2B5EF4-FFF2-40B4-BE49-F238E27FC236}">
                <a16:creationId xmlns:a16="http://schemas.microsoft.com/office/drawing/2014/main" id="{6911C14C-18F7-4BA5-8762-7A906CBAE663}"/>
              </a:ext>
            </a:extLst>
          </p:cNvPr>
          <p:cNvSpPr/>
          <p:nvPr/>
        </p:nvSpPr>
        <p:spPr>
          <a:xfrm>
            <a:off x="42770" y="1992349"/>
            <a:ext cx="2306325" cy="2318880"/>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800" b="1" i="0" u="none" strike="noStrike" kern="0" cap="none" spc="0" normalizeH="0" baseline="0" noProof="0" dirty="0">
                <a:ln>
                  <a:noFill/>
                </a:ln>
                <a:solidFill>
                  <a:srgbClr val="5B9BD5">
                    <a:lumMod val="50000"/>
                  </a:srgbClr>
                </a:solidFill>
                <a:effectLst/>
                <a:uLnTx/>
                <a:uFillTx/>
                <a:latin typeface="Calibri" panose="020F0502020204030204"/>
                <a:ea typeface="+mn-ea"/>
                <a:cs typeface="+mn-cs"/>
              </a:rPr>
              <a:t>Impacte de l’AA sobre la seguretat ciutadana a Andorra:</a:t>
            </a:r>
          </a:p>
          <a:p>
            <a:pPr marL="0" marR="0" lvl="0" indent="0" defTabSz="914400" eaLnBrk="1" fontAlgn="auto" latinLnBrk="0" hangingPunct="1">
              <a:lnSpc>
                <a:spcPct val="100000"/>
              </a:lnSpc>
              <a:spcBef>
                <a:spcPts val="0"/>
              </a:spcBef>
              <a:spcAft>
                <a:spcPts val="0"/>
              </a:spcAft>
              <a:buClrTx/>
              <a:buSzTx/>
              <a:buFontTx/>
              <a:buNone/>
              <a:tabLst/>
              <a:defRPr/>
            </a:pPr>
            <a:endParaRPr kumimoji="0" lang="ca-ES" sz="1800" b="1"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a-ES" sz="2400" b="1" i="0" u="none" strike="noStrike" kern="0" cap="none" spc="0" normalizeH="0" baseline="0" noProof="0" dirty="0">
                <a:ln>
                  <a:noFill/>
                </a:ln>
                <a:solidFill>
                  <a:srgbClr val="FFC000"/>
                </a:solidFill>
                <a:effectLst/>
                <a:uLnTx/>
                <a:uFillTx/>
                <a:latin typeface="Calibri" panose="020F0502020204030204"/>
                <a:ea typeface="+mn-ea"/>
                <a:cs typeface="+mn-cs"/>
              </a:rPr>
              <a:t>Cap impacte</a:t>
            </a:r>
          </a:p>
          <a:p>
            <a:pPr marL="0" marR="0" lvl="0" indent="0" defTabSz="914400" eaLnBrk="1" fontAlgn="auto" latinLnBrk="0" hangingPunct="1">
              <a:lnSpc>
                <a:spcPct val="100000"/>
              </a:lnSpc>
              <a:spcBef>
                <a:spcPts val="0"/>
              </a:spcBef>
              <a:spcAft>
                <a:spcPts val="0"/>
              </a:spcAft>
              <a:buClrTx/>
              <a:buSzTx/>
              <a:buFontTx/>
              <a:buNone/>
              <a:tabLst/>
              <a:defRPr/>
            </a:pPr>
            <a:endParaRPr kumimoji="0" lang="ca-ES" sz="1800"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800" b="1"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800" b="1"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800" b="1"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800" b="0" i="0" u="none" strike="noStrike" kern="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3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Finances públiques</a:t>
            </a:r>
          </a:p>
        </p:txBody>
      </p:sp>
      <p:sp>
        <p:nvSpPr>
          <p:cNvPr id="3" name="TextBox 2">
            <a:extLst>
              <a:ext uri="{FF2B5EF4-FFF2-40B4-BE49-F238E27FC236}">
                <a16:creationId xmlns:a16="http://schemas.microsoft.com/office/drawing/2014/main" id="{FFDDFAC5-DCE9-76F6-CB03-4F99265F695B}"/>
              </a:ext>
            </a:extLst>
          </p:cNvPr>
          <p:cNvSpPr txBox="1"/>
          <p:nvPr/>
        </p:nvSpPr>
        <p:spPr>
          <a:xfrm>
            <a:off x="219074" y="1147830"/>
            <a:ext cx="9496425" cy="5660524"/>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ca-ES" sz="1600" kern="100" dirty="0">
                <a:effectLst/>
                <a:ea typeface="Calibri" panose="020F0502020204030204" pitchFamily="34" charset="0"/>
                <a:cs typeface="Times New Roman" panose="02020603050405020304" pitchFamily="18" charset="0"/>
              </a:rPr>
              <a:t>Els costos necessaris per a la implementació de l’AA</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contractació de personal</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creació de noves estructures administratives</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compra de recursos materials i digitals</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assessoraments i formacions necessaris</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creació i dotació del regulador transversal</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creació i dotació de l’oficina de traducció</a:t>
            </a:r>
            <a:endParaRPr lang="ca-AD" sz="1600" kern="100" dirty="0">
              <a:effectLst/>
              <a:ea typeface="Calibri" panose="020F0502020204030204" pitchFamily="34" charset="0"/>
              <a:cs typeface="Times New Roman" panose="02020603050405020304" pitchFamily="18" charset="0"/>
            </a:endParaRPr>
          </a:p>
          <a:p>
            <a:pPr marL="685800">
              <a:lnSpc>
                <a:spcPct val="107000"/>
              </a:lnSpc>
            </a:pPr>
            <a:r>
              <a:rPr lang="ca-ES" sz="1600" kern="100" dirty="0">
                <a:effectLst/>
                <a:ea typeface="Calibri" panose="020F0502020204030204" pitchFamily="34" charset="0"/>
                <a:cs typeface="Times New Roman" panose="02020603050405020304" pitchFamily="18" charset="0"/>
              </a:rPr>
              <a:t> </a:t>
            </a:r>
            <a:endParaRPr lang="ca-AD" sz="1600" kern="100" dirty="0">
              <a:effectLs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ca-ES" sz="1600" kern="100" dirty="0">
                <a:ea typeface="Calibri" panose="020F0502020204030204" pitchFamily="34" charset="0"/>
                <a:cs typeface="Times New Roman" panose="02020603050405020304" pitchFamily="18" charset="0"/>
              </a:rPr>
              <a:t>L</a:t>
            </a:r>
            <a:r>
              <a:rPr lang="ca-ES" sz="1600" kern="100" dirty="0">
                <a:effectLst/>
                <a:ea typeface="Calibri" panose="020F0502020204030204" pitchFamily="34" charset="0"/>
                <a:cs typeface="Times New Roman" panose="02020603050405020304" pitchFamily="18" charset="0"/>
              </a:rPr>
              <a:t>a reducció d’ingressos (cadascun al seu moment)</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Andorra </a:t>
            </a:r>
            <a:r>
              <a:rPr lang="ca-ES" sz="1600" kern="100" dirty="0" err="1">
                <a:effectLst/>
                <a:ea typeface="Calibri" panose="020F0502020204030204" pitchFamily="34" charset="0"/>
                <a:cs typeface="Times New Roman" panose="02020603050405020304" pitchFamily="18" charset="0"/>
              </a:rPr>
              <a:t>Telecom</a:t>
            </a:r>
            <a:r>
              <a:rPr lang="ca-ES" sz="1600" kern="100" dirty="0">
                <a:effectLst/>
                <a:ea typeface="Calibri" panose="020F0502020204030204" pitchFamily="34" charset="0"/>
                <a:cs typeface="Times New Roman" panose="02020603050405020304" pitchFamily="18" charset="0"/>
              </a:rPr>
              <a:t> 1 (</a:t>
            </a:r>
            <a:r>
              <a:rPr lang="ca-ES" sz="1600" kern="100" dirty="0" err="1">
                <a:effectLst/>
                <a:ea typeface="Calibri" panose="020F0502020204030204" pitchFamily="34" charset="0"/>
                <a:cs typeface="Times New Roman" panose="02020603050405020304" pitchFamily="18" charset="0"/>
              </a:rPr>
              <a:t>roaming</a:t>
            </a:r>
            <a:r>
              <a:rPr lang="ca-ES" sz="1600" kern="100" dirty="0">
                <a:effectLst/>
                <a:ea typeface="Calibri" panose="020F0502020204030204" pitchFamily="34" charset="0"/>
                <a:cs typeface="Times New Roman" panose="02020603050405020304" pitchFamily="18" charset="0"/>
              </a:rPr>
              <a:t>)</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Andorra </a:t>
            </a:r>
            <a:r>
              <a:rPr lang="ca-ES" sz="1600" kern="100" dirty="0" err="1">
                <a:effectLst/>
                <a:ea typeface="Calibri" panose="020F0502020204030204" pitchFamily="34" charset="0"/>
                <a:cs typeface="Times New Roman" panose="02020603050405020304" pitchFamily="18" charset="0"/>
              </a:rPr>
              <a:t>Telecom</a:t>
            </a:r>
            <a:r>
              <a:rPr lang="ca-ES" sz="1600" kern="100" dirty="0">
                <a:effectLst/>
                <a:ea typeface="Calibri" panose="020F0502020204030204" pitchFamily="34" charset="0"/>
                <a:cs typeface="Times New Roman" panose="02020603050405020304" pitchFamily="18" charset="0"/>
              </a:rPr>
              <a:t> 2 (escenaris d’obertura del mercat)</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Tabac</a:t>
            </a:r>
            <a:endParaRPr lang="ca-AD" sz="1600" kern="100" dirty="0">
              <a:effectLst/>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ca-ES" sz="1600" kern="100" dirty="0">
                <a:effectLst/>
                <a:ea typeface="Calibri" panose="020F0502020204030204" pitchFamily="34" charset="0"/>
                <a:cs typeface="Times New Roman" panose="02020603050405020304" pitchFamily="18" charset="0"/>
              </a:rPr>
              <a:t>...</a:t>
            </a:r>
            <a:endParaRPr lang="ca-AD" sz="1600" kern="100" dirty="0">
              <a:effectLst/>
              <a:ea typeface="Calibri" panose="020F0502020204030204" pitchFamily="34" charset="0"/>
              <a:cs typeface="Times New Roman" panose="02020603050405020304" pitchFamily="18" charset="0"/>
            </a:endParaRPr>
          </a:p>
          <a:p>
            <a:pPr marL="685800">
              <a:lnSpc>
                <a:spcPct val="107000"/>
              </a:lnSpc>
            </a:pPr>
            <a:r>
              <a:rPr lang="ca-ES" sz="1600" kern="100" dirty="0">
                <a:effectLst/>
                <a:ea typeface="Calibri" panose="020F0502020204030204" pitchFamily="34" charset="0"/>
                <a:cs typeface="Times New Roman" panose="02020603050405020304" pitchFamily="18" charset="0"/>
              </a:rPr>
              <a:t> </a:t>
            </a:r>
            <a:endParaRPr lang="ca-AD" sz="1600" kern="100" dirty="0">
              <a:effectLs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ca-ES" sz="1600" kern="100" dirty="0">
                <a:ea typeface="Calibri" panose="020F0502020204030204" pitchFamily="34" charset="0"/>
                <a:cs typeface="Times New Roman" panose="02020603050405020304" pitchFamily="18" charset="0"/>
              </a:rPr>
              <a:t>L</a:t>
            </a:r>
            <a:r>
              <a:rPr lang="ca-ES" sz="1600" kern="100" dirty="0">
                <a:effectLst/>
                <a:ea typeface="Calibri" panose="020F0502020204030204" pitchFamily="34" charset="0"/>
                <a:cs typeface="Times New Roman" panose="02020603050405020304" pitchFamily="18" charset="0"/>
              </a:rPr>
              <a:t>’eventual increment d’ingressos (per increment de l’activitat econòmica)</a:t>
            </a:r>
            <a:endParaRPr lang="ca-AD" sz="1600" kern="100" dirty="0">
              <a:effectLst/>
              <a:ea typeface="Calibri" panose="020F0502020204030204" pitchFamily="34" charset="0"/>
              <a:cs typeface="Times New Roman" panose="02020603050405020304" pitchFamily="18" charset="0"/>
            </a:endParaRPr>
          </a:p>
          <a:p>
            <a:pPr marL="228600">
              <a:lnSpc>
                <a:spcPct val="107000"/>
              </a:lnSpc>
            </a:pPr>
            <a:r>
              <a:rPr lang="ca-ES" sz="1600" kern="100" dirty="0">
                <a:effectLst/>
                <a:ea typeface="Calibri" panose="020F0502020204030204" pitchFamily="34" charset="0"/>
                <a:cs typeface="Times New Roman" panose="02020603050405020304" pitchFamily="18" charset="0"/>
              </a:rPr>
              <a:t> </a:t>
            </a:r>
            <a:endParaRPr lang="ca-AD" sz="16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ca-ES" sz="1600" kern="100" dirty="0">
                <a:ea typeface="Calibri" panose="020F0502020204030204" pitchFamily="34" charset="0"/>
                <a:cs typeface="Times New Roman" panose="02020603050405020304" pitchFamily="18" charset="0"/>
              </a:rPr>
              <a:t>U</a:t>
            </a:r>
            <a:r>
              <a:rPr lang="ca-ES" sz="1600" kern="100" dirty="0">
                <a:effectLst/>
                <a:ea typeface="Calibri" panose="020F0502020204030204" pitchFamily="34" charset="0"/>
                <a:cs typeface="Times New Roman" panose="02020603050405020304" pitchFamily="18" charset="0"/>
              </a:rPr>
              <a:t>na partida de costos no prevists</a:t>
            </a:r>
          </a:p>
          <a:p>
            <a:pPr marL="342900" lvl="0" indent="-342900">
              <a:lnSpc>
                <a:spcPct val="107000"/>
              </a:lnSpc>
              <a:spcAft>
                <a:spcPts val="800"/>
              </a:spcAft>
              <a:buFont typeface="Wingdings" panose="05000000000000000000" pitchFamily="2" charset="2"/>
              <a:buChar char=""/>
            </a:pPr>
            <a:r>
              <a:rPr lang="ca-ES" sz="1600" strike="sngStrike" kern="100" dirty="0">
                <a:solidFill>
                  <a:schemeClr val="bg1">
                    <a:lumMod val="50000"/>
                  </a:schemeClr>
                </a:solidFill>
                <a:ea typeface="Calibri" panose="020F0502020204030204" pitchFamily="34" charset="0"/>
                <a:cs typeface="Times New Roman" panose="02020603050405020304" pitchFamily="18" charset="0"/>
              </a:rPr>
              <a:t>Agències i programes europeus</a:t>
            </a:r>
          </a:p>
          <a:p>
            <a:pPr marL="342900" lvl="0" indent="-342900">
              <a:lnSpc>
                <a:spcPct val="107000"/>
              </a:lnSpc>
              <a:spcAft>
                <a:spcPts val="800"/>
              </a:spcAft>
              <a:buFont typeface="Wingdings" panose="05000000000000000000" pitchFamily="2" charset="2"/>
              <a:buChar char=""/>
            </a:pPr>
            <a:r>
              <a:rPr lang="ca-ES" sz="1600" strike="sngStrike" kern="100" dirty="0">
                <a:solidFill>
                  <a:schemeClr val="bg1">
                    <a:lumMod val="50000"/>
                  </a:schemeClr>
                </a:solidFill>
                <a:effectLst/>
                <a:ea typeface="Calibri" panose="020F0502020204030204" pitchFamily="34" charset="0"/>
                <a:cs typeface="Times New Roman" panose="02020603050405020304" pitchFamily="18" charset="0"/>
              </a:rPr>
              <a:t>Intangibles</a:t>
            </a:r>
          </a:p>
          <a:p>
            <a:pPr marL="342900" lvl="0" indent="-342900">
              <a:lnSpc>
                <a:spcPct val="107000"/>
              </a:lnSpc>
              <a:spcAft>
                <a:spcPts val="800"/>
              </a:spcAft>
              <a:buFont typeface="Wingdings" panose="05000000000000000000" pitchFamily="2" charset="2"/>
              <a:buChar char=""/>
            </a:pPr>
            <a:r>
              <a:rPr lang="ca-ES" sz="1600" strike="sngStrike" kern="100" dirty="0">
                <a:solidFill>
                  <a:schemeClr val="bg1">
                    <a:lumMod val="50000"/>
                  </a:schemeClr>
                </a:solidFill>
                <a:ea typeface="Calibri" panose="020F0502020204030204" pitchFamily="34" charset="0"/>
                <a:cs typeface="Times New Roman" panose="02020603050405020304" pitchFamily="18" charset="0"/>
              </a:rPr>
              <a:t>Costos d’adaptació del sector privat</a:t>
            </a:r>
            <a:endParaRPr lang="ca-AD" sz="1600" strike="sngStrike" kern="100" dirty="0">
              <a:solidFill>
                <a:schemeClr val="bg1">
                  <a:lumMod val="50000"/>
                </a:schemeClr>
              </a:solidFill>
              <a:effectLst/>
              <a:ea typeface="Calibri" panose="020F0502020204030204" pitchFamily="34" charset="0"/>
              <a:cs typeface="Times New Roman" panose="02020603050405020304" pitchFamily="18" charset="0"/>
            </a:endParaRPr>
          </a:p>
        </p:txBody>
      </p:sp>
      <p:sp>
        <p:nvSpPr>
          <p:cNvPr id="4" name="Right Brace 3">
            <a:extLst>
              <a:ext uri="{FF2B5EF4-FFF2-40B4-BE49-F238E27FC236}">
                <a16:creationId xmlns:a16="http://schemas.microsoft.com/office/drawing/2014/main" id="{9054C123-06C5-4BB0-002A-E48E19A7E17F}"/>
              </a:ext>
            </a:extLst>
          </p:cNvPr>
          <p:cNvSpPr/>
          <p:nvPr/>
        </p:nvSpPr>
        <p:spPr>
          <a:xfrm>
            <a:off x="5324474" y="1147830"/>
            <a:ext cx="219075" cy="188112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sp>
        <p:nvSpPr>
          <p:cNvPr id="5" name="Rectangle 4">
            <a:extLst>
              <a:ext uri="{FF2B5EF4-FFF2-40B4-BE49-F238E27FC236}">
                <a16:creationId xmlns:a16="http://schemas.microsoft.com/office/drawing/2014/main" id="{12833D1A-1764-BE66-55B5-E012966C6517}"/>
              </a:ext>
            </a:extLst>
          </p:cNvPr>
          <p:cNvSpPr/>
          <p:nvPr/>
        </p:nvSpPr>
        <p:spPr>
          <a:xfrm>
            <a:off x="5657849" y="1147830"/>
            <a:ext cx="1552575" cy="188112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accent1"/>
                </a:solidFill>
              </a:rPr>
              <a:t>Supòsits conservadors</a:t>
            </a:r>
          </a:p>
          <a:p>
            <a:pPr algn="ctr"/>
            <a:r>
              <a:rPr lang="ca-ES" sz="1600" dirty="0">
                <a:solidFill>
                  <a:schemeClr val="accent1"/>
                </a:solidFill>
              </a:rPr>
              <a:t>+</a:t>
            </a:r>
          </a:p>
          <a:p>
            <a:pPr algn="ctr"/>
            <a:r>
              <a:rPr lang="ca-ES" sz="1600" dirty="0">
                <a:solidFill>
                  <a:schemeClr val="accent1"/>
                </a:solidFill>
              </a:rPr>
              <a:t>Anàlisi SQ</a:t>
            </a:r>
          </a:p>
          <a:p>
            <a:pPr algn="ctr"/>
            <a:r>
              <a:rPr lang="ca-ES" sz="1600" dirty="0">
                <a:solidFill>
                  <a:schemeClr val="accent1"/>
                </a:solidFill>
              </a:rPr>
              <a:t>+</a:t>
            </a:r>
          </a:p>
          <a:p>
            <a:pPr algn="ctr"/>
            <a:r>
              <a:rPr lang="ca-ES" sz="1600" dirty="0">
                <a:solidFill>
                  <a:schemeClr val="accent1"/>
                </a:solidFill>
              </a:rPr>
              <a:t>Tot el marge d’error per l’AA</a:t>
            </a:r>
          </a:p>
        </p:txBody>
      </p:sp>
      <p:sp>
        <p:nvSpPr>
          <p:cNvPr id="6" name="Right Brace 5">
            <a:extLst>
              <a:ext uri="{FF2B5EF4-FFF2-40B4-BE49-F238E27FC236}">
                <a16:creationId xmlns:a16="http://schemas.microsoft.com/office/drawing/2014/main" id="{F3CEC9D3-9855-DFA9-B7C5-C74A3F8A9C3B}"/>
              </a:ext>
            </a:extLst>
          </p:cNvPr>
          <p:cNvSpPr/>
          <p:nvPr/>
        </p:nvSpPr>
        <p:spPr>
          <a:xfrm>
            <a:off x="7381873" y="1147830"/>
            <a:ext cx="219075" cy="18811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sp>
        <p:nvSpPr>
          <p:cNvPr id="7" name="Rectangle 6">
            <a:extLst>
              <a:ext uri="{FF2B5EF4-FFF2-40B4-BE49-F238E27FC236}">
                <a16:creationId xmlns:a16="http://schemas.microsoft.com/office/drawing/2014/main" id="{4FA605EA-12AD-D85B-1CEE-E83154D25C80}"/>
              </a:ext>
            </a:extLst>
          </p:cNvPr>
          <p:cNvSpPr/>
          <p:nvPr/>
        </p:nvSpPr>
        <p:spPr>
          <a:xfrm>
            <a:off x="7772397" y="1147830"/>
            <a:ext cx="2171703" cy="49876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2"/>
                </a:solidFill>
              </a:rPr>
              <a:t>Anàlisi del cabal</a:t>
            </a:r>
          </a:p>
        </p:txBody>
      </p:sp>
      <p:sp>
        <p:nvSpPr>
          <p:cNvPr id="8" name="Rectangle 7">
            <a:extLst>
              <a:ext uri="{FF2B5EF4-FFF2-40B4-BE49-F238E27FC236}">
                <a16:creationId xmlns:a16="http://schemas.microsoft.com/office/drawing/2014/main" id="{05D35A30-7069-FC9A-5A44-56FE16B7F140}"/>
              </a:ext>
            </a:extLst>
          </p:cNvPr>
          <p:cNvSpPr/>
          <p:nvPr/>
        </p:nvSpPr>
        <p:spPr>
          <a:xfrm>
            <a:off x="7772397" y="1839008"/>
            <a:ext cx="2171703" cy="49876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2"/>
                </a:solidFill>
              </a:rPr>
              <a:t>Liechtenstein</a:t>
            </a:r>
          </a:p>
        </p:txBody>
      </p:sp>
      <p:sp>
        <p:nvSpPr>
          <p:cNvPr id="9" name="Rectangle 8">
            <a:extLst>
              <a:ext uri="{FF2B5EF4-FFF2-40B4-BE49-F238E27FC236}">
                <a16:creationId xmlns:a16="http://schemas.microsoft.com/office/drawing/2014/main" id="{46249EC3-9595-8AAC-E610-21CA77104345}"/>
              </a:ext>
            </a:extLst>
          </p:cNvPr>
          <p:cNvSpPr/>
          <p:nvPr/>
        </p:nvSpPr>
        <p:spPr>
          <a:xfrm>
            <a:off x="7772397" y="2530186"/>
            <a:ext cx="2171703" cy="49876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2"/>
                </a:solidFill>
              </a:rPr>
              <a:t>Previsions Govern</a:t>
            </a:r>
          </a:p>
        </p:txBody>
      </p:sp>
      <p:sp>
        <p:nvSpPr>
          <p:cNvPr id="10" name="Right Brace 9">
            <a:extLst>
              <a:ext uri="{FF2B5EF4-FFF2-40B4-BE49-F238E27FC236}">
                <a16:creationId xmlns:a16="http://schemas.microsoft.com/office/drawing/2014/main" id="{33082CB4-702D-C4BF-24C4-A4FABB87EF37}"/>
              </a:ext>
            </a:extLst>
          </p:cNvPr>
          <p:cNvSpPr/>
          <p:nvPr/>
        </p:nvSpPr>
        <p:spPr>
          <a:xfrm>
            <a:off x="10115549" y="1147830"/>
            <a:ext cx="219075" cy="18811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sp>
        <p:nvSpPr>
          <p:cNvPr id="11" name="Rectangle 10">
            <a:extLst>
              <a:ext uri="{FF2B5EF4-FFF2-40B4-BE49-F238E27FC236}">
                <a16:creationId xmlns:a16="http://schemas.microsoft.com/office/drawing/2014/main" id="{4B517CFB-A35C-AE02-36EA-1382CD8F954D}"/>
              </a:ext>
            </a:extLst>
          </p:cNvPr>
          <p:cNvSpPr/>
          <p:nvPr/>
        </p:nvSpPr>
        <p:spPr>
          <a:xfrm>
            <a:off x="10506073" y="1147831"/>
            <a:ext cx="1552578" cy="188112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bg1"/>
                </a:solidFill>
              </a:rPr>
              <a:t>3 milions</a:t>
            </a:r>
          </a:p>
          <a:p>
            <a:pPr algn="ctr"/>
            <a:r>
              <a:rPr lang="ca-ES" sz="1600" dirty="0">
                <a:solidFill>
                  <a:schemeClr val="bg1"/>
                </a:solidFill>
              </a:rPr>
              <a:t>anuals</a:t>
            </a:r>
          </a:p>
          <a:p>
            <a:pPr algn="ctr"/>
            <a:endParaRPr lang="ca-ES" sz="1600" dirty="0">
              <a:solidFill>
                <a:schemeClr val="bg1"/>
              </a:solidFill>
            </a:endParaRPr>
          </a:p>
          <a:p>
            <a:pPr algn="ctr"/>
            <a:r>
              <a:rPr lang="ca-ES" sz="1600" dirty="0">
                <a:solidFill>
                  <a:schemeClr val="bg1"/>
                </a:solidFill>
              </a:rPr>
              <a:t>(inversió)</a:t>
            </a:r>
          </a:p>
        </p:txBody>
      </p:sp>
      <p:sp>
        <p:nvSpPr>
          <p:cNvPr id="12" name="Right Brace 11">
            <a:extLst>
              <a:ext uri="{FF2B5EF4-FFF2-40B4-BE49-F238E27FC236}">
                <a16:creationId xmlns:a16="http://schemas.microsoft.com/office/drawing/2014/main" id="{25AFEE84-190D-D477-96C1-051657D4D241}"/>
              </a:ext>
            </a:extLst>
          </p:cNvPr>
          <p:cNvSpPr/>
          <p:nvPr/>
        </p:nvSpPr>
        <p:spPr>
          <a:xfrm>
            <a:off x="7134222" y="3233804"/>
            <a:ext cx="247651" cy="2328795"/>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cxnSp>
        <p:nvCxnSpPr>
          <p:cNvPr id="13" name="Straight Arrow Connector 12">
            <a:extLst>
              <a:ext uri="{FF2B5EF4-FFF2-40B4-BE49-F238E27FC236}">
                <a16:creationId xmlns:a16="http://schemas.microsoft.com/office/drawing/2014/main" id="{47C78C21-4775-0677-1389-773F87A92EFC}"/>
              </a:ext>
            </a:extLst>
          </p:cNvPr>
          <p:cNvCxnSpPr>
            <a:cxnSpLocks/>
          </p:cNvCxnSpPr>
          <p:nvPr/>
        </p:nvCxnSpPr>
        <p:spPr>
          <a:xfrm>
            <a:off x="11308541" y="3105151"/>
            <a:ext cx="0" cy="876299"/>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39DE88B-A3EA-C271-062E-65B9BE4CF058}"/>
              </a:ext>
            </a:extLst>
          </p:cNvPr>
          <p:cNvCxnSpPr>
            <a:cxnSpLocks/>
          </p:cNvCxnSpPr>
          <p:nvPr/>
        </p:nvCxnSpPr>
        <p:spPr>
          <a:xfrm>
            <a:off x="7498541" y="4352926"/>
            <a:ext cx="2216958" cy="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8638A9AB-0C17-13F2-BE30-E2F6D60776B8}"/>
              </a:ext>
            </a:extLst>
          </p:cNvPr>
          <p:cNvSpPr/>
          <p:nvPr/>
        </p:nvSpPr>
        <p:spPr>
          <a:xfrm>
            <a:off x="9801223" y="4021465"/>
            <a:ext cx="2171703" cy="750560"/>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chemeClr val="bg1"/>
                </a:solidFill>
              </a:rPr>
              <a:t>Model MEGA</a:t>
            </a:r>
          </a:p>
        </p:txBody>
      </p:sp>
      <p:cxnSp>
        <p:nvCxnSpPr>
          <p:cNvPr id="19" name="Straight Arrow Connector 18">
            <a:extLst>
              <a:ext uri="{FF2B5EF4-FFF2-40B4-BE49-F238E27FC236}">
                <a16:creationId xmlns:a16="http://schemas.microsoft.com/office/drawing/2014/main" id="{21B68F63-79D8-001A-3CA8-CF4331A71FA7}"/>
              </a:ext>
            </a:extLst>
          </p:cNvPr>
          <p:cNvCxnSpPr>
            <a:cxnSpLocks/>
          </p:cNvCxnSpPr>
          <p:nvPr/>
        </p:nvCxnSpPr>
        <p:spPr>
          <a:xfrm>
            <a:off x="10889441" y="4933950"/>
            <a:ext cx="0" cy="1704975"/>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64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80D55-770D-DF2F-605A-CDDCA8C9FE8F}"/>
              </a:ext>
            </a:extLst>
          </p:cNvPr>
          <p:cNvSpPr/>
          <p:nvPr/>
        </p:nvSpPr>
        <p:spPr>
          <a:xfrm>
            <a:off x="3014933" y="5692523"/>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2" name="Rectangle 1">
            <a:extLst>
              <a:ext uri="{FF2B5EF4-FFF2-40B4-BE49-F238E27FC236}">
                <a16:creationId xmlns:a16="http://schemas.microsoft.com/office/drawing/2014/main" id="{C5A5201D-EC7E-BE9A-3F08-0D329C159BC0}"/>
              </a:ext>
            </a:extLst>
          </p:cNvPr>
          <p:cNvSpPr/>
          <p:nvPr/>
        </p:nvSpPr>
        <p:spPr>
          <a:xfrm>
            <a:off x="94892" y="840908"/>
            <a:ext cx="11975188"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052065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Finances públiques</a:t>
            </a:r>
          </a:p>
        </p:txBody>
      </p:sp>
      <p:pic>
        <p:nvPicPr>
          <p:cNvPr id="3" name="Picture 2">
            <a:extLst>
              <a:ext uri="{FF2B5EF4-FFF2-40B4-BE49-F238E27FC236}">
                <a16:creationId xmlns:a16="http://schemas.microsoft.com/office/drawing/2014/main" id="{6C82B053-B914-D036-B6FB-2A6DA3D7B5EE}"/>
              </a:ext>
            </a:extLst>
          </p:cNvPr>
          <p:cNvPicPr>
            <a:picLocks noChangeAspect="1"/>
          </p:cNvPicPr>
          <p:nvPr/>
        </p:nvPicPr>
        <p:blipFill>
          <a:blip r:embed="rId2"/>
          <a:stretch>
            <a:fillRect/>
          </a:stretch>
        </p:blipFill>
        <p:spPr>
          <a:xfrm>
            <a:off x="671368" y="1411144"/>
            <a:ext cx="8575127" cy="5095874"/>
          </a:xfrm>
          <a:prstGeom prst="rect">
            <a:avLst/>
          </a:prstGeom>
        </p:spPr>
      </p:pic>
    </p:spTree>
    <p:extLst>
      <p:ext uri="{BB962C8B-B14F-4D97-AF65-F5344CB8AC3E}">
        <p14:creationId xmlns:p14="http://schemas.microsoft.com/office/powerpoint/2010/main" val="10128656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Andorra_ Fiscalitat</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4" name="Graphic 3" descr="Magnifying glass with solid fill">
            <a:extLst>
              <a:ext uri="{FF2B5EF4-FFF2-40B4-BE49-F238E27FC236}">
                <a16:creationId xmlns:a16="http://schemas.microsoft.com/office/drawing/2014/main" id="{6EE2D718-0619-DFC6-5B87-FBC54C77DB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5572" y="448564"/>
            <a:ext cx="1266572" cy="1266572"/>
          </a:xfrm>
          <a:prstGeom prst="rect">
            <a:avLst/>
          </a:prstGeom>
        </p:spPr>
      </p:pic>
      <p:graphicFrame>
        <p:nvGraphicFramePr>
          <p:cNvPr id="5" name="Table 4">
            <a:extLst>
              <a:ext uri="{FF2B5EF4-FFF2-40B4-BE49-F238E27FC236}">
                <a16:creationId xmlns:a16="http://schemas.microsoft.com/office/drawing/2014/main" id="{A0212C79-E9B4-FE31-D271-16C653A750DE}"/>
              </a:ext>
            </a:extLst>
          </p:cNvPr>
          <p:cNvGraphicFramePr>
            <a:graphicFrameLocks noGrp="1"/>
          </p:cNvGraphicFramePr>
          <p:nvPr>
            <p:extLst>
              <p:ext uri="{D42A27DB-BD31-4B8C-83A1-F6EECF244321}">
                <p14:modId xmlns:p14="http://schemas.microsoft.com/office/powerpoint/2010/main" val="4077036101"/>
              </p:ext>
            </p:extLst>
          </p:nvPr>
        </p:nvGraphicFramePr>
        <p:xfrm>
          <a:off x="9943572" y="293296"/>
          <a:ext cx="2167915" cy="2233765"/>
        </p:xfrm>
        <a:graphic>
          <a:graphicData uri="http://schemas.openxmlformats.org/drawingml/2006/table">
            <a:tbl>
              <a:tblPr>
                <a:tableStyleId>{5C22544A-7EE6-4342-B048-85BDC9FD1C3A}</a:tableStyleId>
              </a:tblPr>
              <a:tblGrid>
                <a:gridCol w="433583">
                  <a:extLst>
                    <a:ext uri="{9D8B030D-6E8A-4147-A177-3AD203B41FA5}">
                      <a16:colId xmlns:a16="http://schemas.microsoft.com/office/drawing/2014/main" val="2373593581"/>
                    </a:ext>
                  </a:extLst>
                </a:gridCol>
                <a:gridCol w="433583">
                  <a:extLst>
                    <a:ext uri="{9D8B030D-6E8A-4147-A177-3AD203B41FA5}">
                      <a16:colId xmlns:a16="http://schemas.microsoft.com/office/drawing/2014/main" val="780314928"/>
                    </a:ext>
                  </a:extLst>
                </a:gridCol>
                <a:gridCol w="433583">
                  <a:extLst>
                    <a:ext uri="{9D8B030D-6E8A-4147-A177-3AD203B41FA5}">
                      <a16:colId xmlns:a16="http://schemas.microsoft.com/office/drawing/2014/main" val="3917447875"/>
                    </a:ext>
                  </a:extLst>
                </a:gridCol>
                <a:gridCol w="433583">
                  <a:extLst>
                    <a:ext uri="{9D8B030D-6E8A-4147-A177-3AD203B41FA5}">
                      <a16:colId xmlns:a16="http://schemas.microsoft.com/office/drawing/2014/main" val="2672857445"/>
                    </a:ext>
                  </a:extLst>
                </a:gridCol>
                <a:gridCol w="433583">
                  <a:extLst>
                    <a:ext uri="{9D8B030D-6E8A-4147-A177-3AD203B41FA5}">
                      <a16:colId xmlns:a16="http://schemas.microsoft.com/office/drawing/2014/main" val="1228094154"/>
                    </a:ext>
                  </a:extLst>
                </a:gridCol>
              </a:tblGrid>
              <a:tr h="446753">
                <a:tc>
                  <a:txBody>
                    <a:bodyPr/>
                    <a:lstStyle/>
                    <a:p>
                      <a:pPr algn="ctr"/>
                      <a:r>
                        <a:rPr lang="ca-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55319"/>
                  </a:ext>
                </a:extLst>
              </a:tr>
              <a:tr h="446753">
                <a:tc>
                  <a:txBody>
                    <a:bodyPr/>
                    <a:lstStyle/>
                    <a:p>
                      <a:pPr algn="ctr"/>
                      <a:r>
                        <a:rPr lang="ca-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893261"/>
                  </a:ext>
                </a:extLst>
              </a:tr>
              <a:tr h="446753">
                <a:tc>
                  <a:txBody>
                    <a:bodyPr/>
                    <a:lstStyle/>
                    <a:p>
                      <a:pPr algn="ctr"/>
                      <a:r>
                        <a:rPr lang="ca-E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8713894"/>
                  </a:ext>
                </a:extLst>
              </a:tr>
              <a:tr h="446753">
                <a:tc>
                  <a:txBody>
                    <a:bodyPr/>
                    <a:lstStyle/>
                    <a:p>
                      <a:pPr algn="ctr"/>
                      <a:r>
                        <a:rPr lang="ca-E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a-E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127801"/>
                  </a:ext>
                </a:extLst>
              </a:tr>
              <a:tr h="446753">
                <a:tc>
                  <a:txBody>
                    <a:bodyPr/>
                    <a:lstStyle/>
                    <a:p>
                      <a:pPr algn="ctr"/>
                      <a:r>
                        <a:rPr lang="ca-ES"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030206"/>
                  </a:ext>
                </a:extLst>
              </a:tr>
            </a:tbl>
          </a:graphicData>
        </a:graphic>
      </p:graphicFrame>
      <p:pic>
        <p:nvPicPr>
          <p:cNvPr id="7" name="Picture 6">
            <a:extLst>
              <a:ext uri="{FF2B5EF4-FFF2-40B4-BE49-F238E27FC236}">
                <a16:creationId xmlns:a16="http://schemas.microsoft.com/office/drawing/2014/main" id="{6CAF0D00-1598-6C6A-107F-3B0EB9F41D98}"/>
              </a:ext>
            </a:extLst>
          </p:cNvPr>
          <p:cNvPicPr>
            <a:picLocks noChangeAspect="1"/>
          </p:cNvPicPr>
          <p:nvPr/>
        </p:nvPicPr>
        <p:blipFill>
          <a:blip r:embed="rId4"/>
          <a:stretch>
            <a:fillRect/>
          </a:stretch>
        </p:blipFill>
        <p:spPr>
          <a:xfrm>
            <a:off x="80513" y="1042267"/>
            <a:ext cx="7181933" cy="4461504"/>
          </a:xfrm>
          <a:prstGeom prst="rect">
            <a:avLst/>
          </a:prstGeom>
        </p:spPr>
      </p:pic>
      <p:pic>
        <p:nvPicPr>
          <p:cNvPr id="9" name="Picture 8">
            <a:extLst>
              <a:ext uri="{FF2B5EF4-FFF2-40B4-BE49-F238E27FC236}">
                <a16:creationId xmlns:a16="http://schemas.microsoft.com/office/drawing/2014/main" id="{A382B97C-7302-5549-E0AA-4E154C0A2886}"/>
              </a:ext>
            </a:extLst>
          </p:cNvPr>
          <p:cNvPicPr>
            <a:picLocks noChangeAspect="1"/>
          </p:cNvPicPr>
          <p:nvPr/>
        </p:nvPicPr>
        <p:blipFill>
          <a:blip r:embed="rId5"/>
          <a:stretch>
            <a:fillRect/>
          </a:stretch>
        </p:blipFill>
        <p:spPr>
          <a:xfrm>
            <a:off x="465322" y="1410178"/>
            <a:ext cx="7048552" cy="4505358"/>
          </a:xfrm>
          <a:prstGeom prst="rect">
            <a:avLst/>
          </a:prstGeom>
        </p:spPr>
      </p:pic>
      <p:graphicFrame>
        <p:nvGraphicFramePr>
          <p:cNvPr id="10" name="Gráfico 1">
            <a:extLst>
              <a:ext uri="{FF2B5EF4-FFF2-40B4-BE49-F238E27FC236}">
                <a16:creationId xmlns:a16="http://schemas.microsoft.com/office/drawing/2014/main" id="{2A27DE1D-4929-4F2F-4DB5-26753BF01D87}"/>
              </a:ext>
            </a:extLst>
          </p:cNvPr>
          <p:cNvGraphicFramePr>
            <a:graphicFrameLocks/>
          </p:cNvGraphicFramePr>
          <p:nvPr>
            <p:extLst>
              <p:ext uri="{D42A27DB-BD31-4B8C-83A1-F6EECF244321}">
                <p14:modId xmlns:p14="http://schemas.microsoft.com/office/powerpoint/2010/main" val="364153103"/>
              </p:ext>
            </p:extLst>
          </p:nvPr>
        </p:nvGraphicFramePr>
        <p:xfrm>
          <a:off x="7262446" y="3297114"/>
          <a:ext cx="4695093" cy="33938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73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Andorra_ Sobirania</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1F0EFEA-2AC8-D2CD-2568-69549CA2299F}"/>
              </a:ext>
            </a:extLst>
          </p:cNvPr>
          <p:cNvSpPr txBox="1"/>
          <p:nvPr/>
        </p:nvSpPr>
        <p:spPr>
          <a:xfrm>
            <a:off x="80513" y="988487"/>
            <a:ext cx="12030974" cy="5333961"/>
          </a:xfrm>
          <a:prstGeom prst="rect">
            <a:avLst/>
          </a:prstGeom>
          <a:noFill/>
        </p:spPr>
        <p:txBody>
          <a:bodyPr wrap="square">
            <a:spAutoFit/>
          </a:bodyPr>
          <a:lstStyle/>
          <a:p>
            <a:pPr algn="just">
              <a:lnSpc>
                <a:spcPct val="107000"/>
              </a:lnSpc>
              <a:spcAft>
                <a:spcPts val="800"/>
              </a:spcAft>
            </a:pPr>
            <a:r>
              <a:rPr lang="ca-ES" kern="100" dirty="0">
                <a:effectLst/>
                <a:latin typeface="Calibri" panose="020F0502020204030204" pitchFamily="34" charset="0"/>
                <a:ea typeface="Calibri" panose="020F0502020204030204" pitchFamily="34" charset="0"/>
                <a:cs typeface="Calibri" panose="020F0502020204030204" pitchFamily="34" charset="0"/>
              </a:rPr>
              <a:t>El fet d’adoptar l’AA pot implicar pèrdues de sobirania en àmbits molt específics. És a dir, que pot passar que en algun àmbit normatiu que per a Andorra sigui rellevant i en el qual ara mateix tingui sobirania plena, la UE impel·leixi Andorra a regular-lo d’una manera contrària  a com voldria fer-ho sense que Andorra se’n surti a l’hora d’aconseguir una exempció o algunes adaptacions. Això pot passar. Sí.</a:t>
            </a:r>
            <a:endParaRPr lang="ca-AD"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kern="100" dirty="0">
                <a:effectLst/>
                <a:latin typeface="Calibri" panose="020F0502020204030204" pitchFamily="34" charset="0"/>
                <a:ea typeface="Calibri" panose="020F0502020204030204" pitchFamily="34" charset="0"/>
                <a:cs typeface="Calibri" panose="020F0502020204030204" pitchFamily="34" charset="0"/>
              </a:rPr>
              <a:t>Però passaria, d’entrada, en no gaires casos.</a:t>
            </a:r>
            <a:endParaRPr lang="ca-AD"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kern="100" dirty="0">
                <a:effectLst/>
                <a:latin typeface="Calibri" panose="020F0502020204030204" pitchFamily="34" charset="0"/>
                <a:ea typeface="Calibri" panose="020F0502020204030204" pitchFamily="34" charset="0"/>
                <a:cs typeface="Calibri" panose="020F0502020204030204" pitchFamily="34" charset="0"/>
              </a:rPr>
              <a:t>Passaria, a més, perquè els andorrans ho haurien decidit de manera sobirana, i, de fet, a partir d’un mecanisme de sobirania reforçada com és un referèndum que els demani directament sobre si volen o no adoptar un AA amb totes les seves conseqüències.</a:t>
            </a:r>
            <a:endParaRPr lang="ca-AD"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kern="100" dirty="0">
                <a:effectLst/>
                <a:latin typeface="Calibri" panose="020F0502020204030204" pitchFamily="34" charset="0"/>
                <a:ea typeface="Calibri" panose="020F0502020204030204" pitchFamily="34" charset="0"/>
                <a:cs typeface="Calibri" panose="020F0502020204030204" pitchFamily="34" charset="0"/>
              </a:rPr>
              <a:t>I passaria mentre els andorrans vulguin que passi.</a:t>
            </a:r>
            <a:endParaRPr lang="ca-AD"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kern="100" dirty="0">
                <a:effectLst/>
                <a:latin typeface="Calibri" panose="020F0502020204030204" pitchFamily="34" charset="0"/>
                <a:ea typeface="Calibri" panose="020F0502020204030204" pitchFamily="34" charset="0"/>
                <a:cs typeface="Calibri" panose="020F0502020204030204" pitchFamily="34" charset="0"/>
              </a:rPr>
              <a:t>I passaria, </a:t>
            </a:r>
            <a:r>
              <a:rPr lang="ca-ES" i="1" kern="100" dirty="0">
                <a:effectLst/>
                <a:latin typeface="Calibri" panose="020F0502020204030204" pitchFamily="34" charset="0"/>
                <a:ea typeface="Calibri" panose="020F0502020204030204" pitchFamily="34" charset="0"/>
                <a:cs typeface="Calibri" panose="020F0502020204030204" pitchFamily="34" charset="0"/>
              </a:rPr>
              <a:t>in </a:t>
            </a:r>
            <a:r>
              <a:rPr lang="ca-ES" i="1" kern="100" dirty="0" err="1">
                <a:effectLst/>
                <a:latin typeface="Calibri" panose="020F0502020204030204" pitchFamily="34" charset="0"/>
                <a:ea typeface="Calibri" panose="020F0502020204030204" pitchFamily="34" charset="0"/>
                <a:cs typeface="Calibri" panose="020F0502020204030204" pitchFamily="34" charset="0"/>
              </a:rPr>
              <a:t>fine</a:t>
            </a:r>
            <a:r>
              <a:rPr lang="ca-ES" kern="100" dirty="0">
                <a:effectLst/>
                <a:latin typeface="Calibri" panose="020F0502020204030204" pitchFamily="34" charset="0"/>
                <a:ea typeface="Calibri" panose="020F0502020204030204" pitchFamily="34" charset="0"/>
                <a:cs typeface="Calibri" panose="020F0502020204030204" pitchFamily="34" charset="0"/>
              </a:rPr>
              <a:t>, perquè al costat d’aquestes pèrdues, Andorra guanyaria la possibilitat de fer moltes més coses de les que no podria fer per sí sola.</a:t>
            </a:r>
            <a:endParaRPr lang="ca-AD"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kern="100" dirty="0">
                <a:effectLst/>
                <a:latin typeface="Calibri" panose="020F0502020204030204" pitchFamily="34" charset="0"/>
                <a:ea typeface="Calibri" panose="020F0502020204030204" pitchFamily="34" charset="0"/>
                <a:cs typeface="Calibri" panose="020F0502020204030204" pitchFamily="34" charset="0"/>
              </a:rPr>
              <a:t>Tot això, a més, passaria en un context en què tant en un escenari SQ com en un escenari AA, la dependència d’Andorra de l’exterior és enorme i ho és en un munt de matèries i en matèries clau, a més. De manera que amb l’AA, la pèrdua de sobirania seria pràcticament imperceptible. En canvi, de donar-se la circumstància que els andorrans volguessin l’AA, aquest implicaria un guany de sobirania en alguns àmbits clau i una mitigació de la dependència en d’altres de no menys importants, tot plegat a partir d’una decisió sobirana del poble andorrà i revocable també de manera sobirana.</a:t>
            </a:r>
            <a:endParaRPr lang="ca-AD"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2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80513" y="1054366"/>
            <a:ext cx="4746464" cy="8799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Andorra_ Síntesi</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4BEC5CB-E142-7AEA-AFD0-98E55F0A2794}"/>
              </a:ext>
            </a:extLst>
          </p:cNvPr>
          <p:cNvPicPr>
            <a:picLocks noChangeAspect="1"/>
          </p:cNvPicPr>
          <p:nvPr/>
        </p:nvPicPr>
        <p:blipFill>
          <a:blip r:embed="rId2"/>
          <a:stretch>
            <a:fillRect/>
          </a:stretch>
        </p:blipFill>
        <p:spPr>
          <a:xfrm>
            <a:off x="5820508" y="-9973"/>
            <a:ext cx="6290979" cy="6829456"/>
          </a:xfrm>
          <a:prstGeom prst="rect">
            <a:avLst/>
          </a:prstGeom>
        </p:spPr>
      </p:pic>
      <p:sp>
        <p:nvSpPr>
          <p:cNvPr id="8" name="Oval 7">
            <a:extLst>
              <a:ext uri="{FF2B5EF4-FFF2-40B4-BE49-F238E27FC236}">
                <a16:creationId xmlns:a16="http://schemas.microsoft.com/office/drawing/2014/main" id="{07AFA156-C042-97EE-8F4E-9D8131DB9B5C}"/>
              </a:ext>
            </a:extLst>
          </p:cNvPr>
          <p:cNvSpPr/>
          <p:nvPr/>
        </p:nvSpPr>
        <p:spPr>
          <a:xfrm>
            <a:off x="5640508" y="1987059"/>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Oval 10">
            <a:extLst>
              <a:ext uri="{FF2B5EF4-FFF2-40B4-BE49-F238E27FC236}">
                <a16:creationId xmlns:a16="http://schemas.microsoft.com/office/drawing/2014/main" id="{1C064A96-6E0C-C9F3-0258-AF25E2FC4EC0}"/>
              </a:ext>
            </a:extLst>
          </p:cNvPr>
          <p:cNvSpPr/>
          <p:nvPr/>
        </p:nvSpPr>
        <p:spPr>
          <a:xfrm>
            <a:off x="5640508" y="2702166"/>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Oval 11">
            <a:extLst>
              <a:ext uri="{FF2B5EF4-FFF2-40B4-BE49-F238E27FC236}">
                <a16:creationId xmlns:a16="http://schemas.microsoft.com/office/drawing/2014/main" id="{DB0E828A-6A82-A363-6BDA-DC4FF4CCCAE0}"/>
              </a:ext>
            </a:extLst>
          </p:cNvPr>
          <p:cNvSpPr/>
          <p:nvPr/>
        </p:nvSpPr>
        <p:spPr>
          <a:xfrm>
            <a:off x="5640508" y="2890958"/>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Oval 12">
            <a:extLst>
              <a:ext uri="{FF2B5EF4-FFF2-40B4-BE49-F238E27FC236}">
                <a16:creationId xmlns:a16="http://schemas.microsoft.com/office/drawing/2014/main" id="{295A67B8-0E75-EA1A-E986-0E9A3D07CEB3}"/>
              </a:ext>
            </a:extLst>
          </p:cNvPr>
          <p:cNvSpPr/>
          <p:nvPr/>
        </p:nvSpPr>
        <p:spPr>
          <a:xfrm>
            <a:off x="5640508" y="3085609"/>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Oval 13">
            <a:extLst>
              <a:ext uri="{FF2B5EF4-FFF2-40B4-BE49-F238E27FC236}">
                <a16:creationId xmlns:a16="http://schemas.microsoft.com/office/drawing/2014/main" id="{62350E4B-B355-3D92-4E98-81AD8D124C44}"/>
              </a:ext>
            </a:extLst>
          </p:cNvPr>
          <p:cNvSpPr/>
          <p:nvPr/>
        </p:nvSpPr>
        <p:spPr>
          <a:xfrm>
            <a:off x="5640508" y="4302367"/>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Oval 14">
            <a:extLst>
              <a:ext uri="{FF2B5EF4-FFF2-40B4-BE49-F238E27FC236}">
                <a16:creationId xmlns:a16="http://schemas.microsoft.com/office/drawing/2014/main" id="{D0A2D4F9-4D94-97E2-98C1-2F93AE6105A1}"/>
              </a:ext>
            </a:extLst>
          </p:cNvPr>
          <p:cNvSpPr/>
          <p:nvPr/>
        </p:nvSpPr>
        <p:spPr>
          <a:xfrm>
            <a:off x="5640508" y="4482367"/>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Oval 15">
            <a:extLst>
              <a:ext uri="{FF2B5EF4-FFF2-40B4-BE49-F238E27FC236}">
                <a16:creationId xmlns:a16="http://schemas.microsoft.com/office/drawing/2014/main" id="{18AA3FFF-BE06-94FC-D9E6-526BE41DB9FF}"/>
              </a:ext>
            </a:extLst>
          </p:cNvPr>
          <p:cNvSpPr/>
          <p:nvPr/>
        </p:nvSpPr>
        <p:spPr>
          <a:xfrm>
            <a:off x="5640508" y="4662367"/>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Oval 16">
            <a:extLst>
              <a:ext uri="{FF2B5EF4-FFF2-40B4-BE49-F238E27FC236}">
                <a16:creationId xmlns:a16="http://schemas.microsoft.com/office/drawing/2014/main" id="{C24CDCC3-BC8D-AF73-3819-FA9587ACACB0}"/>
              </a:ext>
            </a:extLst>
          </p:cNvPr>
          <p:cNvSpPr/>
          <p:nvPr/>
        </p:nvSpPr>
        <p:spPr>
          <a:xfrm>
            <a:off x="5640508" y="5022367"/>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Oval 17">
            <a:extLst>
              <a:ext uri="{FF2B5EF4-FFF2-40B4-BE49-F238E27FC236}">
                <a16:creationId xmlns:a16="http://schemas.microsoft.com/office/drawing/2014/main" id="{91016D47-6B2A-F9F2-43D0-B68C5078861A}"/>
              </a:ext>
            </a:extLst>
          </p:cNvPr>
          <p:cNvSpPr/>
          <p:nvPr/>
        </p:nvSpPr>
        <p:spPr>
          <a:xfrm>
            <a:off x="5640508" y="5200925"/>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9" name="Oval 18">
            <a:extLst>
              <a:ext uri="{FF2B5EF4-FFF2-40B4-BE49-F238E27FC236}">
                <a16:creationId xmlns:a16="http://schemas.microsoft.com/office/drawing/2014/main" id="{16B98464-F0A0-40CA-F38A-B965AB13136B}"/>
              </a:ext>
            </a:extLst>
          </p:cNvPr>
          <p:cNvSpPr/>
          <p:nvPr/>
        </p:nvSpPr>
        <p:spPr>
          <a:xfrm>
            <a:off x="5640508" y="5550691"/>
            <a:ext cx="180000" cy="1800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2648599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5BE932-6F52-B01A-E7E1-59B4DCB4F794}"/>
              </a:ext>
            </a:extLst>
          </p:cNvPr>
          <p:cNvPicPr>
            <a:picLocks noChangeAspect="1"/>
          </p:cNvPicPr>
          <p:nvPr/>
        </p:nvPicPr>
        <p:blipFill>
          <a:blip r:embed="rId2"/>
          <a:stretch>
            <a:fillRect/>
          </a:stretch>
        </p:blipFill>
        <p:spPr>
          <a:xfrm>
            <a:off x="-865290" y="1447863"/>
            <a:ext cx="6388100" cy="4978400"/>
          </a:xfrm>
          <a:prstGeom prst="rect">
            <a:avLst/>
          </a:prstGeom>
        </p:spPr>
      </p:pic>
      <p:sp>
        <p:nvSpPr>
          <p:cNvPr id="4" name="TextBox 3">
            <a:extLst>
              <a:ext uri="{FF2B5EF4-FFF2-40B4-BE49-F238E27FC236}">
                <a16:creationId xmlns:a16="http://schemas.microsoft.com/office/drawing/2014/main" id="{0B6BA8E8-2229-BC8C-0639-0591BB40159E}"/>
              </a:ext>
            </a:extLst>
          </p:cNvPr>
          <p:cNvSpPr txBox="1"/>
          <p:nvPr/>
        </p:nvSpPr>
        <p:spPr>
          <a:xfrm>
            <a:off x="5600700" y="5659197"/>
            <a:ext cx="6591300" cy="523220"/>
          </a:xfrm>
          <a:prstGeom prst="rect">
            <a:avLst/>
          </a:prstGeom>
          <a:noFill/>
        </p:spPr>
        <p:txBody>
          <a:bodyPr wrap="square">
            <a:spAutoFit/>
          </a:bodyPr>
          <a:lstStyle/>
          <a:p>
            <a:r>
              <a:rPr lang="ca-ES" sz="2800" b="1" dirty="0"/>
              <a:t>6. </a:t>
            </a:r>
            <a:r>
              <a:rPr lang="ca-ES" sz="2800" b="1" dirty="0">
                <a:solidFill>
                  <a:schemeClr val="bg1"/>
                </a:solidFill>
              </a:rPr>
              <a:t>Conclusions</a:t>
            </a:r>
            <a:endParaRPr lang="ca-ES" sz="2800" dirty="0">
              <a:solidFill>
                <a:schemeClr val="bg1"/>
              </a:solidFill>
            </a:endParaRPr>
          </a:p>
        </p:txBody>
      </p:sp>
    </p:spTree>
    <p:extLst>
      <p:ext uri="{BB962C8B-B14F-4D97-AF65-F5344CB8AC3E}">
        <p14:creationId xmlns:p14="http://schemas.microsoft.com/office/powerpoint/2010/main" val="17820112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4631F-993E-4E89-9E50-794CD19833CC}"/>
              </a:ext>
            </a:extLst>
          </p:cNvPr>
          <p:cNvSpPr/>
          <p:nvPr/>
        </p:nvSpPr>
        <p:spPr>
          <a:xfrm>
            <a:off x="464457" y="130627"/>
            <a:ext cx="11263086" cy="8182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prstClr val="white"/>
                </a:solidFill>
                <a:effectLst/>
                <a:uLnTx/>
                <a:uFillTx/>
                <a:latin typeface="Aptos" panose="02110004020202020204"/>
                <a:ea typeface="+mn-ea"/>
                <a:cs typeface="+mn-cs"/>
              </a:rPr>
              <a:t>L’acord d’associació AND-UE ha de permetre a Andorra...</a:t>
            </a:r>
          </a:p>
        </p:txBody>
      </p:sp>
      <p:sp>
        <p:nvSpPr>
          <p:cNvPr id="4" name="Rectangle 3">
            <a:extLst>
              <a:ext uri="{FF2B5EF4-FFF2-40B4-BE49-F238E27FC236}">
                <a16:creationId xmlns:a16="http://schemas.microsoft.com/office/drawing/2014/main" id="{1FCBC323-63BF-AE56-EA3A-85337541825C}"/>
              </a:ext>
            </a:extLst>
          </p:cNvPr>
          <p:cNvSpPr/>
          <p:nvPr/>
        </p:nvSpPr>
        <p:spPr>
          <a:xfrm>
            <a:off x="464456" y="1021481"/>
            <a:ext cx="3294743" cy="28345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Créixer de manera sostinguda...</a:t>
            </a:r>
          </a:p>
        </p:txBody>
      </p:sp>
      <p:sp>
        <p:nvSpPr>
          <p:cNvPr id="7" name="Rectangle 6">
            <a:extLst>
              <a:ext uri="{FF2B5EF4-FFF2-40B4-BE49-F238E27FC236}">
                <a16:creationId xmlns:a16="http://schemas.microsoft.com/office/drawing/2014/main" id="{E83B498B-7166-8E4D-7DBD-EE2F6ACDE7DA}"/>
              </a:ext>
            </a:extLst>
          </p:cNvPr>
          <p:cNvSpPr/>
          <p:nvPr/>
        </p:nvSpPr>
        <p:spPr>
          <a:xfrm>
            <a:off x="4448628" y="1021479"/>
            <a:ext cx="3294743" cy="28345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 amb una economia menys dependent dels sectors tradicionals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(més diversificada) ...</a:t>
            </a:r>
          </a:p>
        </p:txBody>
      </p:sp>
      <p:sp>
        <p:nvSpPr>
          <p:cNvPr id="6" name="Rectangle 5">
            <a:extLst>
              <a:ext uri="{FF2B5EF4-FFF2-40B4-BE49-F238E27FC236}">
                <a16:creationId xmlns:a16="http://schemas.microsoft.com/office/drawing/2014/main" id="{4641A71F-9718-2AC2-7AF3-55499B23D8BB}"/>
              </a:ext>
            </a:extLst>
          </p:cNvPr>
          <p:cNvSpPr/>
          <p:nvPr/>
        </p:nvSpPr>
        <p:spPr>
          <a:xfrm>
            <a:off x="8432800" y="1021481"/>
            <a:ext cx="3294743" cy="28345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 sense afectacions significatives al model socioeconòmic andorrà</a:t>
            </a:r>
          </a:p>
        </p:txBody>
      </p:sp>
      <p:sp>
        <p:nvSpPr>
          <p:cNvPr id="12" name="Rectangle 11">
            <a:extLst>
              <a:ext uri="{FF2B5EF4-FFF2-40B4-BE49-F238E27FC236}">
                <a16:creationId xmlns:a16="http://schemas.microsoft.com/office/drawing/2014/main" id="{3A61CD0B-E16B-C491-4FBF-A60B489622FF}"/>
              </a:ext>
            </a:extLst>
          </p:cNvPr>
          <p:cNvSpPr/>
          <p:nvPr/>
        </p:nvSpPr>
        <p:spPr>
          <a:xfrm>
            <a:off x="464456" y="6099635"/>
            <a:ext cx="11263086" cy="6451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Construcció d’un model metodològic sòlid, rigorós i objectivat</a:t>
            </a:r>
          </a:p>
        </p:txBody>
      </p:sp>
      <p:sp>
        <p:nvSpPr>
          <p:cNvPr id="13" name="Rectangle 12">
            <a:extLst>
              <a:ext uri="{FF2B5EF4-FFF2-40B4-BE49-F238E27FC236}">
                <a16:creationId xmlns:a16="http://schemas.microsoft.com/office/drawing/2014/main" id="{DCCA9355-A2F7-20EA-C285-6CA36599C4FE}"/>
              </a:ext>
            </a:extLst>
          </p:cNvPr>
          <p:cNvSpPr/>
          <p:nvPr/>
        </p:nvSpPr>
        <p:spPr>
          <a:xfrm>
            <a:off x="464456" y="5268621"/>
            <a:ext cx="11263086" cy="6451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Anàlisi de l’impacte de l’acord en 50 variables clau per a l’economia i la societat andorranes</a:t>
            </a:r>
          </a:p>
        </p:txBody>
      </p:sp>
      <p:sp>
        <p:nvSpPr>
          <p:cNvPr id="2" name="Rectangle 1">
            <a:extLst>
              <a:ext uri="{FF2B5EF4-FFF2-40B4-BE49-F238E27FC236}">
                <a16:creationId xmlns:a16="http://schemas.microsoft.com/office/drawing/2014/main" id="{67585E33-79C0-7219-2B08-831CDDA57CB8}"/>
              </a:ext>
            </a:extLst>
          </p:cNvPr>
          <p:cNvSpPr/>
          <p:nvPr/>
        </p:nvSpPr>
        <p:spPr>
          <a:xfrm>
            <a:off x="464456" y="4049296"/>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17" name="Rectangle 16">
            <a:extLst>
              <a:ext uri="{FF2B5EF4-FFF2-40B4-BE49-F238E27FC236}">
                <a16:creationId xmlns:a16="http://schemas.microsoft.com/office/drawing/2014/main" id="{9AF26A59-EC7E-B47E-99D6-ADBCFEB12257}"/>
              </a:ext>
            </a:extLst>
          </p:cNvPr>
          <p:cNvSpPr/>
          <p:nvPr/>
        </p:nvSpPr>
        <p:spPr>
          <a:xfrm>
            <a:off x="4448628" y="4042914"/>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20" name="Rectangle 19">
            <a:extLst>
              <a:ext uri="{FF2B5EF4-FFF2-40B4-BE49-F238E27FC236}">
                <a16:creationId xmlns:a16="http://schemas.microsoft.com/office/drawing/2014/main" id="{250EDB8C-AE58-D814-F6A4-C3D9BA28A825}"/>
              </a:ext>
            </a:extLst>
          </p:cNvPr>
          <p:cNvSpPr/>
          <p:nvPr/>
        </p:nvSpPr>
        <p:spPr>
          <a:xfrm>
            <a:off x="8432801" y="4046105"/>
            <a:ext cx="3294743" cy="479639"/>
          </a:xfrm>
          <a:prstGeom prst="rect">
            <a:avLst/>
          </a:prstGeom>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cxnSp>
        <p:nvCxnSpPr>
          <p:cNvPr id="23" name="Straight Arrow Connector 22">
            <a:extLst>
              <a:ext uri="{FF2B5EF4-FFF2-40B4-BE49-F238E27FC236}">
                <a16:creationId xmlns:a16="http://schemas.microsoft.com/office/drawing/2014/main" id="{36C1FCF6-5519-3A42-8543-A4A3F0F1B264}"/>
              </a:ext>
            </a:extLst>
          </p:cNvPr>
          <p:cNvCxnSpPr/>
          <p:nvPr/>
        </p:nvCxnSpPr>
        <p:spPr>
          <a:xfrm flipV="1">
            <a:off x="1526873" y="5794830"/>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1D4250A-A985-BF9C-58D3-5C2F648DB9BD}"/>
              </a:ext>
            </a:extLst>
          </p:cNvPr>
          <p:cNvCxnSpPr/>
          <p:nvPr/>
        </p:nvCxnSpPr>
        <p:spPr>
          <a:xfrm flipV="1">
            <a:off x="6096000" y="5792715"/>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FCCA326-39AB-63B2-37FA-18CF314A408E}"/>
              </a:ext>
            </a:extLst>
          </p:cNvPr>
          <p:cNvCxnSpPr/>
          <p:nvPr/>
        </p:nvCxnSpPr>
        <p:spPr>
          <a:xfrm flipV="1">
            <a:off x="10872156" y="5794830"/>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31510F9-6FAA-73A4-600A-10F5256B4785}"/>
              </a:ext>
            </a:extLst>
          </p:cNvPr>
          <p:cNvCxnSpPr>
            <a:cxnSpLocks/>
          </p:cNvCxnSpPr>
          <p:nvPr/>
        </p:nvCxnSpPr>
        <p:spPr>
          <a:xfrm flipV="1">
            <a:off x="247288" y="457200"/>
            <a:ext cx="0" cy="5969479"/>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49C1519-0381-C500-5A7C-F3864AC1DC94}"/>
              </a:ext>
            </a:extLst>
          </p:cNvPr>
          <p:cNvCxnSpPr>
            <a:cxnSpLocks/>
          </p:cNvCxnSpPr>
          <p:nvPr/>
        </p:nvCxnSpPr>
        <p:spPr>
          <a:xfrm flipV="1">
            <a:off x="11941806" y="457200"/>
            <a:ext cx="0" cy="5969479"/>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F049D67-0684-8283-E72B-00DEA4CB9A31}"/>
              </a:ext>
            </a:extLst>
          </p:cNvPr>
          <p:cNvCxnSpPr>
            <a:cxnSpLocks/>
          </p:cNvCxnSpPr>
          <p:nvPr/>
        </p:nvCxnSpPr>
        <p:spPr>
          <a:xfrm flipH="1">
            <a:off x="242577" y="6421069"/>
            <a:ext cx="494584" cy="0"/>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A69BA62-DBF8-FEBC-AEDA-60CF0A81B259}"/>
              </a:ext>
            </a:extLst>
          </p:cNvPr>
          <p:cNvCxnSpPr>
            <a:cxnSpLocks/>
          </p:cNvCxnSpPr>
          <p:nvPr/>
        </p:nvCxnSpPr>
        <p:spPr>
          <a:xfrm flipH="1">
            <a:off x="11459192" y="6421069"/>
            <a:ext cx="494584" cy="0"/>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67CCC5E-EAAE-82B6-88DB-D361D276C5FB}"/>
              </a:ext>
            </a:extLst>
          </p:cNvPr>
          <p:cNvCxnSpPr>
            <a:cxnSpLocks/>
          </p:cNvCxnSpPr>
          <p:nvPr/>
        </p:nvCxnSpPr>
        <p:spPr>
          <a:xfrm flipH="1">
            <a:off x="241972" y="469722"/>
            <a:ext cx="222483" cy="0"/>
          </a:xfrm>
          <a:prstGeom prst="straightConnector1">
            <a:avLst/>
          </a:prstGeom>
          <a:ln w="2857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9000A83-A2BE-BE45-B740-9968751E729A}"/>
              </a:ext>
            </a:extLst>
          </p:cNvPr>
          <p:cNvCxnSpPr>
            <a:cxnSpLocks/>
          </p:cNvCxnSpPr>
          <p:nvPr/>
        </p:nvCxnSpPr>
        <p:spPr>
          <a:xfrm flipH="1">
            <a:off x="11727542" y="469722"/>
            <a:ext cx="214799" cy="0"/>
          </a:xfrm>
          <a:prstGeom prst="straightConnector1">
            <a:avLst/>
          </a:prstGeom>
          <a:ln w="285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3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6" grpId="0" animBg="1"/>
      <p:bldP spid="12" grpId="0" animBg="1"/>
      <p:bldP spid="13" grpId="0" animBg="1"/>
      <p:bldP spid="2" grpId="0" animBg="1"/>
      <p:bldP spid="17" grpId="0" animBg="1"/>
      <p:bldP spid="2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Conclusions_</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4884590-A756-EBF8-9CB2-D1CF5900AEB7}"/>
              </a:ext>
            </a:extLst>
          </p:cNvPr>
          <p:cNvPicPr>
            <a:picLocks noChangeAspect="1"/>
          </p:cNvPicPr>
          <p:nvPr/>
        </p:nvPicPr>
        <p:blipFill>
          <a:blip r:embed="rId2"/>
          <a:stretch>
            <a:fillRect/>
          </a:stretch>
        </p:blipFill>
        <p:spPr>
          <a:xfrm>
            <a:off x="4581525" y="60730"/>
            <a:ext cx="6991350" cy="6736539"/>
          </a:xfrm>
          <a:prstGeom prst="rect">
            <a:avLst/>
          </a:prstGeom>
        </p:spPr>
      </p:pic>
    </p:spTree>
    <p:extLst>
      <p:ext uri="{BB962C8B-B14F-4D97-AF65-F5344CB8AC3E}">
        <p14:creationId xmlns:p14="http://schemas.microsoft.com/office/powerpoint/2010/main" val="37754757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Conclusions_</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EDF135-CAAA-9A32-1904-C3E4D79BF276}"/>
              </a:ext>
            </a:extLst>
          </p:cNvPr>
          <p:cNvPicPr>
            <a:picLocks noChangeAspect="1"/>
          </p:cNvPicPr>
          <p:nvPr/>
        </p:nvPicPr>
        <p:blipFill>
          <a:blip r:embed="rId2"/>
          <a:stretch>
            <a:fillRect/>
          </a:stretch>
        </p:blipFill>
        <p:spPr>
          <a:xfrm>
            <a:off x="2419770" y="963623"/>
            <a:ext cx="9691717" cy="5894377"/>
          </a:xfrm>
          <a:prstGeom prst="rect">
            <a:avLst/>
          </a:prstGeom>
        </p:spPr>
      </p:pic>
    </p:spTree>
    <p:extLst>
      <p:ext uri="{BB962C8B-B14F-4D97-AF65-F5344CB8AC3E}">
        <p14:creationId xmlns:p14="http://schemas.microsoft.com/office/powerpoint/2010/main" val="430889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Conclusions_</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24532C7-D4E0-C490-30C7-646A61A496B1}"/>
              </a:ext>
            </a:extLst>
          </p:cNvPr>
          <p:cNvPicPr>
            <a:picLocks noChangeAspect="1"/>
          </p:cNvPicPr>
          <p:nvPr/>
        </p:nvPicPr>
        <p:blipFill>
          <a:blip r:embed="rId2"/>
          <a:stretch>
            <a:fillRect/>
          </a:stretch>
        </p:blipFill>
        <p:spPr>
          <a:xfrm>
            <a:off x="5924939" y="103397"/>
            <a:ext cx="6186548" cy="6716086"/>
          </a:xfrm>
          <a:prstGeom prst="rect">
            <a:avLst/>
          </a:prstGeom>
        </p:spPr>
      </p:pic>
    </p:spTree>
    <p:extLst>
      <p:ext uri="{BB962C8B-B14F-4D97-AF65-F5344CB8AC3E}">
        <p14:creationId xmlns:p14="http://schemas.microsoft.com/office/powerpoint/2010/main" val="41573823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4631F-993E-4E89-9E50-794CD19833CC}"/>
              </a:ext>
            </a:extLst>
          </p:cNvPr>
          <p:cNvSpPr/>
          <p:nvPr/>
        </p:nvSpPr>
        <p:spPr>
          <a:xfrm>
            <a:off x="464457" y="130627"/>
            <a:ext cx="11263086" cy="8182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prstClr val="white"/>
                </a:solidFill>
                <a:effectLst/>
                <a:uLnTx/>
                <a:uFillTx/>
                <a:latin typeface="Aptos" panose="02110004020202020204"/>
                <a:ea typeface="+mn-ea"/>
                <a:cs typeface="+mn-cs"/>
              </a:rPr>
              <a:t>L’acord d’associació AND-UE ha de permetre a Andorra...</a:t>
            </a:r>
          </a:p>
        </p:txBody>
      </p:sp>
      <p:sp>
        <p:nvSpPr>
          <p:cNvPr id="4" name="Rectangle 3">
            <a:extLst>
              <a:ext uri="{FF2B5EF4-FFF2-40B4-BE49-F238E27FC236}">
                <a16:creationId xmlns:a16="http://schemas.microsoft.com/office/drawing/2014/main" id="{1FCBC323-63BF-AE56-EA3A-85337541825C}"/>
              </a:ext>
            </a:extLst>
          </p:cNvPr>
          <p:cNvSpPr/>
          <p:nvPr/>
        </p:nvSpPr>
        <p:spPr>
          <a:xfrm>
            <a:off x="464456" y="1021481"/>
            <a:ext cx="3294743" cy="28345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Créixer de manera sostinguda...</a:t>
            </a:r>
          </a:p>
        </p:txBody>
      </p:sp>
      <p:sp>
        <p:nvSpPr>
          <p:cNvPr id="7" name="Rectangle 6">
            <a:extLst>
              <a:ext uri="{FF2B5EF4-FFF2-40B4-BE49-F238E27FC236}">
                <a16:creationId xmlns:a16="http://schemas.microsoft.com/office/drawing/2014/main" id="{E83B498B-7166-8E4D-7DBD-EE2F6ACDE7DA}"/>
              </a:ext>
            </a:extLst>
          </p:cNvPr>
          <p:cNvSpPr/>
          <p:nvPr/>
        </p:nvSpPr>
        <p:spPr>
          <a:xfrm>
            <a:off x="4448628" y="1021479"/>
            <a:ext cx="3294743" cy="28345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 amb una economia menys dependent dels sectors tradicionals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(més diversificada) ...</a:t>
            </a:r>
          </a:p>
        </p:txBody>
      </p:sp>
      <p:sp>
        <p:nvSpPr>
          <p:cNvPr id="6" name="Rectangle 5">
            <a:extLst>
              <a:ext uri="{FF2B5EF4-FFF2-40B4-BE49-F238E27FC236}">
                <a16:creationId xmlns:a16="http://schemas.microsoft.com/office/drawing/2014/main" id="{4641A71F-9718-2AC2-7AF3-55499B23D8BB}"/>
              </a:ext>
            </a:extLst>
          </p:cNvPr>
          <p:cNvSpPr/>
          <p:nvPr/>
        </p:nvSpPr>
        <p:spPr>
          <a:xfrm>
            <a:off x="8432800" y="1021481"/>
            <a:ext cx="3294743" cy="28345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 sense afectacions significatives al model socioeconòmic andorrà</a:t>
            </a:r>
          </a:p>
        </p:txBody>
      </p:sp>
      <p:sp>
        <p:nvSpPr>
          <p:cNvPr id="12" name="Rectangle 11">
            <a:extLst>
              <a:ext uri="{FF2B5EF4-FFF2-40B4-BE49-F238E27FC236}">
                <a16:creationId xmlns:a16="http://schemas.microsoft.com/office/drawing/2014/main" id="{3A61CD0B-E16B-C491-4FBF-A60B489622FF}"/>
              </a:ext>
            </a:extLst>
          </p:cNvPr>
          <p:cNvSpPr/>
          <p:nvPr/>
        </p:nvSpPr>
        <p:spPr>
          <a:xfrm>
            <a:off x="464456" y="6099635"/>
            <a:ext cx="11263086" cy="6451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Construcció d’un model metodològic sòlid, rigorós i objectivat</a:t>
            </a:r>
          </a:p>
        </p:txBody>
      </p:sp>
      <p:sp>
        <p:nvSpPr>
          <p:cNvPr id="13" name="Rectangle 12">
            <a:extLst>
              <a:ext uri="{FF2B5EF4-FFF2-40B4-BE49-F238E27FC236}">
                <a16:creationId xmlns:a16="http://schemas.microsoft.com/office/drawing/2014/main" id="{DCCA9355-A2F7-20EA-C285-6CA36599C4FE}"/>
              </a:ext>
            </a:extLst>
          </p:cNvPr>
          <p:cNvSpPr/>
          <p:nvPr/>
        </p:nvSpPr>
        <p:spPr>
          <a:xfrm>
            <a:off x="464456" y="5268621"/>
            <a:ext cx="11263086" cy="6451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Anàlisi de l’impacte de l’acord en 50 variables clau per a l’economia i la societat andorranes</a:t>
            </a:r>
          </a:p>
        </p:txBody>
      </p:sp>
      <p:sp>
        <p:nvSpPr>
          <p:cNvPr id="2" name="Rectangle 1">
            <a:extLst>
              <a:ext uri="{FF2B5EF4-FFF2-40B4-BE49-F238E27FC236}">
                <a16:creationId xmlns:a16="http://schemas.microsoft.com/office/drawing/2014/main" id="{67585E33-79C0-7219-2B08-831CDDA57CB8}"/>
              </a:ext>
            </a:extLst>
          </p:cNvPr>
          <p:cNvSpPr/>
          <p:nvPr/>
        </p:nvSpPr>
        <p:spPr>
          <a:xfrm>
            <a:off x="464456" y="4049296"/>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14" name="Rectangle 13">
            <a:extLst>
              <a:ext uri="{FF2B5EF4-FFF2-40B4-BE49-F238E27FC236}">
                <a16:creationId xmlns:a16="http://schemas.microsoft.com/office/drawing/2014/main" id="{CCEA9569-B2B7-769B-AD84-A778AB86800F}"/>
              </a:ext>
            </a:extLst>
          </p:cNvPr>
          <p:cNvSpPr/>
          <p:nvPr/>
        </p:nvSpPr>
        <p:spPr>
          <a:xfrm>
            <a:off x="464455" y="4535316"/>
            <a:ext cx="3294743" cy="479639"/>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prstClr val="black"/>
                </a:solidFill>
                <a:effectLst/>
                <a:uLnTx/>
                <a:uFillTx/>
                <a:latin typeface="Aptos" panose="02110004020202020204"/>
                <a:ea typeface="+mn-ea"/>
                <a:cs typeface="+mn-cs"/>
              </a:rPr>
              <a:t>Sí</a:t>
            </a:r>
          </a:p>
        </p:txBody>
      </p:sp>
      <p:sp>
        <p:nvSpPr>
          <p:cNvPr id="17" name="Rectangle 16">
            <a:extLst>
              <a:ext uri="{FF2B5EF4-FFF2-40B4-BE49-F238E27FC236}">
                <a16:creationId xmlns:a16="http://schemas.microsoft.com/office/drawing/2014/main" id="{9AF26A59-EC7E-B47E-99D6-ADBCFEB12257}"/>
              </a:ext>
            </a:extLst>
          </p:cNvPr>
          <p:cNvSpPr/>
          <p:nvPr/>
        </p:nvSpPr>
        <p:spPr>
          <a:xfrm>
            <a:off x="4448628" y="4042914"/>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18" name="Rectangle 17">
            <a:extLst>
              <a:ext uri="{FF2B5EF4-FFF2-40B4-BE49-F238E27FC236}">
                <a16:creationId xmlns:a16="http://schemas.microsoft.com/office/drawing/2014/main" id="{AAE946A0-DD89-D22E-2525-ED4473937376}"/>
              </a:ext>
            </a:extLst>
          </p:cNvPr>
          <p:cNvSpPr/>
          <p:nvPr/>
        </p:nvSpPr>
        <p:spPr>
          <a:xfrm>
            <a:off x="4448627" y="4528934"/>
            <a:ext cx="3294743" cy="47963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prstClr val="black"/>
                </a:solidFill>
                <a:effectLst/>
                <a:uLnTx/>
                <a:uFillTx/>
                <a:latin typeface="Aptos" panose="02110004020202020204"/>
                <a:ea typeface="+mn-ea"/>
                <a:cs typeface="+mn-cs"/>
              </a:rPr>
              <a:t>Sí, moderadament</a:t>
            </a:r>
          </a:p>
        </p:txBody>
      </p:sp>
      <p:sp>
        <p:nvSpPr>
          <p:cNvPr id="20" name="Rectangle 19">
            <a:extLst>
              <a:ext uri="{FF2B5EF4-FFF2-40B4-BE49-F238E27FC236}">
                <a16:creationId xmlns:a16="http://schemas.microsoft.com/office/drawing/2014/main" id="{250EDB8C-AE58-D814-F6A4-C3D9BA28A825}"/>
              </a:ext>
            </a:extLst>
          </p:cNvPr>
          <p:cNvSpPr/>
          <p:nvPr/>
        </p:nvSpPr>
        <p:spPr>
          <a:xfrm>
            <a:off x="8432801" y="4046105"/>
            <a:ext cx="3294743" cy="479639"/>
          </a:xfrm>
          <a:prstGeom prst="rect">
            <a:avLst/>
          </a:prstGeom>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21" name="Rectangle 20">
            <a:extLst>
              <a:ext uri="{FF2B5EF4-FFF2-40B4-BE49-F238E27FC236}">
                <a16:creationId xmlns:a16="http://schemas.microsoft.com/office/drawing/2014/main" id="{3B9FF6EB-224B-E892-B4DF-45C563FA83EA}"/>
              </a:ext>
            </a:extLst>
          </p:cNvPr>
          <p:cNvSpPr/>
          <p:nvPr/>
        </p:nvSpPr>
        <p:spPr>
          <a:xfrm>
            <a:off x="8432800" y="4532125"/>
            <a:ext cx="3294743" cy="479639"/>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prstClr val="black"/>
                </a:solidFill>
                <a:effectLst/>
                <a:uLnTx/>
                <a:uFillTx/>
                <a:latin typeface="Aptos" panose="02110004020202020204"/>
                <a:ea typeface="+mn-ea"/>
                <a:cs typeface="+mn-cs"/>
              </a:rPr>
              <a:t>Sí</a:t>
            </a:r>
          </a:p>
        </p:txBody>
      </p:sp>
      <p:cxnSp>
        <p:nvCxnSpPr>
          <p:cNvPr id="23" name="Straight Arrow Connector 22">
            <a:extLst>
              <a:ext uri="{FF2B5EF4-FFF2-40B4-BE49-F238E27FC236}">
                <a16:creationId xmlns:a16="http://schemas.microsoft.com/office/drawing/2014/main" id="{36C1FCF6-5519-3A42-8543-A4A3F0F1B264}"/>
              </a:ext>
            </a:extLst>
          </p:cNvPr>
          <p:cNvCxnSpPr/>
          <p:nvPr/>
        </p:nvCxnSpPr>
        <p:spPr>
          <a:xfrm flipV="1">
            <a:off x="1526873" y="5794830"/>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1D4250A-A985-BF9C-58D3-5C2F648DB9BD}"/>
              </a:ext>
            </a:extLst>
          </p:cNvPr>
          <p:cNvCxnSpPr/>
          <p:nvPr/>
        </p:nvCxnSpPr>
        <p:spPr>
          <a:xfrm flipV="1">
            <a:off x="6096000" y="5792715"/>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FCCA326-39AB-63B2-37FA-18CF314A408E}"/>
              </a:ext>
            </a:extLst>
          </p:cNvPr>
          <p:cNvCxnSpPr/>
          <p:nvPr/>
        </p:nvCxnSpPr>
        <p:spPr>
          <a:xfrm flipV="1">
            <a:off x="10872156" y="5794830"/>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AB9BE72-9327-3858-766F-1ACCBA036EA3}"/>
              </a:ext>
            </a:extLst>
          </p:cNvPr>
          <p:cNvCxnSpPr/>
          <p:nvPr/>
        </p:nvCxnSpPr>
        <p:spPr>
          <a:xfrm flipV="1">
            <a:off x="2119221" y="4922313"/>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6C1EE2-6B8B-7902-301E-7D3131F25A45}"/>
              </a:ext>
            </a:extLst>
          </p:cNvPr>
          <p:cNvCxnSpPr/>
          <p:nvPr/>
        </p:nvCxnSpPr>
        <p:spPr>
          <a:xfrm flipV="1">
            <a:off x="6087370" y="4922313"/>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8A3EFB0-2B9A-FF22-829C-AC3B63CCD2B9}"/>
              </a:ext>
            </a:extLst>
          </p:cNvPr>
          <p:cNvCxnSpPr/>
          <p:nvPr/>
        </p:nvCxnSpPr>
        <p:spPr>
          <a:xfrm flipV="1">
            <a:off x="10104393" y="4936694"/>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31510F9-6FAA-73A4-600A-10F5256B4785}"/>
              </a:ext>
            </a:extLst>
          </p:cNvPr>
          <p:cNvCxnSpPr>
            <a:cxnSpLocks/>
          </p:cNvCxnSpPr>
          <p:nvPr/>
        </p:nvCxnSpPr>
        <p:spPr>
          <a:xfrm flipV="1">
            <a:off x="247288" y="457200"/>
            <a:ext cx="0" cy="5969479"/>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49C1519-0381-C500-5A7C-F3864AC1DC94}"/>
              </a:ext>
            </a:extLst>
          </p:cNvPr>
          <p:cNvCxnSpPr>
            <a:cxnSpLocks/>
          </p:cNvCxnSpPr>
          <p:nvPr/>
        </p:nvCxnSpPr>
        <p:spPr>
          <a:xfrm flipV="1">
            <a:off x="11941806" y="457200"/>
            <a:ext cx="0" cy="5969479"/>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F049D67-0684-8283-E72B-00DEA4CB9A31}"/>
              </a:ext>
            </a:extLst>
          </p:cNvPr>
          <p:cNvCxnSpPr>
            <a:cxnSpLocks/>
          </p:cNvCxnSpPr>
          <p:nvPr/>
        </p:nvCxnSpPr>
        <p:spPr>
          <a:xfrm flipH="1">
            <a:off x="242577" y="6421069"/>
            <a:ext cx="494584" cy="0"/>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A69BA62-DBF8-FEBC-AEDA-60CF0A81B259}"/>
              </a:ext>
            </a:extLst>
          </p:cNvPr>
          <p:cNvCxnSpPr>
            <a:cxnSpLocks/>
          </p:cNvCxnSpPr>
          <p:nvPr/>
        </p:nvCxnSpPr>
        <p:spPr>
          <a:xfrm flipH="1">
            <a:off x="11459192" y="6421069"/>
            <a:ext cx="494584" cy="0"/>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67CCC5E-EAAE-82B6-88DB-D361D276C5FB}"/>
              </a:ext>
            </a:extLst>
          </p:cNvPr>
          <p:cNvCxnSpPr>
            <a:cxnSpLocks/>
          </p:cNvCxnSpPr>
          <p:nvPr/>
        </p:nvCxnSpPr>
        <p:spPr>
          <a:xfrm flipH="1">
            <a:off x="241972" y="469722"/>
            <a:ext cx="222483" cy="0"/>
          </a:xfrm>
          <a:prstGeom prst="straightConnector1">
            <a:avLst/>
          </a:prstGeom>
          <a:ln w="2857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9000A83-A2BE-BE45-B740-9968751E729A}"/>
              </a:ext>
            </a:extLst>
          </p:cNvPr>
          <p:cNvCxnSpPr>
            <a:cxnSpLocks/>
          </p:cNvCxnSpPr>
          <p:nvPr/>
        </p:nvCxnSpPr>
        <p:spPr>
          <a:xfrm flipH="1">
            <a:off x="11727542" y="469722"/>
            <a:ext cx="214799" cy="0"/>
          </a:xfrm>
          <a:prstGeom prst="straightConnector1">
            <a:avLst/>
          </a:prstGeom>
          <a:ln w="285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50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27FD5F-7E61-4856-4107-CF07ADC027CA}"/>
              </a:ext>
            </a:extLst>
          </p:cNvPr>
          <p:cNvSpPr/>
          <p:nvPr/>
        </p:nvSpPr>
        <p:spPr>
          <a:xfrm>
            <a:off x="100640" y="1984080"/>
            <a:ext cx="11990717" cy="476609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2" name="Rectangle 1">
            <a:extLst>
              <a:ext uri="{FF2B5EF4-FFF2-40B4-BE49-F238E27FC236}">
                <a16:creationId xmlns:a16="http://schemas.microsoft.com/office/drawing/2014/main" id="{C5A5201D-EC7E-BE9A-3F08-0D329C159BC0}"/>
              </a:ext>
            </a:extLst>
          </p:cNvPr>
          <p:cNvSpPr/>
          <p:nvPr/>
        </p:nvSpPr>
        <p:spPr>
          <a:xfrm>
            <a:off x="3014934" y="849701"/>
            <a:ext cx="6150628" cy="105765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6001" y="1733647"/>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7094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427ABE"/>
        </a:solidFill>
        <a:effectLst/>
      </p:bgPr>
    </p:bg>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F1A28603-B20D-034C-A14C-E7BE4E4EB72A}"/>
              </a:ext>
            </a:extLst>
          </p:cNvPr>
          <p:cNvPicPr>
            <a:picLocks noChangeAspect="1"/>
          </p:cNvPicPr>
          <p:nvPr/>
        </p:nvPicPr>
        <p:blipFill>
          <a:blip r:embed="rId2"/>
          <a:stretch>
            <a:fillRect/>
          </a:stretch>
        </p:blipFill>
        <p:spPr>
          <a:xfrm>
            <a:off x="369143" y="4715942"/>
            <a:ext cx="3031282" cy="2142058"/>
          </a:xfrm>
          <a:prstGeom prst="rect">
            <a:avLst/>
          </a:prstGeom>
        </p:spPr>
      </p:pic>
      <p:pic>
        <p:nvPicPr>
          <p:cNvPr id="4" name="Imagen 7">
            <a:extLst>
              <a:ext uri="{FF2B5EF4-FFF2-40B4-BE49-F238E27FC236}">
                <a16:creationId xmlns:a16="http://schemas.microsoft.com/office/drawing/2014/main" id="{EBC987BD-1354-1EA7-BA02-FADB94969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018" y="5487404"/>
            <a:ext cx="3289839" cy="599134"/>
          </a:xfrm>
          <a:prstGeom prst="rect">
            <a:avLst/>
          </a:prstGeom>
        </p:spPr>
      </p:pic>
      <p:sp>
        <p:nvSpPr>
          <p:cNvPr id="6" name="Rectangle 5">
            <a:extLst>
              <a:ext uri="{FF2B5EF4-FFF2-40B4-BE49-F238E27FC236}">
                <a16:creationId xmlns:a16="http://schemas.microsoft.com/office/drawing/2014/main" id="{3CAB194B-CF53-0271-0CFE-AC6042492592}"/>
              </a:ext>
            </a:extLst>
          </p:cNvPr>
          <p:cNvSpPr/>
          <p:nvPr/>
        </p:nvSpPr>
        <p:spPr>
          <a:xfrm>
            <a:off x="0" y="952500"/>
            <a:ext cx="12192000" cy="3324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 Preguntes ???</a:t>
            </a:r>
          </a:p>
        </p:txBody>
      </p:sp>
    </p:spTree>
    <p:extLst>
      <p:ext uri="{BB962C8B-B14F-4D97-AF65-F5344CB8AC3E}">
        <p14:creationId xmlns:p14="http://schemas.microsoft.com/office/powerpoint/2010/main" val="27919161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427ABE"/>
        </a:solidFill>
        <a:effectLst/>
      </p:bgPr>
    </p:bg>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F1A28603-B20D-034C-A14C-E7BE4E4EB72A}"/>
              </a:ext>
            </a:extLst>
          </p:cNvPr>
          <p:cNvPicPr>
            <a:picLocks noChangeAspect="1"/>
          </p:cNvPicPr>
          <p:nvPr/>
        </p:nvPicPr>
        <p:blipFill>
          <a:blip r:embed="rId2"/>
          <a:stretch>
            <a:fillRect/>
          </a:stretch>
        </p:blipFill>
        <p:spPr>
          <a:xfrm>
            <a:off x="369143" y="4715942"/>
            <a:ext cx="3031282" cy="2142058"/>
          </a:xfrm>
          <a:prstGeom prst="rect">
            <a:avLst/>
          </a:prstGeom>
        </p:spPr>
      </p:pic>
      <p:pic>
        <p:nvPicPr>
          <p:cNvPr id="4" name="Imagen 7">
            <a:extLst>
              <a:ext uri="{FF2B5EF4-FFF2-40B4-BE49-F238E27FC236}">
                <a16:creationId xmlns:a16="http://schemas.microsoft.com/office/drawing/2014/main" id="{EBC987BD-1354-1EA7-BA02-FADB94969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018" y="5487404"/>
            <a:ext cx="3289839" cy="599134"/>
          </a:xfrm>
          <a:prstGeom prst="rect">
            <a:avLst/>
          </a:prstGeom>
        </p:spPr>
      </p:pic>
      <p:sp>
        <p:nvSpPr>
          <p:cNvPr id="6" name="Rectangle 5">
            <a:extLst>
              <a:ext uri="{FF2B5EF4-FFF2-40B4-BE49-F238E27FC236}">
                <a16:creationId xmlns:a16="http://schemas.microsoft.com/office/drawing/2014/main" id="{3CAB194B-CF53-0271-0CFE-AC6042492592}"/>
              </a:ext>
            </a:extLst>
          </p:cNvPr>
          <p:cNvSpPr/>
          <p:nvPr/>
        </p:nvSpPr>
        <p:spPr>
          <a:xfrm>
            <a:off x="0" y="952500"/>
            <a:ext cx="12192000" cy="3324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1" i="0" u="none" strike="noStrike" kern="1200" cap="none" spc="0" normalizeH="0" baseline="0" noProof="0" dirty="0">
                <a:ln>
                  <a:noFill/>
                </a:ln>
                <a:solidFill>
                  <a:prstClr val="white"/>
                </a:solidFill>
                <a:effectLst/>
                <a:uLnTx/>
                <a:uFillTx/>
                <a:latin typeface="Calibri" panose="020F0502020204030204"/>
                <a:ea typeface="+mn-ea"/>
                <a:cs typeface="+mn-cs"/>
              </a:rPr>
              <a:t>Moltes gràcies per l’atenció!</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Calibri" panose="020F0502020204030204"/>
                <a:ea typeface="+mn-ea"/>
                <a:cs typeface="+mn-cs"/>
              </a:rPr>
              <a:t>Informe complet, amb annexos, bases de dades, aquesta presentació, etc.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Calibri" panose="020F0502020204030204"/>
                <a:ea typeface="+mn-ea"/>
                <a:cs typeface="+mn-cs"/>
              </a:rPr>
              <a:t>disponible a: </a:t>
            </a:r>
            <a:r>
              <a:rPr kumimoji="0" lang="ca-ES" sz="4400" b="1" i="0" u="none" strike="noStrike" kern="1200" cap="none" spc="0" normalizeH="0" baseline="0" noProof="0" dirty="0">
                <a:ln>
                  <a:noFill/>
                </a:ln>
                <a:solidFill>
                  <a:prstClr val="black"/>
                </a:solidFill>
                <a:effectLst/>
                <a:uLnTx/>
                <a:uFillTx/>
                <a:latin typeface="Calibri" panose="020F0502020204030204"/>
                <a:ea typeface="+mn-ea"/>
                <a:cs typeface="+mn-cs"/>
              </a:rPr>
              <a:t>ari.ad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84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27FD5F-7E61-4856-4107-CF07ADC027CA}"/>
              </a:ext>
            </a:extLst>
          </p:cNvPr>
          <p:cNvSpPr/>
          <p:nvPr/>
        </p:nvSpPr>
        <p:spPr>
          <a:xfrm>
            <a:off x="100640" y="1984080"/>
            <a:ext cx="11990717" cy="476609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2" name="Rectangle 1">
            <a:extLst>
              <a:ext uri="{FF2B5EF4-FFF2-40B4-BE49-F238E27FC236}">
                <a16:creationId xmlns:a16="http://schemas.microsoft.com/office/drawing/2014/main" id="{C5A5201D-EC7E-BE9A-3F08-0D329C159BC0}"/>
              </a:ext>
            </a:extLst>
          </p:cNvPr>
          <p:cNvSpPr/>
          <p:nvPr/>
        </p:nvSpPr>
        <p:spPr>
          <a:xfrm>
            <a:off x="3014934" y="849701"/>
            <a:ext cx="6150628" cy="105765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6001" y="1733647"/>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1B17E7B-7CD3-997D-0030-F6D9C12FC39A}"/>
              </a:ext>
            </a:extLst>
          </p:cNvPr>
          <p:cNvCxnSpPr/>
          <p:nvPr/>
        </p:nvCxnSpPr>
        <p:spPr>
          <a:xfrm>
            <a:off x="365186" y="1670387"/>
            <a:ext cx="0" cy="2225964"/>
          </a:xfrm>
          <a:prstGeom prst="straightConnector1">
            <a:avLst/>
          </a:prstGeom>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711E0767-E7F5-4F21-5908-7D8100C0F346}"/>
              </a:ext>
            </a:extLst>
          </p:cNvPr>
          <p:cNvCxnSpPr/>
          <p:nvPr/>
        </p:nvCxnSpPr>
        <p:spPr>
          <a:xfrm>
            <a:off x="1414733" y="1670387"/>
            <a:ext cx="0" cy="1504800"/>
          </a:xfrm>
          <a:prstGeom prst="straightConnector1">
            <a:avLst/>
          </a:prstGeom>
          <a:ln w="63500">
            <a:solidFill>
              <a:srgbClr val="993366"/>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FD27773-8A32-5E3A-AF4E-0CBC87A3B51B}"/>
              </a:ext>
            </a:extLst>
          </p:cNvPr>
          <p:cNvCxnSpPr/>
          <p:nvPr/>
        </p:nvCxnSpPr>
        <p:spPr>
          <a:xfrm>
            <a:off x="2550545" y="1670387"/>
            <a:ext cx="0" cy="784800"/>
          </a:xfrm>
          <a:prstGeom prst="straightConnector1">
            <a:avLst/>
          </a:prstGeom>
          <a:ln w="6350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07435FC-6132-78F5-EDAA-9FE80304C995}"/>
              </a:ext>
            </a:extLst>
          </p:cNvPr>
          <p:cNvCxnSpPr/>
          <p:nvPr/>
        </p:nvCxnSpPr>
        <p:spPr>
          <a:xfrm>
            <a:off x="9633876" y="1670387"/>
            <a:ext cx="0" cy="784800"/>
          </a:xfrm>
          <a:prstGeom prst="straightConnector1">
            <a:avLst/>
          </a:prstGeom>
          <a:ln w="63500">
            <a:solidFill>
              <a:schemeClr val="tx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1659DED-B094-E905-5589-4D689F0FB3ED}"/>
              </a:ext>
            </a:extLst>
          </p:cNvPr>
          <p:cNvCxnSpPr/>
          <p:nvPr/>
        </p:nvCxnSpPr>
        <p:spPr>
          <a:xfrm>
            <a:off x="10683423" y="1670387"/>
            <a:ext cx="0" cy="1504800"/>
          </a:xfrm>
          <a:prstGeom prst="straightConnector1">
            <a:avLst/>
          </a:prstGeom>
          <a:ln w="63500">
            <a:solidFill>
              <a:srgbClr val="FF66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1A914DB-76B4-31FD-29E9-F80840AC430B}"/>
              </a:ext>
            </a:extLst>
          </p:cNvPr>
          <p:cNvCxnSpPr/>
          <p:nvPr/>
        </p:nvCxnSpPr>
        <p:spPr>
          <a:xfrm>
            <a:off x="11819235" y="1670387"/>
            <a:ext cx="0" cy="2224800"/>
          </a:xfrm>
          <a:prstGeom prst="straightConnector1">
            <a:avLst/>
          </a:prstGeom>
          <a:ln w="63500">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88B550F6-D445-2563-F9BF-BC35642D174F}"/>
              </a:ext>
            </a:extLst>
          </p:cNvPr>
          <p:cNvGrpSpPr/>
          <p:nvPr/>
        </p:nvGrpSpPr>
        <p:grpSpPr>
          <a:xfrm>
            <a:off x="2429168" y="5281660"/>
            <a:ext cx="1025220" cy="963174"/>
            <a:chOff x="3514026" y="2535018"/>
            <a:chExt cx="624779" cy="608586"/>
          </a:xfrm>
          <a:solidFill>
            <a:schemeClr val="bg1">
              <a:lumMod val="95000"/>
            </a:schemeClr>
          </a:solidFill>
        </p:grpSpPr>
        <p:sp>
          <p:nvSpPr>
            <p:cNvPr id="17" name="Freeform: Shape 16">
              <a:extLst>
                <a:ext uri="{FF2B5EF4-FFF2-40B4-BE49-F238E27FC236}">
                  <a16:creationId xmlns:a16="http://schemas.microsoft.com/office/drawing/2014/main" id="{FFFD04B0-2EA6-8DBB-3C41-7914FCDF5DBC}"/>
                </a:ext>
              </a:extLst>
            </p:cNvPr>
            <p:cNvSpPr/>
            <p:nvPr/>
          </p:nvSpPr>
          <p:spPr>
            <a:xfrm>
              <a:off x="3514026" y="2707971"/>
              <a:ext cx="315275"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solidFill>
                <a:schemeClr val="bg1">
                  <a:lumMod val="95000"/>
                </a:schemeClr>
              </a:solidFill>
              <a:prstDash val="solid"/>
              <a:miter/>
            </a:ln>
          </p:spPr>
          <p:txBody>
            <a:bodyPr rtlCol="0" anchor="ctr"/>
            <a:lstStyle/>
            <a:p>
              <a:endParaRPr lang="ca-ES"/>
            </a:p>
          </p:txBody>
        </p:sp>
        <p:sp>
          <p:nvSpPr>
            <p:cNvPr id="18" name="Freeform: Shape 17">
              <a:extLst>
                <a:ext uri="{FF2B5EF4-FFF2-40B4-BE49-F238E27FC236}">
                  <a16:creationId xmlns:a16="http://schemas.microsoft.com/office/drawing/2014/main" id="{1016E0DC-6AC9-321C-8481-F7A4C2C797C8}"/>
                </a:ext>
              </a:extLst>
            </p:cNvPr>
            <p:cNvSpPr/>
            <p:nvPr/>
          </p:nvSpPr>
          <p:spPr>
            <a:xfrm>
              <a:off x="3878433" y="2708891"/>
              <a:ext cx="260372" cy="434713"/>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solidFill>
                <a:schemeClr val="bg1">
                  <a:lumMod val="95000"/>
                </a:schemeClr>
              </a:solidFill>
              <a:prstDash val="solid"/>
              <a:miter/>
            </a:ln>
          </p:spPr>
          <p:txBody>
            <a:bodyPr rtlCol="0" anchor="ctr"/>
            <a:lstStyle/>
            <a:p>
              <a:endParaRPr lang="ca-ES"/>
            </a:p>
          </p:txBody>
        </p:sp>
        <p:sp>
          <p:nvSpPr>
            <p:cNvPr id="19" name="Freeform: Shape 18">
              <a:extLst>
                <a:ext uri="{FF2B5EF4-FFF2-40B4-BE49-F238E27FC236}">
                  <a16:creationId xmlns:a16="http://schemas.microsoft.com/office/drawing/2014/main" id="{FCEFC1CD-2171-12C7-24FC-FC09B70869DE}"/>
                </a:ext>
              </a:extLst>
            </p:cNvPr>
            <p:cNvSpPr/>
            <p:nvPr/>
          </p:nvSpPr>
          <p:spPr>
            <a:xfrm>
              <a:off x="3629965" y="2535018"/>
              <a:ext cx="446734" cy="133349"/>
            </a:xfrm>
            <a:custGeom>
              <a:avLst/>
              <a:gdLst>
                <a:gd name="connsiteX0" fmla="*/ 346913 w 446734"/>
                <a:gd name="connsiteY0" fmla="*/ 95215 h 133349"/>
                <a:gd name="connsiteX1" fmla="*/ 327863 w 446734"/>
                <a:gd name="connsiteY1" fmla="*/ 114265 h 133349"/>
                <a:gd name="connsiteX2" fmla="*/ 346913 w 446734"/>
                <a:gd name="connsiteY2" fmla="*/ 133315 h 133349"/>
                <a:gd name="connsiteX3" fmla="*/ 425208 w 446734"/>
                <a:gd name="connsiteY3" fmla="*/ 133315 h 133349"/>
                <a:gd name="connsiteX4" fmla="*/ 427399 w 446734"/>
                <a:gd name="connsiteY4" fmla="*/ 133315 h 133349"/>
                <a:gd name="connsiteX5" fmla="*/ 437686 w 446734"/>
                <a:gd name="connsiteY5" fmla="*/ 130172 h 133349"/>
                <a:gd name="connsiteX6" fmla="*/ 439019 w 446734"/>
                <a:gd name="connsiteY6" fmla="*/ 129314 h 133349"/>
                <a:gd name="connsiteX7" fmla="*/ 439591 w 446734"/>
                <a:gd name="connsiteY7" fmla="*/ 128838 h 133349"/>
                <a:gd name="connsiteX8" fmla="*/ 439591 w 446734"/>
                <a:gd name="connsiteY8" fmla="*/ 128838 h 133349"/>
                <a:gd name="connsiteX9" fmla="*/ 440829 w 446734"/>
                <a:gd name="connsiteY9" fmla="*/ 127886 h 133349"/>
                <a:gd name="connsiteX10" fmla="*/ 446735 w 446734"/>
                <a:gd name="connsiteY10" fmla="*/ 114265 h 133349"/>
                <a:gd name="connsiteX11" fmla="*/ 446735 w 446734"/>
                <a:gd name="connsiteY11" fmla="*/ 33493 h 133349"/>
                <a:gd name="connsiteX12" fmla="*/ 427685 w 446734"/>
                <a:gd name="connsiteY12" fmla="*/ 14443 h 133349"/>
                <a:gd name="connsiteX13" fmla="*/ 408635 w 446734"/>
                <a:gd name="connsiteY13" fmla="*/ 33493 h 133349"/>
                <a:gd name="connsiteX14" fmla="*/ 408635 w 446734"/>
                <a:gd name="connsiteY14" fmla="*/ 68259 h 133349"/>
                <a:gd name="connsiteX15" fmla="*/ 408635 w 446734"/>
                <a:gd name="connsiteY15" fmla="*/ 68259 h 133349"/>
                <a:gd name="connsiteX16" fmla="*/ 5805 w 446734"/>
                <a:gd name="connsiteY16" fmla="*/ 100422 h 133349"/>
                <a:gd name="connsiteX17" fmla="*/ 4489 w 446734"/>
                <a:gd name="connsiteY17" fmla="*/ 101978 h 133349"/>
                <a:gd name="connsiteX18" fmla="*/ 6775 w 446734"/>
                <a:gd name="connsiteY18" fmla="*/ 128838 h 133349"/>
                <a:gd name="connsiteX19" fmla="*/ 33635 w 446734"/>
                <a:gd name="connsiteY19" fmla="*/ 126552 h 133349"/>
                <a:gd name="connsiteX20" fmla="*/ 381107 w 446734"/>
                <a:gd name="connsiteY20" fmla="*/ 9492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734" h="133349">
                  <a:moveTo>
                    <a:pt x="346913" y="95215"/>
                  </a:moveTo>
                  <a:cubicBezTo>
                    <a:pt x="336391" y="95215"/>
                    <a:pt x="327863" y="103744"/>
                    <a:pt x="327863" y="114265"/>
                  </a:cubicBezTo>
                  <a:cubicBezTo>
                    <a:pt x="327863" y="124786"/>
                    <a:pt x="336391" y="133315"/>
                    <a:pt x="346913" y="133315"/>
                  </a:cubicBezTo>
                  <a:lnTo>
                    <a:pt x="425208" y="133315"/>
                  </a:lnTo>
                  <a:cubicBezTo>
                    <a:pt x="425938" y="133362"/>
                    <a:pt x="426669" y="133362"/>
                    <a:pt x="427399" y="133315"/>
                  </a:cubicBezTo>
                  <a:cubicBezTo>
                    <a:pt x="431065" y="133316"/>
                    <a:pt x="434647" y="132221"/>
                    <a:pt x="437686" y="130172"/>
                  </a:cubicBezTo>
                  <a:lnTo>
                    <a:pt x="439019" y="129314"/>
                  </a:lnTo>
                  <a:lnTo>
                    <a:pt x="439591" y="128838"/>
                  </a:lnTo>
                  <a:lnTo>
                    <a:pt x="439591" y="128838"/>
                  </a:lnTo>
                  <a:lnTo>
                    <a:pt x="440829" y="127886"/>
                  </a:lnTo>
                  <a:cubicBezTo>
                    <a:pt x="444558" y="124331"/>
                    <a:pt x="446689" y="119417"/>
                    <a:pt x="446735" y="114265"/>
                  </a:cubicBezTo>
                  <a:lnTo>
                    <a:pt x="446735" y="33493"/>
                  </a:lnTo>
                  <a:cubicBezTo>
                    <a:pt x="446735" y="22972"/>
                    <a:pt x="438206" y="14443"/>
                    <a:pt x="427685" y="14443"/>
                  </a:cubicBezTo>
                  <a:cubicBezTo>
                    <a:pt x="417163" y="14443"/>
                    <a:pt x="408635" y="22972"/>
                    <a:pt x="408635" y="33493"/>
                  </a:cubicBezTo>
                  <a:lnTo>
                    <a:pt x="408635" y="68259"/>
                  </a:lnTo>
                  <a:lnTo>
                    <a:pt x="408635" y="68259"/>
                  </a:lnTo>
                  <a:cubicBezTo>
                    <a:pt x="288515" y="-34097"/>
                    <a:pt x="108162" y="-19698"/>
                    <a:pt x="5805" y="100422"/>
                  </a:cubicBezTo>
                  <a:cubicBezTo>
                    <a:pt x="5364" y="100938"/>
                    <a:pt x="4926" y="101458"/>
                    <a:pt x="4489" y="101978"/>
                  </a:cubicBezTo>
                  <a:cubicBezTo>
                    <a:pt x="-2297" y="110026"/>
                    <a:pt x="-1274" y="122053"/>
                    <a:pt x="6775" y="128838"/>
                  </a:cubicBezTo>
                  <a:cubicBezTo>
                    <a:pt x="14824" y="135624"/>
                    <a:pt x="26850" y="134601"/>
                    <a:pt x="33635" y="126552"/>
                  </a:cubicBezTo>
                  <a:cubicBezTo>
                    <a:pt x="121112" y="22359"/>
                    <a:pt x="276259" y="8240"/>
                    <a:pt x="381107" y="94929"/>
                  </a:cubicBezTo>
                  <a:close/>
                </a:path>
              </a:pathLst>
            </a:custGeom>
            <a:grpFill/>
            <a:ln w="9525" cap="flat">
              <a:solidFill>
                <a:schemeClr val="bg1">
                  <a:lumMod val="95000"/>
                </a:schemeClr>
              </a:solidFill>
              <a:prstDash val="solid"/>
              <a:miter/>
            </a:ln>
          </p:spPr>
          <p:txBody>
            <a:bodyPr rtlCol="0" anchor="ctr"/>
            <a:lstStyle/>
            <a:p>
              <a:endParaRPr lang="ca-ES"/>
            </a:p>
          </p:txBody>
        </p:sp>
      </p:grpSp>
      <p:grpSp>
        <p:nvGrpSpPr>
          <p:cNvPr id="24" name="Group 23">
            <a:extLst>
              <a:ext uri="{FF2B5EF4-FFF2-40B4-BE49-F238E27FC236}">
                <a16:creationId xmlns:a16="http://schemas.microsoft.com/office/drawing/2014/main" id="{F7E841CC-897D-83B2-CCA4-44EC65DDE858}"/>
              </a:ext>
            </a:extLst>
          </p:cNvPr>
          <p:cNvGrpSpPr/>
          <p:nvPr/>
        </p:nvGrpSpPr>
        <p:grpSpPr>
          <a:xfrm>
            <a:off x="8737614" y="5281660"/>
            <a:ext cx="1025220" cy="963174"/>
            <a:chOff x="3514026" y="2535018"/>
            <a:chExt cx="624779" cy="608586"/>
          </a:xfrm>
          <a:solidFill>
            <a:schemeClr val="bg1">
              <a:lumMod val="95000"/>
            </a:schemeClr>
          </a:solidFill>
        </p:grpSpPr>
        <p:sp>
          <p:nvSpPr>
            <p:cNvPr id="25" name="Freeform: Shape 24">
              <a:extLst>
                <a:ext uri="{FF2B5EF4-FFF2-40B4-BE49-F238E27FC236}">
                  <a16:creationId xmlns:a16="http://schemas.microsoft.com/office/drawing/2014/main" id="{B9C2FC4C-C164-F5E6-192F-79B849C19FBC}"/>
                </a:ext>
              </a:extLst>
            </p:cNvPr>
            <p:cNvSpPr/>
            <p:nvPr/>
          </p:nvSpPr>
          <p:spPr>
            <a:xfrm>
              <a:off x="3514026" y="2707971"/>
              <a:ext cx="315275"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solidFill>
                <a:schemeClr val="bg1">
                  <a:lumMod val="95000"/>
                </a:schemeClr>
              </a:solidFill>
              <a:prstDash val="solid"/>
              <a:miter/>
            </a:ln>
          </p:spPr>
          <p:txBody>
            <a:bodyPr rtlCol="0" anchor="ctr"/>
            <a:lstStyle/>
            <a:p>
              <a:endParaRPr lang="ca-ES"/>
            </a:p>
          </p:txBody>
        </p:sp>
        <p:sp>
          <p:nvSpPr>
            <p:cNvPr id="26" name="Freeform: Shape 25">
              <a:extLst>
                <a:ext uri="{FF2B5EF4-FFF2-40B4-BE49-F238E27FC236}">
                  <a16:creationId xmlns:a16="http://schemas.microsoft.com/office/drawing/2014/main" id="{BBFC175B-D9AD-C12A-BE84-B615C4437399}"/>
                </a:ext>
              </a:extLst>
            </p:cNvPr>
            <p:cNvSpPr/>
            <p:nvPr/>
          </p:nvSpPr>
          <p:spPr>
            <a:xfrm>
              <a:off x="3878433" y="2708891"/>
              <a:ext cx="260372" cy="434713"/>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solidFill>
                <a:schemeClr val="bg1">
                  <a:lumMod val="95000"/>
                </a:schemeClr>
              </a:solidFill>
              <a:prstDash val="solid"/>
              <a:miter/>
            </a:ln>
          </p:spPr>
          <p:txBody>
            <a:bodyPr rtlCol="0" anchor="ctr"/>
            <a:lstStyle/>
            <a:p>
              <a:endParaRPr lang="ca-ES"/>
            </a:p>
          </p:txBody>
        </p:sp>
        <p:sp>
          <p:nvSpPr>
            <p:cNvPr id="27" name="Freeform: Shape 26">
              <a:extLst>
                <a:ext uri="{FF2B5EF4-FFF2-40B4-BE49-F238E27FC236}">
                  <a16:creationId xmlns:a16="http://schemas.microsoft.com/office/drawing/2014/main" id="{AFD173B6-A17A-5397-F829-709744283861}"/>
                </a:ext>
              </a:extLst>
            </p:cNvPr>
            <p:cNvSpPr/>
            <p:nvPr/>
          </p:nvSpPr>
          <p:spPr>
            <a:xfrm>
              <a:off x="3629965" y="2535018"/>
              <a:ext cx="446734" cy="133349"/>
            </a:xfrm>
            <a:custGeom>
              <a:avLst/>
              <a:gdLst>
                <a:gd name="connsiteX0" fmla="*/ 346913 w 446734"/>
                <a:gd name="connsiteY0" fmla="*/ 95215 h 133349"/>
                <a:gd name="connsiteX1" fmla="*/ 327863 w 446734"/>
                <a:gd name="connsiteY1" fmla="*/ 114265 h 133349"/>
                <a:gd name="connsiteX2" fmla="*/ 346913 w 446734"/>
                <a:gd name="connsiteY2" fmla="*/ 133315 h 133349"/>
                <a:gd name="connsiteX3" fmla="*/ 425208 w 446734"/>
                <a:gd name="connsiteY3" fmla="*/ 133315 h 133349"/>
                <a:gd name="connsiteX4" fmla="*/ 427399 w 446734"/>
                <a:gd name="connsiteY4" fmla="*/ 133315 h 133349"/>
                <a:gd name="connsiteX5" fmla="*/ 437686 w 446734"/>
                <a:gd name="connsiteY5" fmla="*/ 130172 h 133349"/>
                <a:gd name="connsiteX6" fmla="*/ 439019 w 446734"/>
                <a:gd name="connsiteY6" fmla="*/ 129314 h 133349"/>
                <a:gd name="connsiteX7" fmla="*/ 439591 w 446734"/>
                <a:gd name="connsiteY7" fmla="*/ 128838 h 133349"/>
                <a:gd name="connsiteX8" fmla="*/ 439591 w 446734"/>
                <a:gd name="connsiteY8" fmla="*/ 128838 h 133349"/>
                <a:gd name="connsiteX9" fmla="*/ 440829 w 446734"/>
                <a:gd name="connsiteY9" fmla="*/ 127886 h 133349"/>
                <a:gd name="connsiteX10" fmla="*/ 446735 w 446734"/>
                <a:gd name="connsiteY10" fmla="*/ 114265 h 133349"/>
                <a:gd name="connsiteX11" fmla="*/ 446735 w 446734"/>
                <a:gd name="connsiteY11" fmla="*/ 33493 h 133349"/>
                <a:gd name="connsiteX12" fmla="*/ 427685 w 446734"/>
                <a:gd name="connsiteY12" fmla="*/ 14443 h 133349"/>
                <a:gd name="connsiteX13" fmla="*/ 408635 w 446734"/>
                <a:gd name="connsiteY13" fmla="*/ 33493 h 133349"/>
                <a:gd name="connsiteX14" fmla="*/ 408635 w 446734"/>
                <a:gd name="connsiteY14" fmla="*/ 68259 h 133349"/>
                <a:gd name="connsiteX15" fmla="*/ 408635 w 446734"/>
                <a:gd name="connsiteY15" fmla="*/ 68259 h 133349"/>
                <a:gd name="connsiteX16" fmla="*/ 5805 w 446734"/>
                <a:gd name="connsiteY16" fmla="*/ 100422 h 133349"/>
                <a:gd name="connsiteX17" fmla="*/ 4489 w 446734"/>
                <a:gd name="connsiteY17" fmla="*/ 101978 h 133349"/>
                <a:gd name="connsiteX18" fmla="*/ 6775 w 446734"/>
                <a:gd name="connsiteY18" fmla="*/ 128838 h 133349"/>
                <a:gd name="connsiteX19" fmla="*/ 33635 w 446734"/>
                <a:gd name="connsiteY19" fmla="*/ 126552 h 133349"/>
                <a:gd name="connsiteX20" fmla="*/ 381107 w 446734"/>
                <a:gd name="connsiteY20" fmla="*/ 9492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734" h="133349">
                  <a:moveTo>
                    <a:pt x="346913" y="95215"/>
                  </a:moveTo>
                  <a:cubicBezTo>
                    <a:pt x="336391" y="95215"/>
                    <a:pt x="327863" y="103744"/>
                    <a:pt x="327863" y="114265"/>
                  </a:cubicBezTo>
                  <a:cubicBezTo>
                    <a:pt x="327863" y="124786"/>
                    <a:pt x="336391" y="133315"/>
                    <a:pt x="346913" y="133315"/>
                  </a:cubicBezTo>
                  <a:lnTo>
                    <a:pt x="425208" y="133315"/>
                  </a:lnTo>
                  <a:cubicBezTo>
                    <a:pt x="425938" y="133362"/>
                    <a:pt x="426669" y="133362"/>
                    <a:pt x="427399" y="133315"/>
                  </a:cubicBezTo>
                  <a:cubicBezTo>
                    <a:pt x="431065" y="133316"/>
                    <a:pt x="434647" y="132221"/>
                    <a:pt x="437686" y="130172"/>
                  </a:cubicBezTo>
                  <a:lnTo>
                    <a:pt x="439019" y="129314"/>
                  </a:lnTo>
                  <a:lnTo>
                    <a:pt x="439591" y="128838"/>
                  </a:lnTo>
                  <a:lnTo>
                    <a:pt x="439591" y="128838"/>
                  </a:lnTo>
                  <a:lnTo>
                    <a:pt x="440829" y="127886"/>
                  </a:lnTo>
                  <a:cubicBezTo>
                    <a:pt x="444558" y="124331"/>
                    <a:pt x="446689" y="119417"/>
                    <a:pt x="446735" y="114265"/>
                  </a:cubicBezTo>
                  <a:lnTo>
                    <a:pt x="446735" y="33493"/>
                  </a:lnTo>
                  <a:cubicBezTo>
                    <a:pt x="446735" y="22972"/>
                    <a:pt x="438206" y="14443"/>
                    <a:pt x="427685" y="14443"/>
                  </a:cubicBezTo>
                  <a:cubicBezTo>
                    <a:pt x="417163" y="14443"/>
                    <a:pt x="408635" y="22972"/>
                    <a:pt x="408635" y="33493"/>
                  </a:cubicBezTo>
                  <a:lnTo>
                    <a:pt x="408635" y="68259"/>
                  </a:lnTo>
                  <a:lnTo>
                    <a:pt x="408635" y="68259"/>
                  </a:lnTo>
                  <a:cubicBezTo>
                    <a:pt x="288515" y="-34097"/>
                    <a:pt x="108162" y="-19698"/>
                    <a:pt x="5805" y="100422"/>
                  </a:cubicBezTo>
                  <a:cubicBezTo>
                    <a:pt x="5364" y="100938"/>
                    <a:pt x="4926" y="101458"/>
                    <a:pt x="4489" y="101978"/>
                  </a:cubicBezTo>
                  <a:cubicBezTo>
                    <a:pt x="-2297" y="110026"/>
                    <a:pt x="-1274" y="122053"/>
                    <a:pt x="6775" y="128838"/>
                  </a:cubicBezTo>
                  <a:cubicBezTo>
                    <a:pt x="14824" y="135624"/>
                    <a:pt x="26850" y="134601"/>
                    <a:pt x="33635" y="126552"/>
                  </a:cubicBezTo>
                  <a:cubicBezTo>
                    <a:pt x="121112" y="22359"/>
                    <a:pt x="276259" y="8240"/>
                    <a:pt x="381107" y="94929"/>
                  </a:cubicBezTo>
                  <a:close/>
                </a:path>
              </a:pathLst>
            </a:custGeom>
            <a:grpFill/>
            <a:ln w="9525" cap="flat">
              <a:solidFill>
                <a:schemeClr val="bg1">
                  <a:lumMod val="95000"/>
                </a:schemeClr>
              </a:solidFill>
              <a:prstDash val="solid"/>
              <a:miter/>
            </a:ln>
          </p:spPr>
          <p:txBody>
            <a:bodyPr rtlCol="0" anchor="ctr"/>
            <a:lstStyle/>
            <a:p>
              <a:endParaRPr lang="ca-ES"/>
            </a:p>
          </p:txBody>
        </p:sp>
      </p:grpSp>
    </p:spTree>
    <p:extLst>
      <p:ext uri="{BB962C8B-B14F-4D97-AF65-F5344CB8AC3E}">
        <p14:creationId xmlns:p14="http://schemas.microsoft.com/office/powerpoint/2010/main" val="272531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9BB94A-B4B0-8A04-24D9-CA4349E35AEA}"/>
              </a:ext>
            </a:extLst>
          </p:cNvPr>
          <p:cNvGraphicFramePr/>
          <p:nvPr>
            <p:extLst>
              <p:ext uri="{D42A27DB-BD31-4B8C-83A1-F6EECF244321}">
                <p14:modId xmlns:p14="http://schemas.microsoft.com/office/powerpoint/2010/main" val="3100352317"/>
              </p:ext>
            </p:extLst>
          </p:nvPr>
        </p:nvGraphicFramePr>
        <p:xfrm>
          <a:off x="2990573" y="1117698"/>
          <a:ext cx="6409381" cy="453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D957F9C0-EAC2-0CAE-3244-EFFBA91D56BA}"/>
              </a:ext>
            </a:extLst>
          </p:cNvPr>
          <p:cNvCxnSpPr>
            <a:cxnSpLocks/>
          </p:cNvCxnSpPr>
          <p:nvPr/>
        </p:nvCxnSpPr>
        <p:spPr>
          <a:xfrm>
            <a:off x="8714098" y="4110846"/>
            <a:ext cx="3267075"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5" descr="A black background with a black square&#10;&#10;Description automatically generated with medium confidence">
            <a:extLst>
              <a:ext uri="{FF2B5EF4-FFF2-40B4-BE49-F238E27FC236}">
                <a16:creationId xmlns:a16="http://schemas.microsoft.com/office/drawing/2014/main" id="{71AD70D5-E0B9-B1DB-9336-2290BCEDBC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9799" y="3205531"/>
            <a:ext cx="742950" cy="742950"/>
          </a:xfrm>
          <a:prstGeom prst="rect">
            <a:avLst/>
          </a:prstGeom>
        </p:spPr>
      </p:pic>
      <p:pic>
        <p:nvPicPr>
          <p:cNvPr id="8" name="Picture 7" descr="A blue cover with white stars&#10;&#10;Description automatically generated">
            <a:extLst>
              <a:ext uri="{FF2B5EF4-FFF2-40B4-BE49-F238E27FC236}">
                <a16:creationId xmlns:a16="http://schemas.microsoft.com/office/drawing/2014/main" id="{392C0DBE-6AFA-1291-DF84-C63B5D0745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9274" y="2909517"/>
            <a:ext cx="716724" cy="1017532"/>
          </a:xfrm>
          <a:prstGeom prst="rect">
            <a:avLst/>
          </a:prstGeom>
        </p:spPr>
      </p:pic>
      <p:pic>
        <p:nvPicPr>
          <p:cNvPr id="15" name="Picture 14">
            <a:extLst>
              <a:ext uri="{FF2B5EF4-FFF2-40B4-BE49-F238E27FC236}">
                <a16:creationId xmlns:a16="http://schemas.microsoft.com/office/drawing/2014/main" id="{EDC9DE4C-6787-0E6C-CFB3-C99834861D0B}"/>
              </a:ext>
            </a:extLst>
          </p:cNvPr>
          <p:cNvPicPr>
            <a:picLocks noChangeAspect="1"/>
          </p:cNvPicPr>
          <p:nvPr/>
        </p:nvPicPr>
        <p:blipFill>
          <a:blip r:embed="rId10"/>
          <a:stretch>
            <a:fillRect/>
          </a:stretch>
        </p:blipFill>
        <p:spPr>
          <a:xfrm>
            <a:off x="8639175" y="2909517"/>
            <a:ext cx="876298" cy="1038964"/>
          </a:xfrm>
          <a:prstGeom prst="rect">
            <a:avLst/>
          </a:prstGeom>
        </p:spPr>
      </p:pic>
      <p:pic>
        <p:nvPicPr>
          <p:cNvPr id="19" name="Picture 18">
            <a:extLst>
              <a:ext uri="{FF2B5EF4-FFF2-40B4-BE49-F238E27FC236}">
                <a16:creationId xmlns:a16="http://schemas.microsoft.com/office/drawing/2014/main" id="{CB21084F-14A3-B81E-D085-63095869B06F}"/>
              </a:ext>
            </a:extLst>
          </p:cNvPr>
          <p:cNvPicPr>
            <a:picLocks noChangeAspect="1"/>
          </p:cNvPicPr>
          <p:nvPr/>
        </p:nvPicPr>
        <p:blipFill>
          <a:blip r:embed="rId11"/>
          <a:stretch>
            <a:fillRect/>
          </a:stretch>
        </p:blipFill>
        <p:spPr>
          <a:xfrm>
            <a:off x="4757620" y="98832"/>
            <a:ext cx="676277" cy="926749"/>
          </a:xfrm>
          <a:prstGeom prst="rect">
            <a:avLst/>
          </a:prstGeom>
        </p:spPr>
      </p:pic>
      <p:sp>
        <p:nvSpPr>
          <p:cNvPr id="20" name="TextBox 19">
            <a:extLst>
              <a:ext uri="{FF2B5EF4-FFF2-40B4-BE49-F238E27FC236}">
                <a16:creationId xmlns:a16="http://schemas.microsoft.com/office/drawing/2014/main" id="{F817093D-C90A-1BFA-4FD4-02EF7E0B18C7}"/>
              </a:ext>
            </a:extLst>
          </p:cNvPr>
          <p:cNvSpPr txBox="1"/>
          <p:nvPr/>
        </p:nvSpPr>
        <p:spPr>
          <a:xfrm>
            <a:off x="5691073" y="327534"/>
            <a:ext cx="990602" cy="369332"/>
          </a:xfrm>
          <a:prstGeom prst="rect">
            <a:avLst/>
          </a:prstGeom>
          <a:noFill/>
        </p:spPr>
        <p:txBody>
          <a:bodyPr wrap="square" rtlCol="0">
            <a:spAutoFit/>
          </a:bodyPr>
          <a:lstStyle/>
          <a:p>
            <a:r>
              <a:rPr lang="ca-ES" dirty="0"/>
              <a:t>ex ante</a:t>
            </a:r>
          </a:p>
        </p:txBody>
      </p:sp>
      <p:sp>
        <p:nvSpPr>
          <p:cNvPr id="22" name="Oval 21">
            <a:extLst>
              <a:ext uri="{FF2B5EF4-FFF2-40B4-BE49-F238E27FC236}">
                <a16:creationId xmlns:a16="http://schemas.microsoft.com/office/drawing/2014/main" id="{FB9DB6F3-D01B-85BC-DA00-ED0E902FE567}"/>
              </a:ext>
            </a:extLst>
          </p:cNvPr>
          <p:cNvSpPr/>
          <p:nvPr/>
        </p:nvSpPr>
        <p:spPr>
          <a:xfrm flipV="1">
            <a:off x="6938851" y="512200"/>
            <a:ext cx="45719" cy="45719"/>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6" name="Picture 25" descr="A colorful funnel with different colored layers&#10;&#10;Description automatically generated with medium confidence">
            <a:extLst>
              <a:ext uri="{FF2B5EF4-FFF2-40B4-BE49-F238E27FC236}">
                <a16:creationId xmlns:a16="http://schemas.microsoft.com/office/drawing/2014/main" id="{2D8F7A3B-5D51-6A3F-3A71-1D08B9CF92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1073" y="5654578"/>
            <a:ext cx="1008379" cy="1181099"/>
          </a:xfrm>
          <a:prstGeom prst="rect">
            <a:avLst/>
          </a:prstGeom>
        </p:spPr>
      </p:pic>
      <p:pic>
        <p:nvPicPr>
          <p:cNvPr id="28" name="Picture 27" descr="A grey map of the country&#10;&#10;Description automatically generated with medium confidence">
            <a:extLst>
              <a:ext uri="{FF2B5EF4-FFF2-40B4-BE49-F238E27FC236}">
                <a16:creationId xmlns:a16="http://schemas.microsoft.com/office/drawing/2014/main" id="{0DE1796A-299C-A97B-243E-B547A7033C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6217" y="2737628"/>
            <a:ext cx="1382743" cy="1382743"/>
          </a:xfrm>
          <a:prstGeom prst="rect">
            <a:avLst/>
          </a:prstGeom>
        </p:spPr>
      </p:pic>
    </p:spTree>
    <p:extLst>
      <p:ext uri="{BB962C8B-B14F-4D97-AF65-F5344CB8AC3E}">
        <p14:creationId xmlns:p14="http://schemas.microsoft.com/office/powerpoint/2010/main" val="11795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8DFA2A-B917-1156-07CA-1628FCABA2D4}"/>
              </a:ext>
            </a:extLst>
          </p:cNvPr>
          <p:cNvSpPr txBox="1"/>
          <p:nvPr/>
        </p:nvSpPr>
        <p:spPr>
          <a:xfrm>
            <a:off x="228600" y="2152657"/>
            <a:ext cx="11811000" cy="3043205"/>
          </a:xfrm>
          <a:prstGeom prst="rect">
            <a:avLst/>
          </a:prstGeom>
          <a:noFill/>
        </p:spPr>
        <p:txBody>
          <a:bodyPr wrap="square">
            <a:spAutoFit/>
          </a:bodyPr>
          <a:lstStyle/>
          <a:p>
            <a:pPr algn="just">
              <a:lnSpc>
                <a:spcPct val="107000"/>
              </a:lnSpc>
              <a:spcAft>
                <a:spcPts val="800"/>
              </a:spcAft>
            </a:pPr>
            <a:r>
              <a:rPr lang="ca-ES" sz="2800" b="1"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Contribuir amb informació de qualitat a què els ciutadans d’Andorra es puguin construir una opinió informada sobre una qüestió altament complexa com l’acord d’associació entre Andorra i la Unió Europea</a:t>
            </a:r>
          </a:p>
          <a:p>
            <a:pPr algn="just">
              <a:lnSpc>
                <a:spcPct val="107000"/>
              </a:lnSpc>
              <a:spcAft>
                <a:spcPts val="800"/>
              </a:spcAft>
            </a:pPr>
            <a:endParaRPr lang="ca-ES" sz="2800" b="1" kern="1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a-ES" sz="2800" b="1"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Contribuir a l’enriquiment i a la millora del debat públic —existent i necessari— al voltant de l’acord d’associació entre Andorra i la Unió Europea</a:t>
            </a:r>
            <a:endParaRPr lang="ca-AD" sz="2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2800" b="1" dirty="0">
                <a:solidFill>
                  <a:schemeClr val="tx1">
                    <a:lumMod val="85000"/>
                    <a:lumOff val="15000"/>
                  </a:schemeClr>
                </a:solidFill>
              </a:rPr>
              <a:t>Objectius principals</a:t>
            </a:r>
          </a:p>
        </p:txBody>
      </p:sp>
    </p:spTree>
    <p:extLst>
      <p:ext uri="{BB962C8B-B14F-4D97-AF65-F5344CB8AC3E}">
        <p14:creationId xmlns:p14="http://schemas.microsoft.com/office/powerpoint/2010/main" val="322483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5BE932-6F52-B01A-E7E1-59B4DCB4F794}"/>
              </a:ext>
            </a:extLst>
          </p:cNvPr>
          <p:cNvPicPr>
            <a:picLocks noChangeAspect="1"/>
          </p:cNvPicPr>
          <p:nvPr/>
        </p:nvPicPr>
        <p:blipFill>
          <a:blip r:embed="rId2"/>
          <a:stretch>
            <a:fillRect/>
          </a:stretch>
        </p:blipFill>
        <p:spPr>
          <a:xfrm>
            <a:off x="-865290" y="1447863"/>
            <a:ext cx="6388100" cy="4978400"/>
          </a:xfrm>
          <a:prstGeom prst="rect">
            <a:avLst/>
          </a:prstGeom>
        </p:spPr>
      </p:pic>
      <p:sp>
        <p:nvSpPr>
          <p:cNvPr id="4" name="TextBox 3">
            <a:extLst>
              <a:ext uri="{FF2B5EF4-FFF2-40B4-BE49-F238E27FC236}">
                <a16:creationId xmlns:a16="http://schemas.microsoft.com/office/drawing/2014/main" id="{0B6BA8E8-2229-BC8C-0639-0591BB40159E}"/>
              </a:ext>
            </a:extLst>
          </p:cNvPr>
          <p:cNvSpPr txBox="1"/>
          <p:nvPr/>
        </p:nvSpPr>
        <p:spPr>
          <a:xfrm>
            <a:off x="5600700" y="2142397"/>
            <a:ext cx="6591300" cy="954107"/>
          </a:xfrm>
          <a:prstGeom prst="rect">
            <a:avLst/>
          </a:prstGeom>
          <a:noFill/>
        </p:spPr>
        <p:txBody>
          <a:bodyPr wrap="square">
            <a:spAutoFit/>
          </a:bodyPr>
          <a:lstStyle/>
          <a:p>
            <a:r>
              <a:rPr lang="ca-ES" sz="2800" b="1" dirty="0"/>
              <a:t>2. </a:t>
            </a:r>
            <a:r>
              <a:rPr lang="ca-ES" sz="2800" b="1" dirty="0">
                <a:solidFill>
                  <a:schemeClr val="bg1"/>
                </a:solidFill>
              </a:rPr>
              <a:t>Com hem treballat el que hem treballat?</a:t>
            </a:r>
          </a:p>
          <a:p>
            <a:r>
              <a:rPr lang="ca-ES" sz="2800" dirty="0">
                <a:solidFill>
                  <a:schemeClr val="bg1"/>
                </a:solidFill>
              </a:rPr>
              <a:t>    (i per què ho hem fet així?)</a:t>
            </a:r>
          </a:p>
        </p:txBody>
      </p:sp>
    </p:spTree>
    <p:extLst>
      <p:ext uri="{BB962C8B-B14F-4D97-AF65-F5344CB8AC3E}">
        <p14:creationId xmlns:p14="http://schemas.microsoft.com/office/powerpoint/2010/main" val="404125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2800" b="1" dirty="0">
                <a:solidFill>
                  <a:schemeClr val="tx1">
                    <a:lumMod val="85000"/>
                    <a:lumOff val="15000"/>
                  </a:schemeClr>
                </a:solidFill>
              </a:rPr>
              <a:t>Metodologia_ </a:t>
            </a:r>
            <a:r>
              <a:rPr lang="ca-ES" sz="2800" dirty="0">
                <a:solidFill>
                  <a:schemeClr val="tx1">
                    <a:lumMod val="85000"/>
                    <a:lumOff val="15000"/>
                  </a:schemeClr>
                </a:solidFill>
              </a:rPr>
              <a:t>(objectiu: un marc objectivat per mirar-nos l’AA)</a:t>
            </a:r>
          </a:p>
        </p:txBody>
      </p:sp>
      <p:sp>
        <p:nvSpPr>
          <p:cNvPr id="2" name="Rectangle 1">
            <a:extLst>
              <a:ext uri="{FF2B5EF4-FFF2-40B4-BE49-F238E27FC236}">
                <a16:creationId xmlns:a16="http://schemas.microsoft.com/office/drawing/2014/main" id="{1499501F-3D92-6B8B-39EA-3A1BEDA487FC}"/>
              </a:ext>
            </a:extLst>
          </p:cNvPr>
          <p:cNvSpPr/>
          <p:nvPr/>
        </p:nvSpPr>
        <p:spPr>
          <a:xfrm>
            <a:off x="156000" y="1095375"/>
            <a:ext cx="118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l’AA com a una política pública</a:t>
            </a:r>
          </a:p>
        </p:txBody>
      </p:sp>
      <p:sp>
        <p:nvSpPr>
          <p:cNvPr id="3" name="Rectangle 2">
            <a:extLst>
              <a:ext uri="{FF2B5EF4-FFF2-40B4-BE49-F238E27FC236}">
                <a16:creationId xmlns:a16="http://schemas.microsoft.com/office/drawing/2014/main" id="{097532BA-749E-04D0-527A-AC86356B8E49}"/>
              </a:ext>
            </a:extLst>
          </p:cNvPr>
          <p:cNvSpPr/>
          <p:nvPr/>
        </p:nvSpPr>
        <p:spPr>
          <a:xfrm>
            <a:off x="516000" y="1685925"/>
            <a:ext cx="111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des de l’avaluació de polítiques públiques</a:t>
            </a:r>
          </a:p>
        </p:txBody>
      </p:sp>
      <p:sp>
        <p:nvSpPr>
          <p:cNvPr id="4" name="Rectangle 3">
            <a:extLst>
              <a:ext uri="{FF2B5EF4-FFF2-40B4-BE49-F238E27FC236}">
                <a16:creationId xmlns:a16="http://schemas.microsoft.com/office/drawing/2014/main" id="{15719E30-1653-90A9-5A35-B39E60C329A9}"/>
              </a:ext>
            </a:extLst>
          </p:cNvPr>
          <p:cNvSpPr/>
          <p:nvPr/>
        </p:nvSpPr>
        <p:spPr>
          <a:xfrm>
            <a:off x="876000" y="2276475"/>
            <a:ext cx="104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en termes d’impactes</a:t>
            </a:r>
          </a:p>
        </p:txBody>
      </p:sp>
      <p:sp>
        <p:nvSpPr>
          <p:cNvPr id="5" name="Rectangle 4">
            <a:extLst>
              <a:ext uri="{FF2B5EF4-FFF2-40B4-BE49-F238E27FC236}">
                <a16:creationId xmlns:a16="http://schemas.microsoft.com/office/drawing/2014/main" id="{C24B3C83-333B-2DEA-7E72-14AC57014963}"/>
              </a:ext>
            </a:extLst>
          </p:cNvPr>
          <p:cNvSpPr/>
          <p:nvPr/>
        </p:nvSpPr>
        <p:spPr>
          <a:xfrm>
            <a:off x="1236000" y="2867025"/>
            <a:ext cx="97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Objectivar la construcció d’escenaris i la valoració de supòsits</a:t>
            </a:r>
          </a:p>
        </p:txBody>
      </p:sp>
      <p:sp>
        <p:nvSpPr>
          <p:cNvPr id="8" name="Rectangle 7">
            <a:extLst>
              <a:ext uri="{FF2B5EF4-FFF2-40B4-BE49-F238E27FC236}">
                <a16:creationId xmlns:a16="http://schemas.microsoft.com/office/drawing/2014/main" id="{D50B6A0C-096A-8E7E-E5F6-C775111BCD53}"/>
              </a:ext>
            </a:extLst>
          </p:cNvPr>
          <p:cNvSpPr/>
          <p:nvPr/>
        </p:nvSpPr>
        <p:spPr>
          <a:xfrm>
            <a:off x="1596000" y="3457575"/>
            <a:ext cx="900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Construir un model intersubjectiu per seleccionar les variables a avaluar</a:t>
            </a:r>
          </a:p>
        </p:txBody>
      </p:sp>
      <p:sp>
        <p:nvSpPr>
          <p:cNvPr id="9" name="Rectangle 8">
            <a:extLst>
              <a:ext uri="{FF2B5EF4-FFF2-40B4-BE49-F238E27FC236}">
                <a16:creationId xmlns:a16="http://schemas.microsoft.com/office/drawing/2014/main" id="{84DEB632-6795-01EE-744D-C514D6D1BDE8}"/>
              </a:ext>
            </a:extLst>
          </p:cNvPr>
          <p:cNvSpPr/>
          <p:nvPr/>
        </p:nvSpPr>
        <p:spPr>
          <a:xfrm>
            <a:off x="1956000" y="4048125"/>
            <a:ext cx="82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Avaluar l’impacte de l’AA en l’economia andorrana a partir del model MEGA</a:t>
            </a:r>
          </a:p>
        </p:txBody>
      </p:sp>
      <p:sp>
        <p:nvSpPr>
          <p:cNvPr id="10" name="Rectangle 9">
            <a:extLst>
              <a:ext uri="{FF2B5EF4-FFF2-40B4-BE49-F238E27FC236}">
                <a16:creationId xmlns:a16="http://schemas.microsoft.com/office/drawing/2014/main" id="{E2C5880D-B0BD-6856-6F05-A9B845D87DB7}"/>
              </a:ext>
            </a:extLst>
          </p:cNvPr>
          <p:cNvSpPr/>
          <p:nvPr/>
        </p:nvSpPr>
        <p:spPr>
          <a:xfrm>
            <a:off x="2316000" y="4638675"/>
            <a:ext cx="75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Establir un protocol contra biaixos i soroll en la selecció i anàlisi de dades</a:t>
            </a:r>
          </a:p>
        </p:txBody>
      </p:sp>
      <p:sp>
        <p:nvSpPr>
          <p:cNvPr id="11" name="Rectangle 10">
            <a:extLst>
              <a:ext uri="{FF2B5EF4-FFF2-40B4-BE49-F238E27FC236}">
                <a16:creationId xmlns:a16="http://schemas.microsoft.com/office/drawing/2014/main" id="{15349E01-942E-C35B-2FC0-AE8112D56141}"/>
              </a:ext>
            </a:extLst>
          </p:cNvPr>
          <p:cNvSpPr/>
          <p:nvPr/>
        </p:nvSpPr>
        <p:spPr>
          <a:xfrm>
            <a:off x="2676000" y="5229225"/>
            <a:ext cx="68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Limitar les anàlisis a les tries metodològiques filtrades</a:t>
            </a:r>
          </a:p>
        </p:txBody>
      </p:sp>
      <p:sp>
        <p:nvSpPr>
          <p:cNvPr id="12" name="Rectangle 11">
            <a:extLst>
              <a:ext uri="{FF2B5EF4-FFF2-40B4-BE49-F238E27FC236}">
                <a16:creationId xmlns:a16="http://schemas.microsoft.com/office/drawing/2014/main" id="{9BDB6CFC-41B6-0BA9-CE8A-5AB00D446C59}"/>
              </a:ext>
            </a:extLst>
          </p:cNvPr>
          <p:cNvSpPr/>
          <p:nvPr/>
        </p:nvSpPr>
        <p:spPr>
          <a:xfrm>
            <a:off x="3036000" y="5819775"/>
            <a:ext cx="61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Explicitar totes les tries per no poder sortir-ne</a:t>
            </a:r>
          </a:p>
        </p:txBody>
      </p:sp>
      <p:sp>
        <p:nvSpPr>
          <p:cNvPr id="13" name="Rectangle 12">
            <a:extLst>
              <a:ext uri="{FF2B5EF4-FFF2-40B4-BE49-F238E27FC236}">
                <a16:creationId xmlns:a16="http://schemas.microsoft.com/office/drawing/2014/main" id="{9CC7F36E-2201-F751-4FF7-5BC7A94B8FE8}"/>
              </a:ext>
            </a:extLst>
          </p:cNvPr>
          <p:cNvSpPr/>
          <p:nvPr/>
        </p:nvSpPr>
        <p:spPr>
          <a:xfrm>
            <a:off x="3396000" y="6410325"/>
            <a:ext cx="5400000" cy="452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t>
            </a:r>
          </a:p>
        </p:txBody>
      </p:sp>
    </p:spTree>
    <p:extLst>
      <p:ext uri="{BB962C8B-B14F-4D97-AF65-F5344CB8AC3E}">
        <p14:creationId xmlns:p14="http://schemas.microsoft.com/office/powerpoint/2010/main" val="135466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2800" b="1" dirty="0">
                <a:solidFill>
                  <a:schemeClr val="tx1">
                    <a:lumMod val="85000"/>
                    <a:lumOff val="15000"/>
                  </a:schemeClr>
                </a:solidFill>
              </a:rPr>
              <a:t>Metodologia_ </a:t>
            </a:r>
            <a:r>
              <a:rPr lang="ca-ES" sz="2800" dirty="0">
                <a:solidFill>
                  <a:schemeClr val="tx1">
                    <a:lumMod val="85000"/>
                    <a:lumOff val="15000"/>
                  </a:schemeClr>
                </a:solidFill>
              </a:rPr>
              <a:t>(objectiu: un marc objectivat per mirar-nos l’AA)</a:t>
            </a:r>
          </a:p>
        </p:txBody>
      </p:sp>
      <p:sp>
        <p:nvSpPr>
          <p:cNvPr id="2" name="Rectangle 1">
            <a:extLst>
              <a:ext uri="{FF2B5EF4-FFF2-40B4-BE49-F238E27FC236}">
                <a16:creationId xmlns:a16="http://schemas.microsoft.com/office/drawing/2014/main" id="{1499501F-3D92-6B8B-39EA-3A1BEDA487FC}"/>
              </a:ext>
            </a:extLst>
          </p:cNvPr>
          <p:cNvSpPr/>
          <p:nvPr/>
        </p:nvSpPr>
        <p:spPr>
          <a:xfrm>
            <a:off x="156000" y="1095375"/>
            <a:ext cx="11880000" cy="498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Analitzar l’AA com a una política pública</a:t>
            </a:r>
          </a:p>
        </p:txBody>
      </p:sp>
      <p:sp>
        <p:nvSpPr>
          <p:cNvPr id="3" name="Rectangle 2">
            <a:extLst>
              <a:ext uri="{FF2B5EF4-FFF2-40B4-BE49-F238E27FC236}">
                <a16:creationId xmlns:a16="http://schemas.microsoft.com/office/drawing/2014/main" id="{097532BA-749E-04D0-527A-AC86356B8E49}"/>
              </a:ext>
            </a:extLst>
          </p:cNvPr>
          <p:cNvSpPr/>
          <p:nvPr/>
        </p:nvSpPr>
        <p:spPr>
          <a:xfrm>
            <a:off x="516000" y="1685925"/>
            <a:ext cx="11160000" cy="498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Analitzar la política pública AA des de l’avaluació de polítiques públiques</a:t>
            </a:r>
          </a:p>
        </p:txBody>
      </p:sp>
      <p:sp>
        <p:nvSpPr>
          <p:cNvPr id="4" name="Rectangle 3">
            <a:extLst>
              <a:ext uri="{FF2B5EF4-FFF2-40B4-BE49-F238E27FC236}">
                <a16:creationId xmlns:a16="http://schemas.microsoft.com/office/drawing/2014/main" id="{15719E30-1653-90A9-5A35-B39E60C329A9}"/>
              </a:ext>
            </a:extLst>
          </p:cNvPr>
          <p:cNvSpPr/>
          <p:nvPr/>
        </p:nvSpPr>
        <p:spPr>
          <a:xfrm>
            <a:off x="876000" y="2276475"/>
            <a:ext cx="104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en termes d’impactes</a:t>
            </a:r>
          </a:p>
        </p:txBody>
      </p:sp>
      <p:sp>
        <p:nvSpPr>
          <p:cNvPr id="5" name="Rectangle 4">
            <a:extLst>
              <a:ext uri="{FF2B5EF4-FFF2-40B4-BE49-F238E27FC236}">
                <a16:creationId xmlns:a16="http://schemas.microsoft.com/office/drawing/2014/main" id="{C24B3C83-333B-2DEA-7E72-14AC57014963}"/>
              </a:ext>
            </a:extLst>
          </p:cNvPr>
          <p:cNvSpPr/>
          <p:nvPr/>
        </p:nvSpPr>
        <p:spPr>
          <a:xfrm>
            <a:off x="1236000" y="2867025"/>
            <a:ext cx="97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Objectivar la construcció d’escenaris i la valoració de supòsits</a:t>
            </a:r>
          </a:p>
        </p:txBody>
      </p:sp>
      <p:sp>
        <p:nvSpPr>
          <p:cNvPr id="8" name="Rectangle 7">
            <a:extLst>
              <a:ext uri="{FF2B5EF4-FFF2-40B4-BE49-F238E27FC236}">
                <a16:creationId xmlns:a16="http://schemas.microsoft.com/office/drawing/2014/main" id="{D50B6A0C-096A-8E7E-E5F6-C775111BCD53}"/>
              </a:ext>
            </a:extLst>
          </p:cNvPr>
          <p:cNvSpPr/>
          <p:nvPr/>
        </p:nvSpPr>
        <p:spPr>
          <a:xfrm>
            <a:off x="1596000" y="3457575"/>
            <a:ext cx="900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Construir un model intersubjectiu per seleccionar les variables a avaluar</a:t>
            </a:r>
          </a:p>
        </p:txBody>
      </p:sp>
      <p:sp>
        <p:nvSpPr>
          <p:cNvPr id="9" name="Rectangle 8">
            <a:extLst>
              <a:ext uri="{FF2B5EF4-FFF2-40B4-BE49-F238E27FC236}">
                <a16:creationId xmlns:a16="http://schemas.microsoft.com/office/drawing/2014/main" id="{84DEB632-6795-01EE-744D-C514D6D1BDE8}"/>
              </a:ext>
            </a:extLst>
          </p:cNvPr>
          <p:cNvSpPr/>
          <p:nvPr/>
        </p:nvSpPr>
        <p:spPr>
          <a:xfrm>
            <a:off x="1956000" y="4048125"/>
            <a:ext cx="82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Avaluar l’impacte de l’AA en l’economia andorrana a partir del model MEGA</a:t>
            </a:r>
          </a:p>
        </p:txBody>
      </p:sp>
      <p:sp>
        <p:nvSpPr>
          <p:cNvPr id="10" name="Rectangle 9">
            <a:extLst>
              <a:ext uri="{FF2B5EF4-FFF2-40B4-BE49-F238E27FC236}">
                <a16:creationId xmlns:a16="http://schemas.microsoft.com/office/drawing/2014/main" id="{E2C5880D-B0BD-6856-6F05-A9B845D87DB7}"/>
              </a:ext>
            </a:extLst>
          </p:cNvPr>
          <p:cNvSpPr/>
          <p:nvPr/>
        </p:nvSpPr>
        <p:spPr>
          <a:xfrm>
            <a:off x="2316000" y="4638675"/>
            <a:ext cx="75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Establir un protocol contra biaixos i soroll en la selecció i anàlisi de dades</a:t>
            </a:r>
          </a:p>
        </p:txBody>
      </p:sp>
      <p:sp>
        <p:nvSpPr>
          <p:cNvPr id="11" name="Rectangle 10">
            <a:extLst>
              <a:ext uri="{FF2B5EF4-FFF2-40B4-BE49-F238E27FC236}">
                <a16:creationId xmlns:a16="http://schemas.microsoft.com/office/drawing/2014/main" id="{15349E01-942E-C35B-2FC0-AE8112D56141}"/>
              </a:ext>
            </a:extLst>
          </p:cNvPr>
          <p:cNvSpPr/>
          <p:nvPr/>
        </p:nvSpPr>
        <p:spPr>
          <a:xfrm>
            <a:off x="2676000" y="5229225"/>
            <a:ext cx="68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Limitar les anàlisis a les tries metodològiques filtrades</a:t>
            </a:r>
          </a:p>
        </p:txBody>
      </p:sp>
      <p:sp>
        <p:nvSpPr>
          <p:cNvPr id="12" name="Rectangle 11">
            <a:extLst>
              <a:ext uri="{FF2B5EF4-FFF2-40B4-BE49-F238E27FC236}">
                <a16:creationId xmlns:a16="http://schemas.microsoft.com/office/drawing/2014/main" id="{9BDB6CFC-41B6-0BA9-CE8A-5AB00D446C59}"/>
              </a:ext>
            </a:extLst>
          </p:cNvPr>
          <p:cNvSpPr/>
          <p:nvPr/>
        </p:nvSpPr>
        <p:spPr>
          <a:xfrm>
            <a:off x="3036000" y="5819775"/>
            <a:ext cx="61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Explicitar totes les tries per no poder sortir-ne</a:t>
            </a:r>
          </a:p>
        </p:txBody>
      </p:sp>
      <p:sp>
        <p:nvSpPr>
          <p:cNvPr id="13" name="Rectangle 12">
            <a:extLst>
              <a:ext uri="{FF2B5EF4-FFF2-40B4-BE49-F238E27FC236}">
                <a16:creationId xmlns:a16="http://schemas.microsoft.com/office/drawing/2014/main" id="{9CC7F36E-2201-F751-4FF7-5BC7A94B8FE8}"/>
              </a:ext>
            </a:extLst>
          </p:cNvPr>
          <p:cNvSpPr/>
          <p:nvPr/>
        </p:nvSpPr>
        <p:spPr>
          <a:xfrm>
            <a:off x="3396000" y="6410325"/>
            <a:ext cx="5400000" cy="452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t>
            </a:r>
          </a:p>
        </p:txBody>
      </p:sp>
    </p:spTree>
    <p:extLst>
      <p:ext uri="{BB962C8B-B14F-4D97-AF65-F5344CB8AC3E}">
        <p14:creationId xmlns:p14="http://schemas.microsoft.com/office/powerpoint/2010/main" val="183281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rocess&#10;&#10;Description automatically generated">
            <a:extLst>
              <a:ext uri="{FF2B5EF4-FFF2-40B4-BE49-F238E27FC236}">
                <a16:creationId xmlns:a16="http://schemas.microsoft.com/office/drawing/2014/main" id="{DF3F1311-6450-AA2F-19FE-6C85D0FD45E4}"/>
              </a:ext>
            </a:extLst>
          </p:cNvPr>
          <p:cNvPicPr>
            <a:picLocks noChangeAspect="1"/>
          </p:cNvPicPr>
          <p:nvPr/>
        </p:nvPicPr>
        <p:blipFill>
          <a:blip r:embed="rId3"/>
          <a:stretch>
            <a:fillRect/>
          </a:stretch>
        </p:blipFill>
        <p:spPr>
          <a:xfrm>
            <a:off x="1363514" y="1916430"/>
            <a:ext cx="9464971" cy="3025140"/>
          </a:xfrm>
          <a:prstGeom prst="rect">
            <a:avLst/>
          </a:prstGeom>
        </p:spPr>
      </p:pic>
      <p:sp>
        <p:nvSpPr>
          <p:cNvPr id="9" name="Rectangle 8">
            <a:extLst>
              <a:ext uri="{FF2B5EF4-FFF2-40B4-BE49-F238E27FC236}">
                <a16:creationId xmlns:a16="http://schemas.microsoft.com/office/drawing/2014/main" id="{8048BBCD-C31A-9229-7938-D95A69622DBD}"/>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L’AA com a política pública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5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DFAC49-1CA4-6C17-4098-21EC9C81716D}"/>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2800" b="1" dirty="0">
                <a:solidFill>
                  <a:schemeClr val="tx1">
                    <a:lumMod val="85000"/>
                    <a:lumOff val="15000"/>
                  </a:schemeClr>
                </a:solidFill>
              </a:rPr>
              <a:t>Programa</a:t>
            </a:r>
          </a:p>
        </p:txBody>
      </p:sp>
      <p:sp>
        <p:nvSpPr>
          <p:cNvPr id="19" name="Rectangle 18">
            <a:extLst>
              <a:ext uri="{FF2B5EF4-FFF2-40B4-BE49-F238E27FC236}">
                <a16:creationId xmlns:a16="http://schemas.microsoft.com/office/drawing/2014/main" id="{D0420865-DA03-511A-F538-5F825FD1172E}"/>
              </a:ext>
            </a:extLst>
          </p:cNvPr>
          <p:cNvSpPr/>
          <p:nvPr/>
        </p:nvSpPr>
        <p:spPr>
          <a:xfrm>
            <a:off x="98436" y="1178724"/>
            <a:ext cx="11995128" cy="5585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ca-ES" sz="2000" dirty="0">
              <a:solidFill>
                <a:schemeClr val="tx1">
                  <a:lumMod val="85000"/>
                  <a:lumOff val="15000"/>
                </a:schemeClr>
              </a:solidFill>
            </a:endParaRPr>
          </a:p>
          <a:p>
            <a:r>
              <a:rPr lang="ca-ES" sz="2000" dirty="0">
                <a:solidFill>
                  <a:schemeClr val="tx1">
                    <a:lumMod val="85000"/>
                    <a:lumOff val="15000"/>
                  </a:schemeClr>
                </a:solidFill>
              </a:rPr>
              <a:t>1. Què explicarem i què no explicarem?</a:t>
            </a:r>
          </a:p>
          <a:p>
            <a:endParaRPr lang="ca-ES" sz="2000" dirty="0">
              <a:solidFill>
                <a:schemeClr val="tx1">
                  <a:lumMod val="85000"/>
                  <a:lumOff val="15000"/>
                </a:schemeClr>
              </a:solidFill>
            </a:endParaRPr>
          </a:p>
          <a:p>
            <a:r>
              <a:rPr lang="ca-ES" sz="2000" dirty="0">
                <a:solidFill>
                  <a:schemeClr val="tx1">
                    <a:lumMod val="85000"/>
                    <a:lumOff val="15000"/>
                  </a:schemeClr>
                </a:solidFill>
              </a:rPr>
              <a:t>2. Com hem treballat el que hem treballat? (i perquè ho hem fet així?)</a:t>
            </a:r>
          </a:p>
          <a:p>
            <a:endParaRPr lang="ca-ES" sz="2000" dirty="0">
              <a:solidFill>
                <a:schemeClr val="tx1">
                  <a:lumMod val="85000"/>
                  <a:lumOff val="15000"/>
                </a:schemeClr>
              </a:solidFill>
            </a:endParaRPr>
          </a:p>
          <a:p>
            <a:r>
              <a:rPr lang="ca-ES" sz="2000" dirty="0">
                <a:solidFill>
                  <a:schemeClr val="tx1">
                    <a:lumMod val="85000"/>
                    <a:lumOff val="15000"/>
                  </a:schemeClr>
                </a:solidFill>
              </a:rPr>
              <a:t>3. Anàlisi de l’abast</a:t>
            </a:r>
          </a:p>
          <a:p>
            <a:endParaRPr lang="ca-ES" sz="2000" dirty="0">
              <a:solidFill>
                <a:schemeClr val="tx1">
                  <a:lumMod val="85000"/>
                  <a:lumOff val="15000"/>
                </a:schemeClr>
              </a:solidFill>
            </a:endParaRPr>
          </a:p>
          <a:p>
            <a:r>
              <a:rPr lang="ca-ES" sz="2000" dirty="0">
                <a:solidFill>
                  <a:schemeClr val="tx1">
                    <a:lumMod val="85000"/>
                    <a:lumOff val="15000"/>
                  </a:schemeClr>
                </a:solidFill>
              </a:rPr>
              <a:t>4. Impactes en l’economia andorrana</a:t>
            </a:r>
          </a:p>
          <a:p>
            <a:endParaRPr lang="ca-ES" sz="2000" dirty="0">
              <a:solidFill>
                <a:schemeClr val="tx1">
                  <a:lumMod val="85000"/>
                  <a:lumOff val="15000"/>
                </a:schemeClr>
              </a:solidFill>
            </a:endParaRPr>
          </a:p>
          <a:p>
            <a:r>
              <a:rPr lang="ca-ES" sz="2000" dirty="0">
                <a:solidFill>
                  <a:schemeClr val="tx1">
                    <a:lumMod val="85000"/>
                    <a:lumOff val="15000"/>
                  </a:schemeClr>
                </a:solidFill>
              </a:rPr>
              <a:t>5. Impactes en la societat andorrana</a:t>
            </a:r>
          </a:p>
          <a:p>
            <a:endParaRPr lang="ca-ES" sz="2000" dirty="0">
              <a:solidFill>
                <a:schemeClr val="tx1">
                  <a:lumMod val="85000"/>
                  <a:lumOff val="15000"/>
                </a:schemeClr>
              </a:solidFill>
            </a:endParaRPr>
          </a:p>
          <a:p>
            <a:r>
              <a:rPr lang="ca-ES" sz="2000" dirty="0">
                <a:solidFill>
                  <a:schemeClr val="tx1">
                    <a:lumMod val="85000"/>
                    <a:lumOff val="15000"/>
                  </a:schemeClr>
                </a:solidFill>
              </a:rPr>
              <a:t>6. Conclusions</a:t>
            </a:r>
          </a:p>
          <a:p>
            <a:endParaRPr lang="ca-ES" sz="2000" dirty="0">
              <a:solidFill>
                <a:schemeClr val="tx1">
                  <a:lumMod val="85000"/>
                  <a:lumOff val="15000"/>
                </a:schemeClr>
              </a:solidFill>
            </a:endParaRPr>
          </a:p>
        </p:txBody>
      </p:sp>
    </p:spTree>
    <p:extLst>
      <p:ext uri="{BB962C8B-B14F-4D97-AF65-F5344CB8AC3E}">
        <p14:creationId xmlns:p14="http://schemas.microsoft.com/office/powerpoint/2010/main" val="317431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4631F-993E-4E89-9E50-794CD19833CC}"/>
              </a:ext>
            </a:extLst>
          </p:cNvPr>
          <p:cNvSpPr/>
          <p:nvPr/>
        </p:nvSpPr>
        <p:spPr>
          <a:xfrm>
            <a:off x="464457" y="130627"/>
            <a:ext cx="11263086" cy="8182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prstClr val="white"/>
                </a:solidFill>
                <a:effectLst/>
                <a:uLnTx/>
                <a:uFillTx/>
                <a:latin typeface="Aptos" panose="02110004020202020204"/>
                <a:ea typeface="+mn-ea"/>
                <a:cs typeface="+mn-cs"/>
              </a:rPr>
              <a:t>L’acord d’associació AND-UE ha de permetre a Andorra...</a:t>
            </a:r>
          </a:p>
        </p:txBody>
      </p:sp>
      <p:sp>
        <p:nvSpPr>
          <p:cNvPr id="4" name="Rectangle 3">
            <a:extLst>
              <a:ext uri="{FF2B5EF4-FFF2-40B4-BE49-F238E27FC236}">
                <a16:creationId xmlns:a16="http://schemas.microsoft.com/office/drawing/2014/main" id="{1FCBC323-63BF-AE56-EA3A-85337541825C}"/>
              </a:ext>
            </a:extLst>
          </p:cNvPr>
          <p:cNvSpPr/>
          <p:nvPr/>
        </p:nvSpPr>
        <p:spPr>
          <a:xfrm>
            <a:off x="464456" y="1021481"/>
            <a:ext cx="3294743" cy="28345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Créixer de manera sostinguda...</a:t>
            </a:r>
          </a:p>
        </p:txBody>
      </p:sp>
      <p:sp>
        <p:nvSpPr>
          <p:cNvPr id="7" name="Rectangle 6">
            <a:extLst>
              <a:ext uri="{FF2B5EF4-FFF2-40B4-BE49-F238E27FC236}">
                <a16:creationId xmlns:a16="http://schemas.microsoft.com/office/drawing/2014/main" id="{E83B498B-7166-8E4D-7DBD-EE2F6ACDE7DA}"/>
              </a:ext>
            </a:extLst>
          </p:cNvPr>
          <p:cNvSpPr/>
          <p:nvPr/>
        </p:nvSpPr>
        <p:spPr>
          <a:xfrm>
            <a:off x="4448628" y="1021479"/>
            <a:ext cx="3294743" cy="28345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 amb una economia menys dependent dels sectors tradicionals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(més diversificada) ...</a:t>
            </a:r>
          </a:p>
        </p:txBody>
      </p:sp>
      <p:sp>
        <p:nvSpPr>
          <p:cNvPr id="6" name="Rectangle 5">
            <a:extLst>
              <a:ext uri="{FF2B5EF4-FFF2-40B4-BE49-F238E27FC236}">
                <a16:creationId xmlns:a16="http://schemas.microsoft.com/office/drawing/2014/main" id="{4641A71F-9718-2AC2-7AF3-55499B23D8BB}"/>
              </a:ext>
            </a:extLst>
          </p:cNvPr>
          <p:cNvSpPr/>
          <p:nvPr/>
        </p:nvSpPr>
        <p:spPr>
          <a:xfrm>
            <a:off x="8432800" y="1021481"/>
            <a:ext cx="3294743" cy="28345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400" b="0" i="0" u="none" strike="noStrike" kern="1200" cap="none" spc="0" normalizeH="0" baseline="0" noProof="0" dirty="0">
                <a:ln>
                  <a:noFill/>
                </a:ln>
                <a:solidFill>
                  <a:prstClr val="white"/>
                </a:solidFill>
                <a:effectLst/>
                <a:uLnTx/>
                <a:uFillTx/>
                <a:latin typeface="Aptos" panose="02110004020202020204"/>
                <a:ea typeface="+mn-ea"/>
                <a:cs typeface="+mn-cs"/>
              </a:rPr>
              <a:t>... sense afectacions significatives al model socioeconòmic andorrà</a:t>
            </a:r>
          </a:p>
        </p:txBody>
      </p:sp>
      <p:sp>
        <p:nvSpPr>
          <p:cNvPr id="12" name="Rectangle 11">
            <a:extLst>
              <a:ext uri="{FF2B5EF4-FFF2-40B4-BE49-F238E27FC236}">
                <a16:creationId xmlns:a16="http://schemas.microsoft.com/office/drawing/2014/main" id="{3A61CD0B-E16B-C491-4FBF-A60B489622FF}"/>
              </a:ext>
            </a:extLst>
          </p:cNvPr>
          <p:cNvSpPr/>
          <p:nvPr/>
        </p:nvSpPr>
        <p:spPr>
          <a:xfrm>
            <a:off x="464456" y="6099635"/>
            <a:ext cx="11263086" cy="6451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Construcció d’un model metodològic sòlid, rigorós i objectivat</a:t>
            </a:r>
          </a:p>
        </p:txBody>
      </p:sp>
      <p:sp>
        <p:nvSpPr>
          <p:cNvPr id="13" name="Rectangle 12">
            <a:extLst>
              <a:ext uri="{FF2B5EF4-FFF2-40B4-BE49-F238E27FC236}">
                <a16:creationId xmlns:a16="http://schemas.microsoft.com/office/drawing/2014/main" id="{DCCA9355-A2F7-20EA-C285-6CA36599C4FE}"/>
              </a:ext>
            </a:extLst>
          </p:cNvPr>
          <p:cNvSpPr/>
          <p:nvPr/>
        </p:nvSpPr>
        <p:spPr>
          <a:xfrm>
            <a:off x="464456" y="5268621"/>
            <a:ext cx="11263086" cy="645195"/>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Anàlisi de l’impacte de l’acord en 50 variables clau per a l’economia i la societat andorranes</a:t>
            </a:r>
          </a:p>
        </p:txBody>
      </p:sp>
      <p:grpSp>
        <p:nvGrpSpPr>
          <p:cNvPr id="15" name="Group 14">
            <a:extLst>
              <a:ext uri="{FF2B5EF4-FFF2-40B4-BE49-F238E27FC236}">
                <a16:creationId xmlns:a16="http://schemas.microsoft.com/office/drawing/2014/main" id="{F04E32D1-DF41-9E3E-8F99-E8F4E11698E8}"/>
              </a:ext>
            </a:extLst>
          </p:cNvPr>
          <p:cNvGrpSpPr/>
          <p:nvPr/>
        </p:nvGrpSpPr>
        <p:grpSpPr>
          <a:xfrm>
            <a:off x="464455" y="4049296"/>
            <a:ext cx="3294744" cy="965659"/>
            <a:chOff x="464456" y="4049296"/>
            <a:chExt cx="3294744" cy="965659"/>
          </a:xfrm>
        </p:grpSpPr>
        <p:sp>
          <p:nvSpPr>
            <p:cNvPr id="2" name="Rectangle 1">
              <a:extLst>
                <a:ext uri="{FF2B5EF4-FFF2-40B4-BE49-F238E27FC236}">
                  <a16:creationId xmlns:a16="http://schemas.microsoft.com/office/drawing/2014/main" id="{67585E33-79C0-7219-2B08-831CDDA57CB8}"/>
                </a:ext>
              </a:extLst>
            </p:cNvPr>
            <p:cNvSpPr/>
            <p:nvPr/>
          </p:nvSpPr>
          <p:spPr>
            <a:xfrm>
              <a:off x="464457" y="4049296"/>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14" name="Rectangle 13">
              <a:extLst>
                <a:ext uri="{FF2B5EF4-FFF2-40B4-BE49-F238E27FC236}">
                  <a16:creationId xmlns:a16="http://schemas.microsoft.com/office/drawing/2014/main" id="{CCEA9569-B2B7-769B-AD84-A778AB86800F}"/>
                </a:ext>
              </a:extLst>
            </p:cNvPr>
            <p:cNvSpPr/>
            <p:nvPr/>
          </p:nvSpPr>
          <p:spPr>
            <a:xfrm>
              <a:off x="464456" y="4535316"/>
              <a:ext cx="3294743" cy="47963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16" name="Group 15">
            <a:extLst>
              <a:ext uri="{FF2B5EF4-FFF2-40B4-BE49-F238E27FC236}">
                <a16:creationId xmlns:a16="http://schemas.microsoft.com/office/drawing/2014/main" id="{A8B6DE7A-F72C-6631-A983-8D60ACC1ED17}"/>
              </a:ext>
            </a:extLst>
          </p:cNvPr>
          <p:cNvGrpSpPr/>
          <p:nvPr/>
        </p:nvGrpSpPr>
        <p:grpSpPr>
          <a:xfrm>
            <a:off x="4448627" y="4042914"/>
            <a:ext cx="3294744" cy="965659"/>
            <a:chOff x="464456" y="4049296"/>
            <a:chExt cx="3294744" cy="965659"/>
          </a:xfrm>
        </p:grpSpPr>
        <p:sp>
          <p:nvSpPr>
            <p:cNvPr id="17" name="Rectangle 16">
              <a:extLst>
                <a:ext uri="{FF2B5EF4-FFF2-40B4-BE49-F238E27FC236}">
                  <a16:creationId xmlns:a16="http://schemas.microsoft.com/office/drawing/2014/main" id="{9AF26A59-EC7E-B47E-99D6-ADBCFEB12257}"/>
                </a:ext>
              </a:extLst>
            </p:cNvPr>
            <p:cNvSpPr/>
            <p:nvPr/>
          </p:nvSpPr>
          <p:spPr>
            <a:xfrm>
              <a:off x="464457" y="4049296"/>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18" name="Rectangle 17">
              <a:extLst>
                <a:ext uri="{FF2B5EF4-FFF2-40B4-BE49-F238E27FC236}">
                  <a16:creationId xmlns:a16="http://schemas.microsoft.com/office/drawing/2014/main" id="{AAE946A0-DD89-D22E-2525-ED4473937376}"/>
                </a:ext>
              </a:extLst>
            </p:cNvPr>
            <p:cNvSpPr/>
            <p:nvPr/>
          </p:nvSpPr>
          <p:spPr>
            <a:xfrm>
              <a:off x="464456" y="4535316"/>
              <a:ext cx="3294743" cy="47963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19" name="Group 18">
            <a:extLst>
              <a:ext uri="{FF2B5EF4-FFF2-40B4-BE49-F238E27FC236}">
                <a16:creationId xmlns:a16="http://schemas.microsoft.com/office/drawing/2014/main" id="{CFC88F4D-4554-FCC1-F824-2411925210B2}"/>
              </a:ext>
            </a:extLst>
          </p:cNvPr>
          <p:cNvGrpSpPr/>
          <p:nvPr/>
        </p:nvGrpSpPr>
        <p:grpSpPr>
          <a:xfrm>
            <a:off x="8432800" y="4046105"/>
            <a:ext cx="3294744" cy="965659"/>
            <a:chOff x="464456" y="4049296"/>
            <a:chExt cx="3294744" cy="965659"/>
          </a:xfrm>
        </p:grpSpPr>
        <p:sp>
          <p:nvSpPr>
            <p:cNvPr id="20" name="Rectangle 19">
              <a:extLst>
                <a:ext uri="{FF2B5EF4-FFF2-40B4-BE49-F238E27FC236}">
                  <a16:creationId xmlns:a16="http://schemas.microsoft.com/office/drawing/2014/main" id="{250EDB8C-AE58-D814-F6A4-C3D9BA28A825}"/>
                </a:ext>
              </a:extLst>
            </p:cNvPr>
            <p:cNvSpPr/>
            <p:nvPr/>
          </p:nvSpPr>
          <p:spPr>
            <a:xfrm>
              <a:off x="464457" y="4049296"/>
              <a:ext cx="3294743" cy="4796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0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21" name="Rectangle 20">
              <a:extLst>
                <a:ext uri="{FF2B5EF4-FFF2-40B4-BE49-F238E27FC236}">
                  <a16:creationId xmlns:a16="http://schemas.microsoft.com/office/drawing/2014/main" id="{3B9FF6EB-224B-E892-B4DF-45C563FA83EA}"/>
                </a:ext>
              </a:extLst>
            </p:cNvPr>
            <p:cNvSpPr/>
            <p:nvPr/>
          </p:nvSpPr>
          <p:spPr>
            <a:xfrm>
              <a:off x="464456" y="4535316"/>
              <a:ext cx="3294743" cy="47963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cxnSp>
        <p:nvCxnSpPr>
          <p:cNvPr id="23" name="Straight Arrow Connector 22">
            <a:extLst>
              <a:ext uri="{FF2B5EF4-FFF2-40B4-BE49-F238E27FC236}">
                <a16:creationId xmlns:a16="http://schemas.microsoft.com/office/drawing/2014/main" id="{36C1FCF6-5519-3A42-8543-A4A3F0F1B264}"/>
              </a:ext>
            </a:extLst>
          </p:cNvPr>
          <p:cNvCxnSpPr/>
          <p:nvPr/>
        </p:nvCxnSpPr>
        <p:spPr>
          <a:xfrm flipV="1">
            <a:off x="1526873" y="5794830"/>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1D4250A-A985-BF9C-58D3-5C2F648DB9BD}"/>
              </a:ext>
            </a:extLst>
          </p:cNvPr>
          <p:cNvCxnSpPr/>
          <p:nvPr/>
        </p:nvCxnSpPr>
        <p:spPr>
          <a:xfrm flipV="1">
            <a:off x="6096000" y="5792715"/>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FCCA326-39AB-63B2-37FA-18CF314A408E}"/>
              </a:ext>
            </a:extLst>
          </p:cNvPr>
          <p:cNvCxnSpPr/>
          <p:nvPr/>
        </p:nvCxnSpPr>
        <p:spPr>
          <a:xfrm flipV="1">
            <a:off x="10872156" y="5794830"/>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AB9BE72-9327-3858-766F-1ACCBA036EA3}"/>
              </a:ext>
            </a:extLst>
          </p:cNvPr>
          <p:cNvCxnSpPr/>
          <p:nvPr/>
        </p:nvCxnSpPr>
        <p:spPr>
          <a:xfrm flipV="1">
            <a:off x="2119221" y="4922313"/>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6C1EE2-6B8B-7902-301E-7D3131F25A45}"/>
              </a:ext>
            </a:extLst>
          </p:cNvPr>
          <p:cNvCxnSpPr/>
          <p:nvPr/>
        </p:nvCxnSpPr>
        <p:spPr>
          <a:xfrm flipV="1">
            <a:off x="6087370" y="4922313"/>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8A3EFB0-2B9A-FF22-829C-AC3B63CCD2B9}"/>
              </a:ext>
            </a:extLst>
          </p:cNvPr>
          <p:cNvCxnSpPr/>
          <p:nvPr/>
        </p:nvCxnSpPr>
        <p:spPr>
          <a:xfrm flipV="1">
            <a:off x="10104393" y="4936694"/>
            <a:ext cx="0" cy="4248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31510F9-6FAA-73A4-600A-10F5256B4785}"/>
              </a:ext>
            </a:extLst>
          </p:cNvPr>
          <p:cNvCxnSpPr>
            <a:cxnSpLocks/>
          </p:cNvCxnSpPr>
          <p:nvPr/>
        </p:nvCxnSpPr>
        <p:spPr>
          <a:xfrm flipV="1">
            <a:off x="247288" y="457200"/>
            <a:ext cx="0" cy="5969479"/>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49C1519-0381-C500-5A7C-F3864AC1DC94}"/>
              </a:ext>
            </a:extLst>
          </p:cNvPr>
          <p:cNvCxnSpPr>
            <a:cxnSpLocks/>
          </p:cNvCxnSpPr>
          <p:nvPr/>
        </p:nvCxnSpPr>
        <p:spPr>
          <a:xfrm flipV="1">
            <a:off x="11941806" y="457200"/>
            <a:ext cx="0" cy="5969479"/>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F049D67-0684-8283-E72B-00DEA4CB9A31}"/>
              </a:ext>
            </a:extLst>
          </p:cNvPr>
          <p:cNvCxnSpPr>
            <a:cxnSpLocks/>
          </p:cNvCxnSpPr>
          <p:nvPr/>
        </p:nvCxnSpPr>
        <p:spPr>
          <a:xfrm flipH="1">
            <a:off x="242577" y="6421069"/>
            <a:ext cx="494584" cy="0"/>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A69BA62-DBF8-FEBC-AEDA-60CF0A81B259}"/>
              </a:ext>
            </a:extLst>
          </p:cNvPr>
          <p:cNvCxnSpPr>
            <a:cxnSpLocks/>
          </p:cNvCxnSpPr>
          <p:nvPr/>
        </p:nvCxnSpPr>
        <p:spPr>
          <a:xfrm flipH="1">
            <a:off x="11459192" y="6421069"/>
            <a:ext cx="494584" cy="0"/>
          </a:xfrm>
          <a:prstGeom prst="straightConnector1">
            <a:avLst/>
          </a:prstGeom>
          <a:ln w="28575">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67CCC5E-EAAE-82B6-88DB-D361D276C5FB}"/>
              </a:ext>
            </a:extLst>
          </p:cNvPr>
          <p:cNvCxnSpPr>
            <a:cxnSpLocks/>
          </p:cNvCxnSpPr>
          <p:nvPr/>
        </p:nvCxnSpPr>
        <p:spPr>
          <a:xfrm flipH="1">
            <a:off x="241972" y="469722"/>
            <a:ext cx="222483" cy="0"/>
          </a:xfrm>
          <a:prstGeom prst="straightConnector1">
            <a:avLst/>
          </a:prstGeom>
          <a:ln w="2857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9000A83-A2BE-BE45-B740-9968751E729A}"/>
              </a:ext>
            </a:extLst>
          </p:cNvPr>
          <p:cNvCxnSpPr>
            <a:cxnSpLocks/>
          </p:cNvCxnSpPr>
          <p:nvPr/>
        </p:nvCxnSpPr>
        <p:spPr>
          <a:xfrm flipH="1">
            <a:off x="11727542" y="469722"/>
            <a:ext cx="214799" cy="0"/>
          </a:xfrm>
          <a:prstGeom prst="straightConnector1">
            <a:avLst/>
          </a:prstGeom>
          <a:ln w="285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9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Metodologia_ </a:t>
            </a:r>
            <a:r>
              <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(objectiu: un marc objectivat per mirar-nos l’AA)</a:t>
            </a:r>
          </a:p>
        </p:txBody>
      </p:sp>
      <p:sp>
        <p:nvSpPr>
          <p:cNvPr id="2" name="Rectangle 1">
            <a:extLst>
              <a:ext uri="{FF2B5EF4-FFF2-40B4-BE49-F238E27FC236}">
                <a16:creationId xmlns:a16="http://schemas.microsoft.com/office/drawing/2014/main" id="{1499501F-3D92-6B8B-39EA-3A1BEDA487FC}"/>
              </a:ext>
            </a:extLst>
          </p:cNvPr>
          <p:cNvSpPr/>
          <p:nvPr/>
        </p:nvSpPr>
        <p:spPr>
          <a:xfrm>
            <a:off x="156000" y="1095375"/>
            <a:ext cx="118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Analitzar l’AA com a una política pública</a:t>
            </a:r>
          </a:p>
        </p:txBody>
      </p:sp>
      <p:sp>
        <p:nvSpPr>
          <p:cNvPr id="3" name="Rectangle 2">
            <a:extLst>
              <a:ext uri="{FF2B5EF4-FFF2-40B4-BE49-F238E27FC236}">
                <a16:creationId xmlns:a16="http://schemas.microsoft.com/office/drawing/2014/main" id="{097532BA-749E-04D0-527A-AC86356B8E49}"/>
              </a:ext>
            </a:extLst>
          </p:cNvPr>
          <p:cNvSpPr/>
          <p:nvPr/>
        </p:nvSpPr>
        <p:spPr>
          <a:xfrm>
            <a:off x="516000" y="1685925"/>
            <a:ext cx="111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Analitzar la política pública AA des de l’avaluació de polítiques públiques</a:t>
            </a:r>
          </a:p>
        </p:txBody>
      </p:sp>
      <p:sp>
        <p:nvSpPr>
          <p:cNvPr id="4" name="Rectangle 3">
            <a:extLst>
              <a:ext uri="{FF2B5EF4-FFF2-40B4-BE49-F238E27FC236}">
                <a16:creationId xmlns:a16="http://schemas.microsoft.com/office/drawing/2014/main" id="{15719E30-1653-90A9-5A35-B39E60C329A9}"/>
              </a:ext>
            </a:extLst>
          </p:cNvPr>
          <p:cNvSpPr/>
          <p:nvPr/>
        </p:nvSpPr>
        <p:spPr>
          <a:xfrm>
            <a:off x="876000" y="2276475"/>
            <a:ext cx="10440000" cy="498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chemeClr val="tx1"/>
                </a:solidFill>
                <a:effectLst/>
                <a:uLnTx/>
                <a:uFillTx/>
                <a:latin typeface="Calibri" panose="020F0502020204030204"/>
                <a:ea typeface="+mn-ea"/>
                <a:cs typeface="+mn-cs"/>
              </a:rPr>
              <a:t>Analitzar la política pública AA en termes d’impactes</a:t>
            </a:r>
          </a:p>
        </p:txBody>
      </p:sp>
      <p:sp>
        <p:nvSpPr>
          <p:cNvPr id="5" name="Rectangle 4">
            <a:extLst>
              <a:ext uri="{FF2B5EF4-FFF2-40B4-BE49-F238E27FC236}">
                <a16:creationId xmlns:a16="http://schemas.microsoft.com/office/drawing/2014/main" id="{C24B3C83-333B-2DEA-7E72-14AC57014963}"/>
              </a:ext>
            </a:extLst>
          </p:cNvPr>
          <p:cNvSpPr/>
          <p:nvPr/>
        </p:nvSpPr>
        <p:spPr>
          <a:xfrm>
            <a:off x="1236000" y="2867025"/>
            <a:ext cx="97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Objectivar la construcció d’escenaris i la valoració de supòsits</a:t>
            </a:r>
          </a:p>
        </p:txBody>
      </p:sp>
      <p:sp>
        <p:nvSpPr>
          <p:cNvPr id="8" name="Rectangle 7">
            <a:extLst>
              <a:ext uri="{FF2B5EF4-FFF2-40B4-BE49-F238E27FC236}">
                <a16:creationId xmlns:a16="http://schemas.microsoft.com/office/drawing/2014/main" id="{D50B6A0C-096A-8E7E-E5F6-C775111BCD53}"/>
              </a:ext>
            </a:extLst>
          </p:cNvPr>
          <p:cNvSpPr/>
          <p:nvPr/>
        </p:nvSpPr>
        <p:spPr>
          <a:xfrm>
            <a:off x="1596000" y="3457575"/>
            <a:ext cx="900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Construir un model intersubjectiu per seleccionar les variables a avaluar</a:t>
            </a:r>
          </a:p>
        </p:txBody>
      </p:sp>
      <p:sp>
        <p:nvSpPr>
          <p:cNvPr id="9" name="Rectangle 8">
            <a:extLst>
              <a:ext uri="{FF2B5EF4-FFF2-40B4-BE49-F238E27FC236}">
                <a16:creationId xmlns:a16="http://schemas.microsoft.com/office/drawing/2014/main" id="{84DEB632-6795-01EE-744D-C514D6D1BDE8}"/>
              </a:ext>
            </a:extLst>
          </p:cNvPr>
          <p:cNvSpPr/>
          <p:nvPr/>
        </p:nvSpPr>
        <p:spPr>
          <a:xfrm>
            <a:off x="1956000" y="4048125"/>
            <a:ext cx="82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Avaluar l’impacte de l’AA en l’economia andorrana a partir del model MEGA</a:t>
            </a:r>
          </a:p>
        </p:txBody>
      </p:sp>
      <p:sp>
        <p:nvSpPr>
          <p:cNvPr id="10" name="Rectangle 9">
            <a:extLst>
              <a:ext uri="{FF2B5EF4-FFF2-40B4-BE49-F238E27FC236}">
                <a16:creationId xmlns:a16="http://schemas.microsoft.com/office/drawing/2014/main" id="{E2C5880D-B0BD-6856-6F05-A9B845D87DB7}"/>
              </a:ext>
            </a:extLst>
          </p:cNvPr>
          <p:cNvSpPr/>
          <p:nvPr/>
        </p:nvSpPr>
        <p:spPr>
          <a:xfrm>
            <a:off x="2316000" y="4638675"/>
            <a:ext cx="75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Establir un protocol contra biaixos i soroll en la selecció i anàlisi de dades</a:t>
            </a:r>
          </a:p>
        </p:txBody>
      </p:sp>
      <p:sp>
        <p:nvSpPr>
          <p:cNvPr id="11" name="Rectangle 10">
            <a:extLst>
              <a:ext uri="{FF2B5EF4-FFF2-40B4-BE49-F238E27FC236}">
                <a16:creationId xmlns:a16="http://schemas.microsoft.com/office/drawing/2014/main" id="{15349E01-942E-C35B-2FC0-AE8112D56141}"/>
              </a:ext>
            </a:extLst>
          </p:cNvPr>
          <p:cNvSpPr/>
          <p:nvPr/>
        </p:nvSpPr>
        <p:spPr>
          <a:xfrm>
            <a:off x="2676000" y="5229225"/>
            <a:ext cx="68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Limitar les anàlisis a les tries metodològiques filtrades</a:t>
            </a:r>
          </a:p>
        </p:txBody>
      </p:sp>
      <p:sp>
        <p:nvSpPr>
          <p:cNvPr id="12" name="Rectangle 11">
            <a:extLst>
              <a:ext uri="{FF2B5EF4-FFF2-40B4-BE49-F238E27FC236}">
                <a16:creationId xmlns:a16="http://schemas.microsoft.com/office/drawing/2014/main" id="{9BDB6CFC-41B6-0BA9-CE8A-5AB00D446C59}"/>
              </a:ext>
            </a:extLst>
          </p:cNvPr>
          <p:cNvSpPr/>
          <p:nvPr/>
        </p:nvSpPr>
        <p:spPr>
          <a:xfrm>
            <a:off x="3036000" y="5819775"/>
            <a:ext cx="61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Explicitar totes les tries per no poder sortir-ne</a:t>
            </a:r>
          </a:p>
        </p:txBody>
      </p:sp>
      <p:sp>
        <p:nvSpPr>
          <p:cNvPr id="13" name="Rectangle 12">
            <a:extLst>
              <a:ext uri="{FF2B5EF4-FFF2-40B4-BE49-F238E27FC236}">
                <a16:creationId xmlns:a16="http://schemas.microsoft.com/office/drawing/2014/main" id="{9CC7F36E-2201-F751-4FF7-5BC7A94B8FE8}"/>
              </a:ext>
            </a:extLst>
          </p:cNvPr>
          <p:cNvSpPr/>
          <p:nvPr/>
        </p:nvSpPr>
        <p:spPr>
          <a:xfrm>
            <a:off x="3396000" y="6410325"/>
            <a:ext cx="5400000" cy="452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96357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rocess&#10;&#10;Description automatically generated">
            <a:extLst>
              <a:ext uri="{FF2B5EF4-FFF2-40B4-BE49-F238E27FC236}">
                <a16:creationId xmlns:a16="http://schemas.microsoft.com/office/drawing/2014/main" id="{DF3F1311-6450-AA2F-19FE-6C85D0FD45E4}"/>
              </a:ext>
            </a:extLst>
          </p:cNvPr>
          <p:cNvPicPr>
            <a:picLocks noChangeAspect="1"/>
          </p:cNvPicPr>
          <p:nvPr/>
        </p:nvPicPr>
        <p:blipFill>
          <a:blip r:embed="rId3"/>
          <a:stretch>
            <a:fillRect/>
          </a:stretch>
        </p:blipFill>
        <p:spPr>
          <a:xfrm>
            <a:off x="1363514" y="1916430"/>
            <a:ext cx="9464971" cy="3025140"/>
          </a:xfrm>
          <a:prstGeom prst="rect">
            <a:avLst/>
          </a:prstGeom>
        </p:spPr>
      </p:pic>
      <p:sp>
        <p:nvSpPr>
          <p:cNvPr id="2" name="Rectangle 1">
            <a:extLst>
              <a:ext uri="{FF2B5EF4-FFF2-40B4-BE49-F238E27FC236}">
                <a16:creationId xmlns:a16="http://schemas.microsoft.com/office/drawing/2014/main" id="{7579010F-D9D8-A067-FAE0-7F57153BE264}"/>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Impactes_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45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E0E7F8F-B730-F825-535F-35837A71B1F1}"/>
              </a:ext>
            </a:extLst>
          </p:cNvPr>
          <p:cNvCxnSpPr/>
          <p:nvPr/>
        </p:nvCxnSpPr>
        <p:spPr>
          <a:xfrm>
            <a:off x="0" y="3058886"/>
            <a:ext cx="9468000"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13EDC23-502F-4131-2E78-B633A30F5AD7}"/>
              </a:ext>
            </a:extLst>
          </p:cNvPr>
          <p:cNvSpPr txBox="1"/>
          <p:nvPr/>
        </p:nvSpPr>
        <p:spPr>
          <a:xfrm>
            <a:off x="9535886" y="1073240"/>
            <a:ext cx="2213428" cy="369332"/>
          </a:xfrm>
          <a:prstGeom prst="rect">
            <a:avLst/>
          </a:prstGeom>
          <a:noFill/>
        </p:spPr>
        <p:txBody>
          <a:bodyPr wrap="square" rtlCol="0">
            <a:spAutoFit/>
          </a:bodyPr>
          <a:lstStyle/>
          <a:p>
            <a:r>
              <a:rPr lang="ca-ES" dirty="0"/>
              <a:t>Escenari x</a:t>
            </a:r>
          </a:p>
        </p:txBody>
      </p:sp>
      <p:sp>
        <p:nvSpPr>
          <p:cNvPr id="5" name="TextBox 4">
            <a:extLst>
              <a:ext uri="{FF2B5EF4-FFF2-40B4-BE49-F238E27FC236}">
                <a16:creationId xmlns:a16="http://schemas.microsoft.com/office/drawing/2014/main" id="{F2A4E34C-1234-8034-7BAF-3AA89AB69B87}"/>
              </a:ext>
            </a:extLst>
          </p:cNvPr>
          <p:cNvSpPr txBox="1"/>
          <p:nvPr/>
        </p:nvSpPr>
        <p:spPr>
          <a:xfrm>
            <a:off x="9535886" y="2874220"/>
            <a:ext cx="2213428" cy="369332"/>
          </a:xfrm>
          <a:prstGeom prst="rect">
            <a:avLst/>
          </a:prstGeom>
          <a:noFill/>
        </p:spPr>
        <p:txBody>
          <a:bodyPr wrap="square" rtlCol="0">
            <a:spAutoFit/>
          </a:bodyPr>
          <a:lstStyle/>
          <a:p>
            <a:r>
              <a:rPr lang="ca-ES" dirty="0"/>
              <a:t>Escenari base</a:t>
            </a:r>
          </a:p>
        </p:txBody>
      </p:sp>
      <p:cxnSp>
        <p:nvCxnSpPr>
          <p:cNvPr id="6" name="Straight Connector 5">
            <a:extLst>
              <a:ext uri="{FF2B5EF4-FFF2-40B4-BE49-F238E27FC236}">
                <a16:creationId xmlns:a16="http://schemas.microsoft.com/office/drawing/2014/main" id="{1B945229-75D2-FC8D-7037-D93660188E2B}"/>
              </a:ext>
            </a:extLst>
          </p:cNvPr>
          <p:cNvCxnSpPr>
            <a:cxnSpLocks/>
          </p:cNvCxnSpPr>
          <p:nvPr/>
        </p:nvCxnSpPr>
        <p:spPr>
          <a:xfrm flipV="1">
            <a:off x="1647371" y="1325880"/>
            <a:ext cx="0" cy="5430520"/>
          </a:xfrm>
          <a:prstGeom prst="line">
            <a:avLst/>
          </a:prstGeom>
          <a:ln w="38100">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83CE47C-CA83-B7F6-BA35-75E5DF0A5CCA}"/>
              </a:ext>
            </a:extLst>
          </p:cNvPr>
          <p:cNvSpPr txBox="1"/>
          <p:nvPr/>
        </p:nvSpPr>
        <p:spPr>
          <a:xfrm rot="16200000">
            <a:off x="-33664" y="5163307"/>
            <a:ext cx="2816854" cy="369332"/>
          </a:xfrm>
          <a:prstGeom prst="rect">
            <a:avLst/>
          </a:prstGeom>
          <a:noFill/>
        </p:spPr>
        <p:txBody>
          <a:bodyPr wrap="square" rtlCol="0">
            <a:spAutoFit/>
          </a:bodyPr>
          <a:lstStyle/>
          <a:p>
            <a:r>
              <a:rPr lang="ca-ES" dirty="0"/>
              <a:t>Adopció de la mesura x</a:t>
            </a:r>
          </a:p>
        </p:txBody>
      </p:sp>
      <p:sp>
        <p:nvSpPr>
          <p:cNvPr id="8" name="Freeform: Shape 7">
            <a:extLst>
              <a:ext uri="{FF2B5EF4-FFF2-40B4-BE49-F238E27FC236}">
                <a16:creationId xmlns:a16="http://schemas.microsoft.com/office/drawing/2014/main" id="{E9CE2F94-8542-9861-28C2-A21556A419DC}"/>
              </a:ext>
            </a:extLst>
          </p:cNvPr>
          <p:cNvSpPr/>
          <p:nvPr/>
        </p:nvSpPr>
        <p:spPr>
          <a:xfrm>
            <a:off x="1714500" y="1257227"/>
            <a:ext cx="7818120" cy="3417973"/>
          </a:xfrm>
          <a:custGeom>
            <a:avLst/>
            <a:gdLst>
              <a:gd name="connsiteX0" fmla="*/ 0 w 7818120"/>
              <a:gd name="connsiteY0" fmla="*/ 1798393 h 3417973"/>
              <a:gd name="connsiteX1" fmla="*/ 411480 w 7818120"/>
              <a:gd name="connsiteY1" fmla="*/ 2872813 h 3417973"/>
              <a:gd name="connsiteX2" fmla="*/ 1600200 w 7818120"/>
              <a:gd name="connsiteY2" fmla="*/ 3360493 h 3417973"/>
              <a:gd name="connsiteX3" fmla="*/ 5105400 w 7818120"/>
              <a:gd name="connsiteY3" fmla="*/ 1577413 h 3417973"/>
              <a:gd name="connsiteX4" fmla="*/ 6652260 w 7818120"/>
              <a:gd name="connsiteY4" fmla="*/ 251533 h 3417973"/>
              <a:gd name="connsiteX5" fmla="*/ 7818120 w 7818120"/>
              <a:gd name="connsiteY5" fmla="*/ 73 h 3417973"/>
              <a:gd name="connsiteX6" fmla="*/ 7818120 w 7818120"/>
              <a:gd name="connsiteY6" fmla="*/ 73 h 34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120" h="3417973">
                <a:moveTo>
                  <a:pt x="0" y="1798393"/>
                </a:moveTo>
                <a:cubicBezTo>
                  <a:pt x="72390" y="2205428"/>
                  <a:pt x="144780" y="2612463"/>
                  <a:pt x="411480" y="2872813"/>
                </a:cubicBezTo>
                <a:cubicBezTo>
                  <a:pt x="678180" y="3133163"/>
                  <a:pt x="817880" y="3576393"/>
                  <a:pt x="1600200" y="3360493"/>
                </a:cubicBezTo>
                <a:cubicBezTo>
                  <a:pt x="2382520" y="3144593"/>
                  <a:pt x="4263390" y="2095573"/>
                  <a:pt x="5105400" y="1577413"/>
                </a:cubicBezTo>
                <a:cubicBezTo>
                  <a:pt x="5947410" y="1059253"/>
                  <a:pt x="6200140" y="514423"/>
                  <a:pt x="6652260" y="251533"/>
                </a:cubicBezTo>
                <a:cubicBezTo>
                  <a:pt x="7104380" y="-11357"/>
                  <a:pt x="7818120" y="73"/>
                  <a:pt x="7818120" y="73"/>
                </a:cubicBezTo>
                <a:lnTo>
                  <a:pt x="7818120" y="73"/>
                </a:lnTo>
              </a:path>
            </a:pathLst>
          </a:cu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9" name="Straight Arrow Connector 8">
            <a:extLst>
              <a:ext uri="{FF2B5EF4-FFF2-40B4-BE49-F238E27FC236}">
                <a16:creationId xmlns:a16="http://schemas.microsoft.com/office/drawing/2014/main" id="{6706EF24-C65E-94A0-5815-29B324E1595B}"/>
              </a:ext>
            </a:extLst>
          </p:cNvPr>
          <p:cNvCxnSpPr/>
          <p:nvPr/>
        </p:nvCxnSpPr>
        <p:spPr>
          <a:xfrm>
            <a:off x="2110740" y="3162300"/>
            <a:ext cx="0" cy="70104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7E31ABA-A572-CF92-5677-8730D1AD5E17}"/>
              </a:ext>
            </a:extLst>
          </p:cNvPr>
          <p:cNvCxnSpPr/>
          <p:nvPr/>
        </p:nvCxnSpPr>
        <p:spPr>
          <a:xfrm>
            <a:off x="2621280" y="3162300"/>
            <a:ext cx="0" cy="123444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94D9FA3-FBD0-0012-2667-B1BD45BC84E7}"/>
              </a:ext>
            </a:extLst>
          </p:cNvPr>
          <p:cNvCxnSpPr/>
          <p:nvPr/>
        </p:nvCxnSpPr>
        <p:spPr>
          <a:xfrm>
            <a:off x="3215640" y="3162300"/>
            <a:ext cx="0" cy="1356360"/>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2239EA4-BA49-4DCF-595A-4DE8F61D1353}"/>
              </a:ext>
            </a:extLst>
          </p:cNvPr>
          <p:cNvCxnSpPr/>
          <p:nvPr/>
        </p:nvCxnSpPr>
        <p:spPr>
          <a:xfrm>
            <a:off x="4465320" y="3162300"/>
            <a:ext cx="0" cy="777246"/>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6B7A722-22AB-8316-35AA-EC80F82ECCF8}"/>
              </a:ext>
            </a:extLst>
          </p:cNvPr>
          <p:cNvCxnSpPr/>
          <p:nvPr/>
        </p:nvCxnSpPr>
        <p:spPr>
          <a:xfrm>
            <a:off x="5250180" y="3144492"/>
            <a:ext cx="0" cy="513108"/>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75F950E-26FB-24DD-0870-2DC89F4DF142}"/>
              </a:ext>
            </a:extLst>
          </p:cNvPr>
          <p:cNvCxnSpPr/>
          <p:nvPr/>
        </p:nvCxnSpPr>
        <p:spPr>
          <a:xfrm>
            <a:off x="7459980" y="2473932"/>
            <a:ext cx="0" cy="513108"/>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AEA0415-6700-C88C-974C-FA22B545E597}"/>
              </a:ext>
            </a:extLst>
          </p:cNvPr>
          <p:cNvCxnSpPr/>
          <p:nvPr/>
        </p:nvCxnSpPr>
        <p:spPr>
          <a:xfrm>
            <a:off x="8145780" y="1889760"/>
            <a:ext cx="0" cy="1097280"/>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23F9963-4FB4-7FC0-429D-8C3DF3603355}"/>
              </a:ext>
            </a:extLst>
          </p:cNvPr>
          <p:cNvCxnSpPr>
            <a:cxnSpLocks/>
          </p:cNvCxnSpPr>
          <p:nvPr/>
        </p:nvCxnSpPr>
        <p:spPr>
          <a:xfrm>
            <a:off x="9265920" y="1325880"/>
            <a:ext cx="0" cy="1661160"/>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6CCE229-2D75-8571-DB83-897D689B6657}"/>
              </a:ext>
            </a:extLst>
          </p:cNvPr>
          <p:cNvSpPr txBox="1"/>
          <p:nvPr/>
        </p:nvSpPr>
        <p:spPr>
          <a:xfrm>
            <a:off x="8088087" y="2156460"/>
            <a:ext cx="1263466" cy="369332"/>
          </a:xfrm>
          <a:prstGeom prst="rect">
            <a:avLst/>
          </a:prstGeom>
          <a:noFill/>
        </p:spPr>
        <p:txBody>
          <a:bodyPr wrap="square" rtlCol="0">
            <a:spAutoFit/>
          </a:bodyPr>
          <a:lstStyle/>
          <a:p>
            <a:pPr algn="ctr"/>
            <a:r>
              <a:rPr lang="ca-ES" dirty="0"/>
              <a:t>impacte</a:t>
            </a:r>
          </a:p>
        </p:txBody>
      </p:sp>
      <p:sp>
        <p:nvSpPr>
          <p:cNvPr id="18" name="TextBox 17">
            <a:extLst>
              <a:ext uri="{FF2B5EF4-FFF2-40B4-BE49-F238E27FC236}">
                <a16:creationId xmlns:a16="http://schemas.microsoft.com/office/drawing/2014/main" id="{A1682F89-031B-0435-4723-3ABB394FEA56}"/>
              </a:ext>
            </a:extLst>
          </p:cNvPr>
          <p:cNvSpPr txBox="1"/>
          <p:nvPr/>
        </p:nvSpPr>
        <p:spPr>
          <a:xfrm>
            <a:off x="3215640" y="3401046"/>
            <a:ext cx="1263466" cy="369332"/>
          </a:xfrm>
          <a:prstGeom prst="rect">
            <a:avLst/>
          </a:prstGeom>
          <a:noFill/>
        </p:spPr>
        <p:txBody>
          <a:bodyPr wrap="square" rtlCol="0">
            <a:spAutoFit/>
          </a:bodyPr>
          <a:lstStyle/>
          <a:p>
            <a:pPr algn="ctr"/>
            <a:r>
              <a:rPr lang="ca-ES" dirty="0"/>
              <a:t>impacte</a:t>
            </a:r>
          </a:p>
        </p:txBody>
      </p:sp>
      <p:sp>
        <p:nvSpPr>
          <p:cNvPr id="19" name="Rectangle 18">
            <a:extLst>
              <a:ext uri="{FF2B5EF4-FFF2-40B4-BE49-F238E27FC236}">
                <a16:creationId xmlns:a16="http://schemas.microsoft.com/office/drawing/2014/main" id="{3840531A-F669-AB8A-9FC1-8D1AD432F85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Impactes_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F288250-0917-014E-C1BD-56590F80B346}"/>
              </a:ext>
            </a:extLst>
          </p:cNvPr>
          <p:cNvSpPr txBox="1"/>
          <p:nvPr/>
        </p:nvSpPr>
        <p:spPr>
          <a:xfrm>
            <a:off x="9570720" y="120969"/>
            <a:ext cx="2213428" cy="369332"/>
          </a:xfrm>
          <a:prstGeom prst="rect">
            <a:avLst/>
          </a:prstGeom>
          <a:noFill/>
        </p:spPr>
        <p:txBody>
          <a:bodyPr wrap="square" rtlCol="0">
            <a:spAutoFit/>
          </a:bodyPr>
          <a:lstStyle/>
          <a:p>
            <a:r>
              <a:rPr lang="ca-ES" dirty="0"/>
              <a:t>Escenari x</a:t>
            </a:r>
          </a:p>
        </p:txBody>
      </p:sp>
      <p:sp>
        <p:nvSpPr>
          <p:cNvPr id="22" name="TextBox 21">
            <a:extLst>
              <a:ext uri="{FF2B5EF4-FFF2-40B4-BE49-F238E27FC236}">
                <a16:creationId xmlns:a16="http://schemas.microsoft.com/office/drawing/2014/main" id="{9F945B95-8418-5529-92A3-74DE9E5EDF36}"/>
              </a:ext>
            </a:extLst>
          </p:cNvPr>
          <p:cNvSpPr txBox="1"/>
          <p:nvPr/>
        </p:nvSpPr>
        <p:spPr>
          <a:xfrm>
            <a:off x="9570720" y="417689"/>
            <a:ext cx="2213428" cy="369332"/>
          </a:xfrm>
          <a:prstGeom prst="rect">
            <a:avLst/>
          </a:prstGeom>
          <a:noFill/>
        </p:spPr>
        <p:txBody>
          <a:bodyPr wrap="square" rtlCol="0">
            <a:spAutoFit/>
          </a:bodyPr>
          <a:lstStyle/>
          <a:p>
            <a:r>
              <a:rPr lang="ca-ES" dirty="0"/>
              <a:t>Escenari base</a:t>
            </a:r>
          </a:p>
        </p:txBody>
      </p:sp>
      <p:cxnSp>
        <p:nvCxnSpPr>
          <p:cNvPr id="23" name="Straight Connector 22">
            <a:extLst>
              <a:ext uri="{FF2B5EF4-FFF2-40B4-BE49-F238E27FC236}">
                <a16:creationId xmlns:a16="http://schemas.microsoft.com/office/drawing/2014/main" id="{727D116C-DE93-E3D1-1E57-35CA1996EE86}"/>
              </a:ext>
            </a:extLst>
          </p:cNvPr>
          <p:cNvCxnSpPr/>
          <p:nvPr/>
        </p:nvCxnSpPr>
        <p:spPr>
          <a:xfrm>
            <a:off x="8857978" y="623300"/>
            <a:ext cx="720000"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029272D1-0E26-C045-4A77-DE1F9F47F5C8}"/>
              </a:ext>
            </a:extLst>
          </p:cNvPr>
          <p:cNvCxnSpPr>
            <a:cxnSpLocks/>
          </p:cNvCxnSpPr>
          <p:nvPr/>
        </p:nvCxnSpPr>
        <p:spPr>
          <a:xfrm>
            <a:off x="9429840" y="315893"/>
            <a:ext cx="0" cy="286462"/>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9D4B23-60A5-175F-4D5A-B08B1BD2558E}"/>
              </a:ext>
            </a:extLst>
          </p:cNvPr>
          <p:cNvCxnSpPr/>
          <p:nvPr/>
        </p:nvCxnSpPr>
        <p:spPr>
          <a:xfrm>
            <a:off x="8850720" y="305296"/>
            <a:ext cx="720000"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DCA4C134-D268-B3A8-F30A-D1D8813CB06D}"/>
              </a:ext>
            </a:extLst>
          </p:cNvPr>
          <p:cNvGrpSpPr/>
          <p:nvPr/>
        </p:nvGrpSpPr>
        <p:grpSpPr>
          <a:xfrm>
            <a:off x="11261636" y="315893"/>
            <a:ext cx="419825" cy="6440507"/>
            <a:chOff x="6023429" y="265082"/>
            <a:chExt cx="663388" cy="6440507"/>
          </a:xfrm>
        </p:grpSpPr>
        <p:sp>
          <p:nvSpPr>
            <p:cNvPr id="27" name="Rectangle 26">
              <a:extLst>
                <a:ext uri="{FF2B5EF4-FFF2-40B4-BE49-F238E27FC236}">
                  <a16:creationId xmlns:a16="http://schemas.microsoft.com/office/drawing/2014/main" id="{0BCC5130-8FDA-E7DA-31FC-73EAD1642C08}"/>
                </a:ext>
              </a:extLst>
            </p:cNvPr>
            <p:cNvSpPr/>
            <p:nvPr/>
          </p:nvSpPr>
          <p:spPr>
            <a:xfrm>
              <a:off x="6023429" y="572489"/>
              <a:ext cx="663388" cy="6133100"/>
            </a:xfrm>
            <a:prstGeom prst="rect">
              <a:avLst/>
            </a:prstGeom>
            <a:solidFill>
              <a:schemeClr val="accent5">
                <a:lumMod val="7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8" name="Rectangle 27">
              <a:extLst>
                <a:ext uri="{FF2B5EF4-FFF2-40B4-BE49-F238E27FC236}">
                  <a16:creationId xmlns:a16="http://schemas.microsoft.com/office/drawing/2014/main" id="{47DB32A4-3EC1-DEF6-C62A-6E89FE5182BD}"/>
                </a:ext>
              </a:extLst>
            </p:cNvPr>
            <p:cNvSpPr/>
            <p:nvPr/>
          </p:nvSpPr>
          <p:spPr>
            <a:xfrm>
              <a:off x="6023429" y="265082"/>
              <a:ext cx="663388" cy="28444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dirty="0"/>
            </a:p>
          </p:txBody>
        </p:sp>
      </p:grpSp>
    </p:spTree>
    <p:extLst>
      <p:ext uri="{BB962C8B-B14F-4D97-AF65-F5344CB8AC3E}">
        <p14:creationId xmlns:p14="http://schemas.microsoft.com/office/powerpoint/2010/main" val="19119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17" grpId="0"/>
      <p:bldP spid="18"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Metodologia_ </a:t>
            </a:r>
            <a:r>
              <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(objectiu: un marc objectivat per mirar-nos l’AA)</a:t>
            </a:r>
          </a:p>
        </p:txBody>
      </p:sp>
      <p:sp>
        <p:nvSpPr>
          <p:cNvPr id="2" name="Rectangle 1">
            <a:extLst>
              <a:ext uri="{FF2B5EF4-FFF2-40B4-BE49-F238E27FC236}">
                <a16:creationId xmlns:a16="http://schemas.microsoft.com/office/drawing/2014/main" id="{1499501F-3D92-6B8B-39EA-3A1BEDA487FC}"/>
              </a:ext>
            </a:extLst>
          </p:cNvPr>
          <p:cNvSpPr/>
          <p:nvPr/>
        </p:nvSpPr>
        <p:spPr>
          <a:xfrm>
            <a:off x="156000" y="1095375"/>
            <a:ext cx="118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Analitzar l’AA com a una política pública</a:t>
            </a:r>
          </a:p>
        </p:txBody>
      </p:sp>
      <p:sp>
        <p:nvSpPr>
          <p:cNvPr id="3" name="Rectangle 2">
            <a:extLst>
              <a:ext uri="{FF2B5EF4-FFF2-40B4-BE49-F238E27FC236}">
                <a16:creationId xmlns:a16="http://schemas.microsoft.com/office/drawing/2014/main" id="{097532BA-749E-04D0-527A-AC86356B8E49}"/>
              </a:ext>
            </a:extLst>
          </p:cNvPr>
          <p:cNvSpPr/>
          <p:nvPr/>
        </p:nvSpPr>
        <p:spPr>
          <a:xfrm>
            <a:off x="516000" y="1685925"/>
            <a:ext cx="111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Analitzar la política pública AA des de l’avaluació de polítiques públiques</a:t>
            </a:r>
          </a:p>
        </p:txBody>
      </p:sp>
      <p:sp>
        <p:nvSpPr>
          <p:cNvPr id="4" name="Rectangle 3">
            <a:extLst>
              <a:ext uri="{FF2B5EF4-FFF2-40B4-BE49-F238E27FC236}">
                <a16:creationId xmlns:a16="http://schemas.microsoft.com/office/drawing/2014/main" id="{15719E30-1653-90A9-5A35-B39E60C329A9}"/>
              </a:ext>
            </a:extLst>
          </p:cNvPr>
          <p:cNvSpPr/>
          <p:nvPr/>
        </p:nvSpPr>
        <p:spPr>
          <a:xfrm>
            <a:off x="876000" y="2276475"/>
            <a:ext cx="104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Analitzar la política pública AA en termes d’impactes</a:t>
            </a:r>
          </a:p>
        </p:txBody>
      </p:sp>
      <p:sp>
        <p:nvSpPr>
          <p:cNvPr id="5" name="Rectangle 4">
            <a:extLst>
              <a:ext uri="{FF2B5EF4-FFF2-40B4-BE49-F238E27FC236}">
                <a16:creationId xmlns:a16="http://schemas.microsoft.com/office/drawing/2014/main" id="{C24B3C83-333B-2DEA-7E72-14AC57014963}"/>
              </a:ext>
            </a:extLst>
          </p:cNvPr>
          <p:cNvSpPr/>
          <p:nvPr/>
        </p:nvSpPr>
        <p:spPr>
          <a:xfrm>
            <a:off x="1236000" y="2867025"/>
            <a:ext cx="9720000" cy="498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chemeClr val="tx1"/>
                </a:solidFill>
                <a:effectLst/>
                <a:uLnTx/>
                <a:uFillTx/>
                <a:latin typeface="Calibri" panose="020F0502020204030204"/>
                <a:ea typeface="+mn-ea"/>
                <a:cs typeface="+mn-cs"/>
              </a:rPr>
              <a:t>Objectivar la construcció d’escenaris i la valoració de supòsits</a:t>
            </a:r>
          </a:p>
        </p:txBody>
      </p:sp>
      <p:sp>
        <p:nvSpPr>
          <p:cNvPr id="8" name="Rectangle 7">
            <a:extLst>
              <a:ext uri="{FF2B5EF4-FFF2-40B4-BE49-F238E27FC236}">
                <a16:creationId xmlns:a16="http://schemas.microsoft.com/office/drawing/2014/main" id="{D50B6A0C-096A-8E7E-E5F6-C775111BCD53}"/>
              </a:ext>
            </a:extLst>
          </p:cNvPr>
          <p:cNvSpPr/>
          <p:nvPr/>
        </p:nvSpPr>
        <p:spPr>
          <a:xfrm>
            <a:off x="1596000" y="3457575"/>
            <a:ext cx="900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Construir un model intersubjectiu per seleccionar les variables a avaluar</a:t>
            </a:r>
          </a:p>
        </p:txBody>
      </p:sp>
      <p:sp>
        <p:nvSpPr>
          <p:cNvPr id="9" name="Rectangle 8">
            <a:extLst>
              <a:ext uri="{FF2B5EF4-FFF2-40B4-BE49-F238E27FC236}">
                <a16:creationId xmlns:a16="http://schemas.microsoft.com/office/drawing/2014/main" id="{84DEB632-6795-01EE-744D-C514D6D1BDE8}"/>
              </a:ext>
            </a:extLst>
          </p:cNvPr>
          <p:cNvSpPr/>
          <p:nvPr/>
        </p:nvSpPr>
        <p:spPr>
          <a:xfrm>
            <a:off x="1956000" y="4048125"/>
            <a:ext cx="82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Avaluar l’impacte de l’AA en l’economia andorrana a partir del model MEGA</a:t>
            </a:r>
          </a:p>
        </p:txBody>
      </p:sp>
      <p:sp>
        <p:nvSpPr>
          <p:cNvPr id="10" name="Rectangle 9">
            <a:extLst>
              <a:ext uri="{FF2B5EF4-FFF2-40B4-BE49-F238E27FC236}">
                <a16:creationId xmlns:a16="http://schemas.microsoft.com/office/drawing/2014/main" id="{E2C5880D-B0BD-6856-6F05-A9B845D87DB7}"/>
              </a:ext>
            </a:extLst>
          </p:cNvPr>
          <p:cNvSpPr/>
          <p:nvPr/>
        </p:nvSpPr>
        <p:spPr>
          <a:xfrm>
            <a:off x="2316000" y="4638675"/>
            <a:ext cx="75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Establir un protocol contra biaixos i soroll en la selecció i anàlisi de dades</a:t>
            </a:r>
          </a:p>
        </p:txBody>
      </p:sp>
      <p:sp>
        <p:nvSpPr>
          <p:cNvPr id="11" name="Rectangle 10">
            <a:extLst>
              <a:ext uri="{FF2B5EF4-FFF2-40B4-BE49-F238E27FC236}">
                <a16:creationId xmlns:a16="http://schemas.microsoft.com/office/drawing/2014/main" id="{15349E01-942E-C35B-2FC0-AE8112D56141}"/>
              </a:ext>
            </a:extLst>
          </p:cNvPr>
          <p:cNvSpPr/>
          <p:nvPr/>
        </p:nvSpPr>
        <p:spPr>
          <a:xfrm>
            <a:off x="2676000" y="5229225"/>
            <a:ext cx="68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Limitar les anàlisis a les tries metodològiques filtrades</a:t>
            </a:r>
          </a:p>
        </p:txBody>
      </p:sp>
      <p:sp>
        <p:nvSpPr>
          <p:cNvPr id="12" name="Rectangle 11">
            <a:extLst>
              <a:ext uri="{FF2B5EF4-FFF2-40B4-BE49-F238E27FC236}">
                <a16:creationId xmlns:a16="http://schemas.microsoft.com/office/drawing/2014/main" id="{9BDB6CFC-41B6-0BA9-CE8A-5AB00D446C59}"/>
              </a:ext>
            </a:extLst>
          </p:cNvPr>
          <p:cNvSpPr/>
          <p:nvPr/>
        </p:nvSpPr>
        <p:spPr>
          <a:xfrm>
            <a:off x="3036000" y="5819775"/>
            <a:ext cx="61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Explicitar totes les tries per no poder sortir-ne</a:t>
            </a:r>
          </a:p>
        </p:txBody>
      </p:sp>
      <p:sp>
        <p:nvSpPr>
          <p:cNvPr id="13" name="Rectangle 12">
            <a:extLst>
              <a:ext uri="{FF2B5EF4-FFF2-40B4-BE49-F238E27FC236}">
                <a16:creationId xmlns:a16="http://schemas.microsoft.com/office/drawing/2014/main" id="{9CC7F36E-2201-F751-4FF7-5BC7A94B8FE8}"/>
              </a:ext>
            </a:extLst>
          </p:cNvPr>
          <p:cNvSpPr/>
          <p:nvPr/>
        </p:nvSpPr>
        <p:spPr>
          <a:xfrm>
            <a:off x="3396000" y="6410325"/>
            <a:ext cx="5400000" cy="452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45675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5225C-FB7C-5E20-B961-503301DD1A69}"/>
              </a:ext>
            </a:extLst>
          </p:cNvPr>
          <p:cNvSpPr/>
          <p:nvPr/>
        </p:nvSpPr>
        <p:spPr>
          <a:xfrm>
            <a:off x="7991475" y="1637716"/>
            <a:ext cx="3242340" cy="3582567"/>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chemeClr val="bg1"/>
                </a:solidFill>
              </a:rPr>
              <a:t>Andorra SQ</a:t>
            </a:r>
          </a:p>
        </p:txBody>
      </p:sp>
      <p:sp>
        <p:nvSpPr>
          <p:cNvPr id="4" name="Rectangle 3">
            <a:extLst>
              <a:ext uri="{FF2B5EF4-FFF2-40B4-BE49-F238E27FC236}">
                <a16:creationId xmlns:a16="http://schemas.microsoft.com/office/drawing/2014/main" id="{9A4EF2A5-D3C0-4FDB-D9B5-4F8A4F9C4AE4}"/>
              </a:ext>
            </a:extLst>
          </p:cNvPr>
          <p:cNvSpPr/>
          <p:nvPr/>
        </p:nvSpPr>
        <p:spPr>
          <a:xfrm>
            <a:off x="958186" y="1637716"/>
            <a:ext cx="3242340" cy="3582567"/>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rgbClr val="FFC000"/>
                </a:solidFill>
              </a:rPr>
              <a:t>Andorra AA</a:t>
            </a:r>
          </a:p>
        </p:txBody>
      </p:sp>
      <p:sp>
        <p:nvSpPr>
          <p:cNvPr id="6" name="Rectangle 5">
            <a:extLst>
              <a:ext uri="{FF2B5EF4-FFF2-40B4-BE49-F238E27FC236}">
                <a16:creationId xmlns:a16="http://schemas.microsoft.com/office/drawing/2014/main" id="{00438A31-DAB7-DF25-5B18-214368F77082}"/>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Escenaris i supòsits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10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5225C-FB7C-5E20-B961-503301DD1A69}"/>
              </a:ext>
            </a:extLst>
          </p:cNvPr>
          <p:cNvSpPr/>
          <p:nvPr/>
        </p:nvSpPr>
        <p:spPr>
          <a:xfrm>
            <a:off x="8928764" y="2280946"/>
            <a:ext cx="1819275" cy="2429458"/>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chemeClr val="bg1"/>
                </a:solidFill>
              </a:rPr>
              <a:t>Andorra SQ</a:t>
            </a:r>
          </a:p>
        </p:txBody>
      </p:sp>
      <p:sp>
        <p:nvSpPr>
          <p:cNvPr id="4" name="Rectangle 3">
            <a:extLst>
              <a:ext uri="{FF2B5EF4-FFF2-40B4-BE49-F238E27FC236}">
                <a16:creationId xmlns:a16="http://schemas.microsoft.com/office/drawing/2014/main" id="{9A4EF2A5-D3C0-4FDB-D9B5-4F8A4F9C4AE4}"/>
              </a:ext>
            </a:extLst>
          </p:cNvPr>
          <p:cNvSpPr/>
          <p:nvPr/>
        </p:nvSpPr>
        <p:spPr>
          <a:xfrm>
            <a:off x="958186" y="1637716"/>
            <a:ext cx="3242340" cy="3582567"/>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rgbClr val="FFC000"/>
                </a:solidFill>
              </a:rPr>
              <a:t>Andorra AA</a:t>
            </a:r>
          </a:p>
        </p:txBody>
      </p:sp>
      <p:sp>
        <p:nvSpPr>
          <p:cNvPr id="2" name="Rectangle 1">
            <a:extLst>
              <a:ext uri="{FF2B5EF4-FFF2-40B4-BE49-F238E27FC236}">
                <a16:creationId xmlns:a16="http://schemas.microsoft.com/office/drawing/2014/main" id="{BD569B47-370E-7664-66C8-1161E942F9E7}"/>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Escenaris i supòsits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22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5225C-FB7C-5E20-B961-503301DD1A69}"/>
              </a:ext>
            </a:extLst>
          </p:cNvPr>
          <p:cNvSpPr/>
          <p:nvPr/>
        </p:nvSpPr>
        <p:spPr>
          <a:xfrm>
            <a:off x="7991475" y="1637716"/>
            <a:ext cx="3242340" cy="3582567"/>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chemeClr val="bg1"/>
                </a:solidFill>
              </a:rPr>
              <a:t>Andorra SQ</a:t>
            </a:r>
          </a:p>
        </p:txBody>
      </p:sp>
      <p:sp>
        <p:nvSpPr>
          <p:cNvPr id="4" name="Rectangle 3">
            <a:extLst>
              <a:ext uri="{FF2B5EF4-FFF2-40B4-BE49-F238E27FC236}">
                <a16:creationId xmlns:a16="http://schemas.microsoft.com/office/drawing/2014/main" id="{9A4EF2A5-D3C0-4FDB-D9B5-4F8A4F9C4AE4}"/>
              </a:ext>
            </a:extLst>
          </p:cNvPr>
          <p:cNvSpPr/>
          <p:nvPr/>
        </p:nvSpPr>
        <p:spPr>
          <a:xfrm>
            <a:off x="415261" y="933157"/>
            <a:ext cx="4604414" cy="499168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rgbClr val="FFC000"/>
                </a:solidFill>
              </a:rPr>
              <a:t>Andorra AA</a:t>
            </a:r>
          </a:p>
        </p:txBody>
      </p:sp>
      <p:sp>
        <p:nvSpPr>
          <p:cNvPr id="2" name="Rectangle 1">
            <a:extLst>
              <a:ext uri="{FF2B5EF4-FFF2-40B4-BE49-F238E27FC236}">
                <a16:creationId xmlns:a16="http://schemas.microsoft.com/office/drawing/2014/main" id="{96791658-5DD6-B7E7-A5A9-D317CD77232F}"/>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Escenaris i supòsits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26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5225C-FB7C-5E20-B961-503301DD1A69}"/>
              </a:ext>
            </a:extLst>
          </p:cNvPr>
          <p:cNvSpPr/>
          <p:nvPr/>
        </p:nvSpPr>
        <p:spPr>
          <a:xfrm>
            <a:off x="7991475" y="1637716"/>
            <a:ext cx="3242340" cy="3582567"/>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chemeClr val="bg1"/>
                </a:solidFill>
              </a:rPr>
              <a:t>Andorra SQ</a:t>
            </a:r>
          </a:p>
          <a:p>
            <a:pPr algn="ctr"/>
            <a:endParaRPr lang="ca-ES" sz="2000" b="1" dirty="0">
              <a:solidFill>
                <a:schemeClr val="bg1"/>
              </a:solidFill>
            </a:endParaRPr>
          </a:p>
          <a:p>
            <a:pPr algn="ctr"/>
            <a:r>
              <a:rPr lang="ca-ES" sz="2000" dirty="0">
                <a:solidFill>
                  <a:schemeClr val="bg1"/>
                </a:solidFill>
              </a:rPr>
              <a:t>no degradat</a:t>
            </a:r>
          </a:p>
        </p:txBody>
      </p:sp>
      <p:sp>
        <p:nvSpPr>
          <p:cNvPr id="4" name="Rectangle 3">
            <a:extLst>
              <a:ext uri="{FF2B5EF4-FFF2-40B4-BE49-F238E27FC236}">
                <a16:creationId xmlns:a16="http://schemas.microsoft.com/office/drawing/2014/main" id="{9A4EF2A5-D3C0-4FDB-D9B5-4F8A4F9C4AE4}"/>
              </a:ext>
            </a:extLst>
          </p:cNvPr>
          <p:cNvSpPr/>
          <p:nvPr/>
        </p:nvSpPr>
        <p:spPr>
          <a:xfrm>
            <a:off x="958186" y="1637716"/>
            <a:ext cx="3242340" cy="3582567"/>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rgbClr val="FFC000"/>
                </a:solidFill>
              </a:rPr>
              <a:t>Andorra AA</a:t>
            </a:r>
          </a:p>
          <a:p>
            <a:pPr algn="ctr"/>
            <a:endParaRPr lang="ca-ES" sz="2000" b="1" dirty="0">
              <a:solidFill>
                <a:srgbClr val="FFC000"/>
              </a:solidFill>
            </a:endParaRPr>
          </a:p>
          <a:p>
            <a:pPr algn="ctr"/>
            <a:r>
              <a:rPr lang="ca-ES" sz="2000" dirty="0">
                <a:solidFill>
                  <a:srgbClr val="FFC000"/>
                </a:solidFill>
              </a:rPr>
              <a:t>poc aprofitat</a:t>
            </a:r>
            <a:endParaRPr lang="ca-ES" sz="2000" b="1" dirty="0">
              <a:solidFill>
                <a:srgbClr val="FFC000"/>
              </a:solidFill>
            </a:endParaRPr>
          </a:p>
        </p:txBody>
      </p:sp>
      <p:sp>
        <p:nvSpPr>
          <p:cNvPr id="2" name="Rectangle 1">
            <a:extLst>
              <a:ext uri="{FF2B5EF4-FFF2-40B4-BE49-F238E27FC236}">
                <a16:creationId xmlns:a16="http://schemas.microsoft.com/office/drawing/2014/main" id="{B97B4E18-DE05-5EB8-1ED6-9546B4A66962}"/>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Escenaris i supòsits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2FD87DA-E9C1-55A6-BA0D-B7F190C96F94}"/>
              </a:ext>
            </a:extLst>
          </p:cNvPr>
          <p:cNvSpPr/>
          <p:nvPr/>
        </p:nvSpPr>
        <p:spPr>
          <a:xfrm>
            <a:off x="4474830" y="1637716"/>
            <a:ext cx="3242340" cy="743533"/>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chemeClr val="tx1"/>
                </a:solidFill>
              </a:rPr>
              <a:t>UE</a:t>
            </a:r>
          </a:p>
          <a:p>
            <a:pPr algn="ctr"/>
            <a:r>
              <a:rPr lang="ca-ES" sz="2000" dirty="0">
                <a:solidFill>
                  <a:schemeClr val="tx1"/>
                </a:solidFill>
              </a:rPr>
              <a:t>(real i estable)</a:t>
            </a:r>
          </a:p>
        </p:txBody>
      </p:sp>
      <p:sp>
        <p:nvSpPr>
          <p:cNvPr id="7" name="Rectangle 6">
            <a:extLst>
              <a:ext uri="{FF2B5EF4-FFF2-40B4-BE49-F238E27FC236}">
                <a16:creationId xmlns:a16="http://schemas.microsoft.com/office/drawing/2014/main" id="{D100B6C0-B2BC-0860-59C7-63C229252333}"/>
              </a:ext>
            </a:extLst>
          </p:cNvPr>
          <p:cNvSpPr/>
          <p:nvPr/>
        </p:nvSpPr>
        <p:spPr>
          <a:xfrm>
            <a:off x="4474830" y="4476750"/>
            <a:ext cx="3242340" cy="74353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b="1" dirty="0">
                <a:solidFill>
                  <a:schemeClr val="tx1"/>
                </a:solidFill>
              </a:rPr>
              <a:t>Andorra</a:t>
            </a:r>
          </a:p>
          <a:p>
            <a:pPr algn="ctr"/>
            <a:r>
              <a:rPr lang="ca-ES" sz="2000" dirty="0">
                <a:solidFill>
                  <a:schemeClr val="tx1"/>
                </a:solidFill>
              </a:rPr>
              <a:t>(real, no idealitzada)</a:t>
            </a:r>
          </a:p>
        </p:txBody>
      </p:sp>
      <p:sp>
        <p:nvSpPr>
          <p:cNvPr id="6" name="Rectangle 5">
            <a:extLst>
              <a:ext uri="{FF2B5EF4-FFF2-40B4-BE49-F238E27FC236}">
                <a16:creationId xmlns:a16="http://schemas.microsoft.com/office/drawing/2014/main" id="{98A1562A-4978-5B29-B9A9-73CB9FCAB1A8}"/>
              </a:ext>
            </a:extLst>
          </p:cNvPr>
          <p:cNvSpPr/>
          <p:nvPr/>
        </p:nvSpPr>
        <p:spPr>
          <a:xfrm>
            <a:off x="7991475" y="5220283"/>
            <a:ext cx="3242340" cy="1549794"/>
          </a:xfrm>
          <a:prstGeom prst="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700" dirty="0">
                <a:solidFill>
                  <a:schemeClr val="bg2">
                    <a:lumMod val="25000"/>
                  </a:schemeClr>
                </a:solidFill>
              </a:rPr>
              <a:t>Sense crisi ni esgotament dels sectors tradicionals</a:t>
            </a:r>
          </a:p>
          <a:p>
            <a:pPr algn="ctr"/>
            <a:endParaRPr lang="ca-ES" sz="600" dirty="0">
              <a:solidFill>
                <a:schemeClr val="bg2">
                  <a:lumMod val="25000"/>
                </a:schemeClr>
              </a:solidFill>
            </a:endParaRPr>
          </a:p>
          <a:p>
            <a:pPr algn="ctr"/>
            <a:r>
              <a:rPr lang="ca-ES" sz="1700" dirty="0">
                <a:solidFill>
                  <a:schemeClr val="bg2">
                    <a:lumMod val="25000"/>
                  </a:schemeClr>
                </a:solidFill>
              </a:rPr>
              <a:t>Sense repercussions del “no” en la relació amb l’UE</a:t>
            </a:r>
          </a:p>
          <a:p>
            <a:pPr algn="ctr"/>
            <a:endParaRPr lang="ca-ES" sz="600" dirty="0">
              <a:solidFill>
                <a:schemeClr val="bg2">
                  <a:lumMod val="25000"/>
                </a:schemeClr>
              </a:solidFill>
            </a:endParaRPr>
          </a:p>
          <a:p>
            <a:pPr algn="ctr"/>
            <a:r>
              <a:rPr lang="ca-ES" sz="1700" dirty="0">
                <a:solidFill>
                  <a:schemeClr val="bg2">
                    <a:lumMod val="25000"/>
                  </a:schemeClr>
                </a:solidFill>
              </a:rPr>
              <a:t>Creixement del PIB alineat amb UE</a:t>
            </a:r>
          </a:p>
        </p:txBody>
      </p:sp>
      <p:sp>
        <p:nvSpPr>
          <p:cNvPr id="8" name="Rectangle 7">
            <a:extLst>
              <a:ext uri="{FF2B5EF4-FFF2-40B4-BE49-F238E27FC236}">
                <a16:creationId xmlns:a16="http://schemas.microsoft.com/office/drawing/2014/main" id="{11BE04F2-83D1-BD53-5484-9A0DCF48C56C}"/>
              </a:ext>
            </a:extLst>
          </p:cNvPr>
          <p:cNvSpPr/>
          <p:nvPr/>
        </p:nvSpPr>
        <p:spPr>
          <a:xfrm>
            <a:off x="958186" y="5220284"/>
            <a:ext cx="3242340" cy="1549794"/>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700" dirty="0">
                <a:solidFill>
                  <a:schemeClr val="accent5">
                    <a:lumMod val="50000"/>
                  </a:schemeClr>
                </a:solidFill>
              </a:rPr>
              <a:t>Sense impuls extraordinari del sector públic</a:t>
            </a:r>
          </a:p>
          <a:p>
            <a:pPr algn="ctr"/>
            <a:endParaRPr lang="ca-ES" sz="1700" dirty="0">
              <a:solidFill>
                <a:schemeClr val="accent5">
                  <a:lumMod val="50000"/>
                </a:schemeClr>
              </a:solidFill>
            </a:endParaRPr>
          </a:p>
          <a:p>
            <a:pPr algn="ctr"/>
            <a:r>
              <a:rPr lang="ca-ES" sz="1700" dirty="0">
                <a:solidFill>
                  <a:schemeClr val="accent5">
                    <a:lumMod val="50000"/>
                  </a:schemeClr>
                </a:solidFill>
              </a:rPr>
              <a:t>Sense aprofitament extraordinari del sector privat</a:t>
            </a:r>
            <a:endParaRPr lang="ca-ES" sz="2000" b="1" dirty="0">
              <a:solidFill>
                <a:srgbClr val="FFC000"/>
              </a:solidFill>
            </a:endParaRPr>
          </a:p>
          <a:p>
            <a:pPr algn="ctr"/>
            <a:endParaRPr lang="ca-ES" sz="2000" b="1" dirty="0">
              <a:solidFill>
                <a:srgbClr val="FFC000"/>
              </a:solidFill>
            </a:endParaRPr>
          </a:p>
          <a:p>
            <a:pPr algn="ctr"/>
            <a:endParaRPr lang="ca-ES" sz="2000" b="1" dirty="0">
              <a:solidFill>
                <a:srgbClr val="FFC000"/>
              </a:solidFill>
            </a:endParaRPr>
          </a:p>
        </p:txBody>
      </p:sp>
    </p:spTree>
    <p:extLst>
      <p:ext uri="{BB962C8B-B14F-4D97-AF65-F5344CB8AC3E}">
        <p14:creationId xmlns:p14="http://schemas.microsoft.com/office/powerpoint/2010/main" val="320050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021263E-E63A-F23A-D160-EAAD4277614F}"/>
              </a:ext>
            </a:extLst>
          </p:cNvPr>
          <p:cNvGraphicFramePr/>
          <p:nvPr>
            <p:extLst>
              <p:ext uri="{D42A27DB-BD31-4B8C-83A1-F6EECF244321}">
                <p14:modId xmlns:p14="http://schemas.microsoft.com/office/powerpoint/2010/main" val="2753098313"/>
              </p:ext>
            </p:extLst>
          </p:nvPr>
        </p:nvGraphicFramePr>
        <p:xfrm>
          <a:off x="137383" y="685800"/>
          <a:ext cx="8534009"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C79CA2C-EBC5-63C7-3EC2-935903DE747D}"/>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Escenaris i supòsits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Conseqüències i lectura dels resultats</a:t>
            </a:r>
          </a:p>
        </p:txBody>
      </p:sp>
      <p:cxnSp>
        <p:nvCxnSpPr>
          <p:cNvPr id="5" name="Straight Arrow Connector 4">
            <a:extLst>
              <a:ext uri="{FF2B5EF4-FFF2-40B4-BE49-F238E27FC236}">
                <a16:creationId xmlns:a16="http://schemas.microsoft.com/office/drawing/2014/main" id="{F2A30CA1-639A-9B34-D70C-8AAB34CCF584}"/>
              </a:ext>
            </a:extLst>
          </p:cNvPr>
          <p:cNvCxnSpPr>
            <a:cxnSpLocks/>
          </p:cNvCxnSpPr>
          <p:nvPr/>
        </p:nvCxnSpPr>
        <p:spPr>
          <a:xfrm>
            <a:off x="8370279" y="1934305"/>
            <a:ext cx="0" cy="826477"/>
          </a:xfrm>
          <a:prstGeom prst="straightConnector1">
            <a:avLst/>
          </a:prstGeom>
          <a:ln w="19050">
            <a:solidFill>
              <a:srgbClr val="0099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DDEBB80-7D3B-DD39-276A-B5831D0E83CE}"/>
              </a:ext>
            </a:extLst>
          </p:cNvPr>
          <p:cNvCxnSpPr>
            <a:cxnSpLocks/>
          </p:cNvCxnSpPr>
          <p:nvPr/>
        </p:nvCxnSpPr>
        <p:spPr>
          <a:xfrm>
            <a:off x="8461135" y="1655879"/>
            <a:ext cx="0" cy="1878623"/>
          </a:xfrm>
          <a:prstGeom prst="straightConnector1">
            <a:avLst/>
          </a:prstGeom>
          <a:ln w="38100">
            <a:solidFill>
              <a:srgbClr val="0099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3FF9E5-064F-0B63-B1D7-BF79C76B6A86}"/>
              </a:ext>
            </a:extLst>
          </p:cNvPr>
          <p:cNvSpPr/>
          <p:nvPr/>
        </p:nvSpPr>
        <p:spPr>
          <a:xfrm>
            <a:off x="8788313" y="1925513"/>
            <a:ext cx="1938302" cy="826477"/>
          </a:xfrm>
          <a:prstGeom prst="rect">
            <a:avLst/>
          </a:pr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sz="1300" dirty="0">
                <a:solidFill>
                  <a:schemeClr val="bg1"/>
                </a:solidFill>
              </a:rPr>
              <a:t>-Impacte mínim</a:t>
            </a:r>
          </a:p>
          <a:p>
            <a:r>
              <a:rPr lang="ca-ES" sz="1300" dirty="0">
                <a:solidFill>
                  <a:schemeClr val="bg1"/>
                </a:solidFill>
              </a:rPr>
              <a:t>(poc probable)</a:t>
            </a:r>
          </a:p>
          <a:p>
            <a:r>
              <a:rPr lang="ca-ES" sz="1300" dirty="0">
                <a:solidFill>
                  <a:schemeClr val="bg1"/>
                </a:solidFill>
              </a:rPr>
              <a:t>-Fiable que aquest sigui el mínim a 25 anys</a:t>
            </a:r>
          </a:p>
        </p:txBody>
      </p:sp>
      <p:cxnSp>
        <p:nvCxnSpPr>
          <p:cNvPr id="13" name="Straight Arrow Connector 12">
            <a:extLst>
              <a:ext uri="{FF2B5EF4-FFF2-40B4-BE49-F238E27FC236}">
                <a16:creationId xmlns:a16="http://schemas.microsoft.com/office/drawing/2014/main" id="{9B8E02DC-C3C8-2402-2659-C5AD08B3E87B}"/>
              </a:ext>
            </a:extLst>
          </p:cNvPr>
          <p:cNvCxnSpPr>
            <a:cxnSpLocks/>
          </p:cNvCxnSpPr>
          <p:nvPr/>
        </p:nvCxnSpPr>
        <p:spPr>
          <a:xfrm>
            <a:off x="8698527" y="1925513"/>
            <a:ext cx="0" cy="826477"/>
          </a:xfrm>
          <a:prstGeom prst="straightConnector1">
            <a:avLst/>
          </a:prstGeom>
          <a:ln w="19050">
            <a:solidFill>
              <a:srgbClr val="0099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268307-2F9D-AAE0-9420-DD6E4ADDDA31}"/>
              </a:ext>
            </a:extLst>
          </p:cNvPr>
          <p:cNvCxnSpPr>
            <a:cxnSpLocks/>
          </p:cNvCxnSpPr>
          <p:nvPr/>
        </p:nvCxnSpPr>
        <p:spPr>
          <a:xfrm>
            <a:off x="10887808" y="1655879"/>
            <a:ext cx="0" cy="1878623"/>
          </a:xfrm>
          <a:prstGeom prst="straightConnector1">
            <a:avLst/>
          </a:prstGeom>
          <a:ln w="38100">
            <a:solidFill>
              <a:srgbClr val="0099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51F6235-5F17-1D2D-F0DA-AD7D7FE9C0C5}"/>
              </a:ext>
            </a:extLst>
          </p:cNvPr>
          <p:cNvSpPr/>
          <p:nvPr/>
        </p:nvSpPr>
        <p:spPr>
          <a:xfrm>
            <a:off x="10977593" y="1650015"/>
            <a:ext cx="1151475" cy="1878623"/>
          </a:xfrm>
          <a:prstGeom prst="rect">
            <a:avLst/>
          </a:prstGeom>
          <a:solidFill>
            <a:schemeClr val="bg1"/>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sz="1300" dirty="0">
                <a:solidFill>
                  <a:srgbClr val="009999"/>
                </a:solidFill>
              </a:rPr>
              <a:t>-Impacte probable</a:t>
            </a:r>
          </a:p>
          <a:p>
            <a:r>
              <a:rPr lang="ca-ES" sz="1300" dirty="0">
                <a:solidFill>
                  <a:srgbClr val="009999"/>
                </a:solidFill>
              </a:rPr>
              <a:t>-Molt poc fiable determinar quant per sobre del mínim serem a 25 anys</a:t>
            </a:r>
          </a:p>
        </p:txBody>
      </p:sp>
    </p:spTree>
    <p:extLst>
      <p:ext uri="{BB962C8B-B14F-4D97-AF65-F5344CB8AC3E}">
        <p14:creationId xmlns:p14="http://schemas.microsoft.com/office/powerpoint/2010/main" val="22207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5BE932-6F52-B01A-E7E1-59B4DCB4F794}"/>
              </a:ext>
            </a:extLst>
          </p:cNvPr>
          <p:cNvPicPr>
            <a:picLocks noChangeAspect="1"/>
          </p:cNvPicPr>
          <p:nvPr/>
        </p:nvPicPr>
        <p:blipFill>
          <a:blip r:embed="rId2"/>
          <a:stretch>
            <a:fillRect/>
          </a:stretch>
        </p:blipFill>
        <p:spPr>
          <a:xfrm>
            <a:off x="-865290" y="1447863"/>
            <a:ext cx="6388100" cy="4978400"/>
          </a:xfrm>
          <a:prstGeom prst="rect">
            <a:avLst/>
          </a:prstGeom>
        </p:spPr>
      </p:pic>
      <p:sp>
        <p:nvSpPr>
          <p:cNvPr id="4" name="TextBox 3">
            <a:extLst>
              <a:ext uri="{FF2B5EF4-FFF2-40B4-BE49-F238E27FC236}">
                <a16:creationId xmlns:a16="http://schemas.microsoft.com/office/drawing/2014/main" id="{0B6BA8E8-2229-BC8C-0639-0591BB40159E}"/>
              </a:ext>
            </a:extLst>
          </p:cNvPr>
          <p:cNvSpPr txBox="1"/>
          <p:nvPr/>
        </p:nvSpPr>
        <p:spPr>
          <a:xfrm>
            <a:off x="5600700" y="1263197"/>
            <a:ext cx="6591300" cy="523220"/>
          </a:xfrm>
          <a:prstGeom prst="rect">
            <a:avLst/>
          </a:prstGeom>
          <a:noFill/>
        </p:spPr>
        <p:txBody>
          <a:bodyPr wrap="square">
            <a:spAutoFit/>
          </a:bodyPr>
          <a:lstStyle/>
          <a:p>
            <a:r>
              <a:rPr lang="ca-ES" sz="2800" b="1" dirty="0"/>
              <a:t>1. </a:t>
            </a:r>
            <a:r>
              <a:rPr lang="ca-ES" sz="2800" b="1" dirty="0">
                <a:solidFill>
                  <a:schemeClr val="bg1"/>
                </a:solidFill>
              </a:rPr>
              <a:t>Què explicarem i què no explicarem?</a:t>
            </a:r>
          </a:p>
        </p:txBody>
      </p:sp>
    </p:spTree>
    <p:extLst>
      <p:ext uri="{BB962C8B-B14F-4D97-AF65-F5344CB8AC3E}">
        <p14:creationId xmlns:p14="http://schemas.microsoft.com/office/powerpoint/2010/main" val="180575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2800" b="1" dirty="0">
                <a:solidFill>
                  <a:schemeClr val="tx1">
                    <a:lumMod val="85000"/>
                    <a:lumOff val="15000"/>
                  </a:schemeClr>
                </a:solidFill>
              </a:rPr>
              <a:t>Metodologia_ </a:t>
            </a:r>
            <a:r>
              <a:rPr lang="ca-ES" sz="2800" dirty="0">
                <a:solidFill>
                  <a:schemeClr val="tx1">
                    <a:lumMod val="85000"/>
                    <a:lumOff val="15000"/>
                  </a:schemeClr>
                </a:solidFill>
              </a:rPr>
              <a:t>(objectiu: un marc objectivat per mirar-nos l’AA)</a:t>
            </a:r>
          </a:p>
        </p:txBody>
      </p:sp>
      <p:sp>
        <p:nvSpPr>
          <p:cNvPr id="2" name="Rectangle 1">
            <a:extLst>
              <a:ext uri="{FF2B5EF4-FFF2-40B4-BE49-F238E27FC236}">
                <a16:creationId xmlns:a16="http://schemas.microsoft.com/office/drawing/2014/main" id="{1499501F-3D92-6B8B-39EA-3A1BEDA487FC}"/>
              </a:ext>
            </a:extLst>
          </p:cNvPr>
          <p:cNvSpPr/>
          <p:nvPr/>
        </p:nvSpPr>
        <p:spPr>
          <a:xfrm>
            <a:off x="156000" y="1095375"/>
            <a:ext cx="118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l’AA com a una política pública</a:t>
            </a:r>
          </a:p>
        </p:txBody>
      </p:sp>
      <p:sp>
        <p:nvSpPr>
          <p:cNvPr id="3" name="Rectangle 2">
            <a:extLst>
              <a:ext uri="{FF2B5EF4-FFF2-40B4-BE49-F238E27FC236}">
                <a16:creationId xmlns:a16="http://schemas.microsoft.com/office/drawing/2014/main" id="{097532BA-749E-04D0-527A-AC86356B8E49}"/>
              </a:ext>
            </a:extLst>
          </p:cNvPr>
          <p:cNvSpPr/>
          <p:nvPr/>
        </p:nvSpPr>
        <p:spPr>
          <a:xfrm>
            <a:off x="516000" y="1685925"/>
            <a:ext cx="111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des de l’avaluació de polítiques públiques</a:t>
            </a:r>
          </a:p>
        </p:txBody>
      </p:sp>
      <p:sp>
        <p:nvSpPr>
          <p:cNvPr id="4" name="Rectangle 3">
            <a:extLst>
              <a:ext uri="{FF2B5EF4-FFF2-40B4-BE49-F238E27FC236}">
                <a16:creationId xmlns:a16="http://schemas.microsoft.com/office/drawing/2014/main" id="{15719E30-1653-90A9-5A35-B39E60C329A9}"/>
              </a:ext>
            </a:extLst>
          </p:cNvPr>
          <p:cNvSpPr/>
          <p:nvPr/>
        </p:nvSpPr>
        <p:spPr>
          <a:xfrm>
            <a:off x="876000" y="2276475"/>
            <a:ext cx="104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en termes d’impactes</a:t>
            </a:r>
          </a:p>
        </p:txBody>
      </p:sp>
      <p:sp>
        <p:nvSpPr>
          <p:cNvPr id="5" name="Rectangle 4">
            <a:extLst>
              <a:ext uri="{FF2B5EF4-FFF2-40B4-BE49-F238E27FC236}">
                <a16:creationId xmlns:a16="http://schemas.microsoft.com/office/drawing/2014/main" id="{C24B3C83-333B-2DEA-7E72-14AC57014963}"/>
              </a:ext>
            </a:extLst>
          </p:cNvPr>
          <p:cNvSpPr/>
          <p:nvPr/>
        </p:nvSpPr>
        <p:spPr>
          <a:xfrm>
            <a:off x="1236000" y="2867025"/>
            <a:ext cx="97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Objectivar la construcció d’escenaris i la valoració de supòsits</a:t>
            </a:r>
          </a:p>
        </p:txBody>
      </p:sp>
      <p:sp>
        <p:nvSpPr>
          <p:cNvPr id="8" name="Rectangle 7">
            <a:extLst>
              <a:ext uri="{FF2B5EF4-FFF2-40B4-BE49-F238E27FC236}">
                <a16:creationId xmlns:a16="http://schemas.microsoft.com/office/drawing/2014/main" id="{D50B6A0C-096A-8E7E-E5F6-C775111BCD53}"/>
              </a:ext>
            </a:extLst>
          </p:cNvPr>
          <p:cNvSpPr/>
          <p:nvPr/>
        </p:nvSpPr>
        <p:spPr>
          <a:xfrm>
            <a:off x="1596000" y="3457575"/>
            <a:ext cx="9000000" cy="498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Construir un model intersubjectiu per seleccionar les variables a avaluar</a:t>
            </a:r>
          </a:p>
        </p:txBody>
      </p:sp>
      <p:sp>
        <p:nvSpPr>
          <p:cNvPr id="9" name="Rectangle 8">
            <a:extLst>
              <a:ext uri="{FF2B5EF4-FFF2-40B4-BE49-F238E27FC236}">
                <a16:creationId xmlns:a16="http://schemas.microsoft.com/office/drawing/2014/main" id="{84DEB632-6795-01EE-744D-C514D6D1BDE8}"/>
              </a:ext>
            </a:extLst>
          </p:cNvPr>
          <p:cNvSpPr/>
          <p:nvPr/>
        </p:nvSpPr>
        <p:spPr>
          <a:xfrm>
            <a:off x="1956000" y="4048125"/>
            <a:ext cx="82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Avaluar l’impacte de l’AA en l’economia andorrana a partir del model MEGA</a:t>
            </a:r>
          </a:p>
        </p:txBody>
      </p:sp>
      <p:sp>
        <p:nvSpPr>
          <p:cNvPr id="10" name="Rectangle 9">
            <a:extLst>
              <a:ext uri="{FF2B5EF4-FFF2-40B4-BE49-F238E27FC236}">
                <a16:creationId xmlns:a16="http://schemas.microsoft.com/office/drawing/2014/main" id="{E2C5880D-B0BD-6856-6F05-A9B845D87DB7}"/>
              </a:ext>
            </a:extLst>
          </p:cNvPr>
          <p:cNvSpPr/>
          <p:nvPr/>
        </p:nvSpPr>
        <p:spPr>
          <a:xfrm>
            <a:off x="2316000" y="4638675"/>
            <a:ext cx="75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Establir un protocol contra biaixos i soroll en la selecció i anàlisi de dades</a:t>
            </a:r>
          </a:p>
        </p:txBody>
      </p:sp>
      <p:sp>
        <p:nvSpPr>
          <p:cNvPr id="11" name="Rectangle 10">
            <a:extLst>
              <a:ext uri="{FF2B5EF4-FFF2-40B4-BE49-F238E27FC236}">
                <a16:creationId xmlns:a16="http://schemas.microsoft.com/office/drawing/2014/main" id="{15349E01-942E-C35B-2FC0-AE8112D56141}"/>
              </a:ext>
            </a:extLst>
          </p:cNvPr>
          <p:cNvSpPr/>
          <p:nvPr/>
        </p:nvSpPr>
        <p:spPr>
          <a:xfrm>
            <a:off x="2676000" y="5229225"/>
            <a:ext cx="68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Limitar les anàlisis a les tries metodològiques filtrades</a:t>
            </a:r>
          </a:p>
        </p:txBody>
      </p:sp>
      <p:sp>
        <p:nvSpPr>
          <p:cNvPr id="12" name="Rectangle 11">
            <a:extLst>
              <a:ext uri="{FF2B5EF4-FFF2-40B4-BE49-F238E27FC236}">
                <a16:creationId xmlns:a16="http://schemas.microsoft.com/office/drawing/2014/main" id="{9BDB6CFC-41B6-0BA9-CE8A-5AB00D446C59}"/>
              </a:ext>
            </a:extLst>
          </p:cNvPr>
          <p:cNvSpPr/>
          <p:nvPr/>
        </p:nvSpPr>
        <p:spPr>
          <a:xfrm>
            <a:off x="3036000" y="5819775"/>
            <a:ext cx="61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Explicitar totes les tries per no poder sortir-ne</a:t>
            </a:r>
          </a:p>
        </p:txBody>
      </p:sp>
      <p:sp>
        <p:nvSpPr>
          <p:cNvPr id="13" name="Rectangle 12">
            <a:extLst>
              <a:ext uri="{FF2B5EF4-FFF2-40B4-BE49-F238E27FC236}">
                <a16:creationId xmlns:a16="http://schemas.microsoft.com/office/drawing/2014/main" id="{9CC7F36E-2201-F751-4FF7-5BC7A94B8FE8}"/>
              </a:ext>
            </a:extLst>
          </p:cNvPr>
          <p:cNvSpPr/>
          <p:nvPr/>
        </p:nvSpPr>
        <p:spPr>
          <a:xfrm>
            <a:off x="3396000" y="6410325"/>
            <a:ext cx="5400000" cy="452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t>
            </a:r>
          </a:p>
        </p:txBody>
      </p:sp>
    </p:spTree>
    <p:extLst>
      <p:ext uri="{BB962C8B-B14F-4D97-AF65-F5344CB8AC3E}">
        <p14:creationId xmlns:p14="http://schemas.microsoft.com/office/powerpoint/2010/main" val="151217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3F40FE1-E60B-8743-8291-F923746CEFBA}"/>
              </a:ext>
            </a:extLst>
          </p:cNvPr>
          <p:cNvPicPr>
            <a:picLocks noChangeAspect="1"/>
          </p:cNvPicPr>
          <p:nvPr/>
        </p:nvPicPr>
        <p:blipFill>
          <a:blip r:embed="rId3"/>
          <a:stretch>
            <a:fillRect/>
          </a:stretch>
        </p:blipFill>
        <p:spPr>
          <a:xfrm>
            <a:off x="1252418" y="1041677"/>
            <a:ext cx="9687163" cy="5465341"/>
          </a:xfrm>
          <a:prstGeom prst="rect">
            <a:avLst/>
          </a:prstGeom>
        </p:spPr>
      </p:pic>
    </p:spTree>
    <p:extLst>
      <p:ext uri="{BB962C8B-B14F-4D97-AF65-F5344CB8AC3E}">
        <p14:creationId xmlns:p14="http://schemas.microsoft.com/office/powerpoint/2010/main" val="318939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F725B5-58D8-D66F-E7E0-CE3097C6FC06}"/>
              </a:ext>
            </a:extLst>
          </p:cNvPr>
          <p:cNvSpPr/>
          <p:nvPr/>
        </p:nvSpPr>
        <p:spPr>
          <a:xfrm>
            <a:off x="8601075" y="1104898"/>
            <a:ext cx="3294743" cy="2834530"/>
          </a:xfrm>
          <a:prstGeom prst="rect">
            <a:avLst/>
          </a:prstGeom>
          <a:solidFill>
            <a:srgbClr val="15608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a-ES" sz="2400" b="0" i="0" u="none" strike="noStrike" kern="0" cap="none" spc="0" normalizeH="0" baseline="0" noProof="0" dirty="0">
                <a:ln>
                  <a:noFill/>
                </a:ln>
                <a:solidFill>
                  <a:prstClr val="white"/>
                </a:solidFill>
                <a:effectLst/>
                <a:uLnTx/>
                <a:uFillTx/>
                <a:latin typeface="Aptos" panose="02110004020202020204"/>
                <a:ea typeface="+mn-ea"/>
                <a:cs typeface="+mn-cs"/>
              </a:rPr>
              <a:t>... sense afectacions significatives al model socioeconòmic andorrà</a:t>
            </a:r>
          </a:p>
        </p:txBody>
      </p:sp>
      <p:sp>
        <p:nvSpPr>
          <p:cNvPr id="6" name="Rectangle 5">
            <a:extLst>
              <a:ext uri="{FF2B5EF4-FFF2-40B4-BE49-F238E27FC236}">
                <a16:creationId xmlns:a16="http://schemas.microsoft.com/office/drawing/2014/main" id="{2E9A65C5-D6DF-12E2-0BD3-C1FA3C7D859F}"/>
              </a:ext>
            </a:extLst>
          </p:cNvPr>
          <p:cNvSpPr/>
          <p:nvPr/>
        </p:nvSpPr>
        <p:spPr>
          <a:xfrm>
            <a:off x="76200" y="1104899"/>
            <a:ext cx="4352925" cy="551009"/>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Programes electorals EG1993 – EG2023</a:t>
            </a:r>
          </a:p>
          <a:p>
            <a:r>
              <a:rPr lang="ca-ES" dirty="0"/>
              <a:t>Candidatures nacionals amb representació</a:t>
            </a:r>
          </a:p>
        </p:txBody>
      </p:sp>
      <p:sp>
        <p:nvSpPr>
          <p:cNvPr id="7" name="Rectangle 6">
            <a:extLst>
              <a:ext uri="{FF2B5EF4-FFF2-40B4-BE49-F238E27FC236}">
                <a16:creationId xmlns:a16="http://schemas.microsoft.com/office/drawing/2014/main" id="{1AB3DF47-71AF-0F77-7CBC-FC7EE67490C3}"/>
              </a:ext>
            </a:extLst>
          </p:cNvPr>
          <p:cNvSpPr/>
          <p:nvPr/>
        </p:nvSpPr>
        <p:spPr>
          <a:xfrm>
            <a:off x="76199" y="1749716"/>
            <a:ext cx="4352925" cy="55101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Debats d’investidura 1994 – 2023</a:t>
            </a:r>
          </a:p>
          <a:p>
            <a:r>
              <a:rPr lang="ca-ES" dirty="0"/>
              <a:t>Discursos i rèpliques</a:t>
            </a:r>
          </a:p>
        </p:txBody>
      </p:sp>
      <p:sp>
        <p:nvSpPr>
          <p:cNvPr id="8" name="Rectangle 7">
            <a:extLst>
              <a:ext uri="{FF2B5EF4-FFF2-40B4-BE49-F238E27FC236}">
                <a16:creationId xmlns:a16="http://schemas.microsoft.com/office/drawing/2014/main" id="{CCA4FF1C-3F82-1177-47F2-405421B58411}"/>
              </a:ext>
            </a:extLst>
          </p:cNvPr>
          <p:cNvSpPr/>
          <p:nvPr/>
        </p:nvSpPr>
        <p:spPr>
          <a:xfrm>
            <a:off x="76199" y="2394534"/>
            <a:ext cx="4352925" cy="55101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Debats d’orientació política 1994 – 2023</a:t>
            </a:r>
          </a:p>
          <a:p>
            <a:r>
              <a:rPr lang="ca-ES" dirty="0"/>
              <a:t>Discursos i rèpliques</a:t>
            </a:r>
          </a:p>
        </p:txBody>
      </p:sp>
      <p:sp>
        <p:nvSpPr>
          <p:cNvPr id="9" name="Rectangle 8">
            <a:extLst>
              <a:ext uri="{FF2B5EF4-FFF2-40B4-BE49-F238E27FC236}">
                <a16:creationId xmlns:a16="http://schemas.microsoft.com/office/drawing/2014/main" id="{1C273A0C-C6BE-1EC5-6AA5-EFE6D99FBEC8}"/>
              </a:ext>
            </a:extLst>
          </p:cNvPr>
          <p:cNvSpPr/>
          <p:nvPr/>
        </p:nvSpPr>
        <p:spPr>
          <a:xfrm>
            <a:off x="76198" y="3039352"/>
            <a:ext cx="4352925" cy="551009"/>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Observatoris CRES / AR+I 2002 – 2023</a:t>
            </a:r>
          </a:p>
          <a:p>
            <a:r>
              <a:rPr lang="ca-ES" dirty="0"/>
              <a:t>Problemes principals</a:t>
            </a:r>
          </a:p>
        </p:txBody>
      </p:sp>
      <p:sp>
        <p:nvSpPr>
          <p:cNvPr id="10" name="Rectangle 9">
            <a:extLst>
              <a:ext uri="{FF2B5EF4-FFF2-40B4-BE49-F238E27FC236}">
                <a16:creationId xmlns:a16="http://schemas.microsoft.com/office/drawing/2014/main" id="{1414CF14-E6C5-BC71-D38F-82A0A43A3739}"/>
              </a:ext>
            </a:extLst>
          </p:cNvPr>
          <p:cNvSpPr/>
          <p:nvPr/>
        </p:nvSpPr>
        <p:spPr>
          <a:xfrm>
            <a:off x="76197" y="3684170"/>
            <a:ext cx="4352925" cy="55101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Editorials de diari 1993 – 2023</a:t>
            </a:r>
          </a:p>
          <a:p>
            <a:r>
              <a:rPr lang="ca-ES" dirty="0"/>
              <a:t>Mostra = 1000</a:t>
            </a:r>
          </a:p>
        </p:txBody>
      </p:sp>
      <p:sp>
        <p:nvSpPr>
          <p:cNvPr id="11" name="Rectangle 10">
            <a:extLst>
              <a:ext uri="{FF2B5EF4-FFF2-40B4-BE49-F238E27FC236}">
                <a16:creationId xmlns:a16="http://schemas.microsoft.com/office/drawing/2014/main" id="{65D17E65-F317-52F2-4A4B-CB49C176295E}"/>
              </a:ext>
            </a:extLst>
          </p:cNvPr>
          <p:cNvSpPr/>
          <p:nvPr/>
        </p:nvSpPr>
        <p:spPr>
          <a:xfrm>
            <a:off x="76197" y="4328988"/>
            <a:ext cx="4352925" cy="55101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Estudis tècnics + plans estratègics</a:t>
            </a:r>
          </a:p>
          <a:p>
            <a:r>
              <a:rPr lang="ca-ES" dirty="0"/>
              <a:t>Encarregats per diferents governs</a:t>
            </a:r>
          </a:p>
        </p:txBody>
      </p:sp>
      <p:sp>
        <p:nvSpPr>
          <p:cNvPr id="12" name="Rectangle 11">
            <a:extLst>
              <a:ext uri="{FF2B5EF4-FFF2-40B4-BE49-F238E27FC236}">
                <a16:creationId xmlns:a16="http://schemas.microsoft.com/office/drawing/2014/main" id="{62644936-BEFA-F400-2419-E5D800C98199}"/>
              </a:ext>
            </a:extLst>
          </p:cNvPr>
          <p:cNvSpPr/>
          <p:nvPr/>
        </p:nvSpPr>
        <p:spPr>
          <a:xfrm>
            <a:off x="76197" y="4973805"/>
            <a:ext cx="4352925" cy="55101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Andorra: reptes de futur (2021)</a:t>
            </a:r>
          </a:p>
          <a:p>
            <a:r>
              <a:rPr lang="ca-ES" dirty="0"/>
              <a:t>Reptes i accions identificades</a:t>
            </a:r>
          </a:p>
        </p:txBody>
      </p:sp>
      <p:sp>
        <p:nvSpPr>
          <p:cNvPr id="13" name="Rectangle 12">
            <a:extLst>
              <a:ext uri="{FF2B5EF4-FFF2-40B4-BE49-F238E27FC236}">
                <a16:creationId xmlns:a16="http://schemas.microsoft.com/office/drawing/2014/main" id="{8ACEEBB6-29C3-04B0-5724-E57E39E0BB97}"/>
              </a:ext>
            </a:extLst>
          </p:cNvPr>
          <p:cNvSpPr/>
          <p:nvPr/>
        </p:nvSpPr>
        <p:spPr>
          <a:xfrm>
            <a:off x="76196" y="5618623"/>
            <a:ext cx="4352925" cy="55101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10 grups de discussió (2022-23)</a:t>
            </a:r>
          </a:p>
          <a:p>
            <a:r>
              <a:rPr lang="ca-ES" dirty="0"/>
              <a:t>Joves de 16-18 anys</a:t>
            </a:r>
          </a:p>
        </p:txBody>
      </p:sp>
      <p:sp>
        <p:nvSpPr>
          <p:cNvPr id="14" name="Rectangle 13">
            <a:extLst>
              <a:ext uri="{FF2B5EF4-FFF2-40B4-BE49-F238E27FC236}">
                <a16:creationId xmlns:a16="http://schemas.microsoft.com/office/drawing/2014/main" id="{47E99D57-9CBC-7E58-A298-CD7F51B86891}"/>
              </a:ext>
            </a:extLst>
          </p:cNvPr>
          <p:cNvSpPr/>
          <p:nvPr/>
        </p:nvSpPr>
        <p:spPr>
          <a:xfrm>
            <a:off x="76196" y="6263440"/>
            <a:ext cx="4352925" cy="55101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t>Línies vermelles a l’AA (2015)</a:t>
            </a:r>
          </a:p>
          <a:p>
            <a:r>
              <a:rPr lang="ca-ES" dirty="0"/>
              <a:t>Explicitades a l’inici de la negociació</a:t>
            </a:r>
          </a:p>
        </p:txBody>
      </p:sp>
      <p:sp>
        <p:nvSpPr>
          <p:cNvPr id="15" name="Right Brace 14">
            <a:extLst>
              <a:ext uri="{FF2B5EF4-FFF2-40B4-BE49-F238E27FC236}">
                <a16:creationId xmlns:a16="http://schemas.microsoft.com/office/drawing/2014/main" id="{805B446D-223B-3672-4B3C-1D74286FF598}"/>
              </a:ext>
            </a:extLst>
          </p:cNvPr>
          <p:cNvSpPr/>
          <p:nvPr/>
        </p:nvSpPr>
        <p:spPr>
          <a:xfrm>
            <a:off x="4533900" y="1104899"/>
            <a:ext cx="257175" cy="5709552"/>
          </a:xfrm>
          <a:prstGeom prst="rightBrace">
            <a:avLst/>
          </a:prstGeom>
          <a:noFill/>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16" name="Rectangle 15">
            <a:extLst>
              <a:ext uri="{FF2B5EF4-FFF2-40B4-BE49-F238E27FC236}">
                <a16:creationId xmlns:a16="http://schemas.microsoft.com/office/drawing/2014/main" id="{971CA597-F5E6-6207-4E64-9875CEE92794}"/>
              </a:ext>
            </a:extLst>
          </p:cNvPr>
          <p:cNvSpPr/>
          <p:nvPr/>
        </p:nvSpPr>
        <p:spPr>
          <a:xfrm>
            <a:off x="4962525" y="1104898"/>
            <a:ext cx="3381375" cy="570955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b="1" dirty="0"/>
              <a:t>Model Andorra</a:t>
            </a:r>
          </a:p>
          <a:p>
            <a:pPr algn="ctr"/>
            <a:endParaRPr lang="ca-ES" b="1" dirty="0"/>
          </a:p>
          <a:p>
            <a:pPr algn="ctr"/>
            <a:r>
              <a:rPr lang="ca-ES" b="1" dirty="0"/>
              <a:t>Què és important</a:t>
            </a:r>
          </a:p>
          <a:p>
            <a:pPr algn="ctr"/>
            <a:r>
              <a:rPr lang="ca-ES" dirty="0"/>
              <a:t>(de manera estructural)</a:t>
            </a:r>
          </a:p>
          <a:p>
            <a:pPr algn="ctr"/>
            <a:r>
              <a:rPr lang="ca-ES" b="1" dirty="0"/>
              <a:t>per als ciutadans d’Andorra</a:t>
            </a:r>
          </a:p>
          <a:p>
            <a:pPr algn="ctr"/>
            <a:r>
              <a:rPr lang="ca-ES" dirty="0"/>
              <a:t>(independentment de l’AA)</a:t>
            </a:r>
          </a:p>
          <a:p>
            <a:pPr algn="ctr"/>
            <a:r>
              <a:rPr lang="ca-ES" b="1" dirty="0"/>
              <a:t>?</a:t>
            </a:r>
          </a:p>
          <a:p>
            <a:pPr algn="ctr"/>
            <a:endParaRPr lang="ca-ES" b="1" dirty="0"/>
          </a:p>
          <a:p>
            <a:pPr algn="ctr"/>
            <a:endParaRPr lang="ca-ES" b="1" dirty="0"/>
          </a:p>
          <a:p>
            <a:pPr algn="ctr"/>
            <a:endParaRPr lang="ca-ES" b="1" dirty="0"/>
          </a:p>
          <a:p>
            <a:pPr algn="ctr"/>
            <a:endParaRPr lang="ca-ES" dirty="0"/>
          </a:p>
        </p:txBody>
      </p:sp>
      <p:sp>
        <p:nvSpPr>
          <p:cNvPr id="17" name="Rectangle 16">
            <a:extLst>
              <a:ext uri="{FF2B5EF4-FFF2-40B4-BE49-F238E27FC236}">
                <a16:creationId xmlns:a16="http://schemas.microsoft.com/office/drawing/2014/main" id="{E6FB3807-CE1E-060E-BBBE-8BED0FAF3174}"/>
              </a:ext>
            </a:extLst>
          </p:cNvPr>
          <p:cNvSpPr/>
          <p:nvPr/>
        </p:nvSpPr>
        <p:spPr>
          <a:xfrm>
            <a:off x="5219700" y="3114675"/>
            <a:ext cx="2851146" cy="3543300"/>
          </a:xfrm>
          <a:prstGeom prst="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b="1" dirty="0">
                <a:solidFill>
                  <a:schemeClr val="tx1"/>
                </a:solidFill>
              </a:rPr>
              <a:t>28 variables</a:t>
            </a:r>
          </a:p>
          <a:p>
            <a:pPr algn="ctr"/>
            <a:endParaRPr lang="ca-ES" b="1" dirty="0">
              <a:solidFill>
                <a:schemeClr val="tx1"/>
              </a:solidFill>
            </a:endParaRPr>
          </a:p>
        </p:txBody>
      </p:sp>
      <p:graphicFrame>
        <p:nvGraphicFramePr>
          <p:cNvPr id="18" name="Table 17">
            <a:extLst>
              <a:ext uri="{FF2B5EF4-FFF2-40B4-BE49-F238E27FC236}">
                <a16:creationId xmlns:a16="http://schemas.microsoft.com/office/drawing/2014/main" id="{663C7EE4-FFDE-BFCD-364E-8EF4C4760F6F}"/>
              </a:ext>
            </a:extLst>
          </p:cNvPr>
          <p:cNvGraphicFramePr>
            <a:graphicFrameLocks noGrp="1"/>
          </p:cNvGraphicFramePr>
          <p:nvPr>
            <p:extLst>
              <p:ext uri="{D42A27DB-BD31-4B8C-83A1-F6EECF244321}">
                <p14:modId xmlns:p14="http://schemas.microsoft.com/office/powerpoint/2010/main" val="825530005"/>
              </p:ext>
            </p:extLst>
          </p:nvPr>
        </p:nvGraphicFramePr>
        <p:xfrm>
          <a:off x="5522911" y="3590361"/>
          <a:ext cx="2244724" cy="2909389"/>
        </p:xfrm>
        <a:graphic>
          <a:graphicData uri="http://schemas.openxmlformats.org/drawingml/2006/table">
            <a:tbl>
              <a:tblPr>
                <a:tableStyleId>{5C22544A-7EE6-4342-B048-85BDC9FD1C3A}</a:tableStyleId>
              </a:tblPr>
              <a:tblGrid>
                <a:gridCol w="561181">
                  <a:extLst>
                    <a:ext uri="{9D8B030D-6E8A-4147-A177-3AD203B41FA5}">
                      <a16:colId xmlns:a16="http://schemas.microsoft.com/office/drawing/2014/main" val="3454193513"/>
                    </a:ext>
                  </a:extLst>
                </a:gridCol>
                <a:gridCol w="561181">
                  <a:extLst>
                    <a:ext uri="{9D8B030D-6E8A-4147-A177-3AD203B41FA5}">
                      <a16:colId xmlns:a16="http://schemas.microsoft.com/office/drawing/2014/main" val="1538591367"/>
                    </a:ext>
                  </a:extLst>
                </a:gridCol>
                <a:gridCol w="561181">
                  <a:extLst>
                    <a:ext uri="{9D8B030D-6E8A-4147-A177-3AD203B41FA5}">
                      <a16:colId xmlns:a16="http://schemas.microsoft.com/office/drawing/2014/main" val="3608885366"/>
                    </a:ext>
                  </a:extLst>
                </a:gridCol>
                <a:gridCol w="561181">
                  <a:extLst>
                    <a:ext uri="{9D8B030D-6E8A-4147-A177-3AD203B41FA5}">
                      <a16:colId xmlns:a16="http://schemas.microsoft.com/office/drawing/2014/main" val="3714531867"/>
                    </a:ext>
                  </a:extLst>
                </a:gridCol>
              </a:tblGrid>
              <a:tr h="415627">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1944904"/>
                  </a:ext>
                </a:extLst>
              </a:tr>
              <a:tr h="415627">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3498101"/>
                  </a:ext>
                </a:extLst>
              </a:tr>
              <a:tr h="415627">
                <a:tc>
                  <a:txBody>
                    <a:bodyPr/>
                    <a:lstStyle/>
                    <a:p>
                      <a:endParaRPr lang="ca-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97158926"/>
                  </a:ext>
                </a:extLst>
              </a:tr>
              <a:tr h="415627">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5666955"/>
                  </a:ext>
                </a:extLst>
              </a:tr>
              <a:tr h="415627">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58763"/>
                  </a:ext>
                </a:extLst>
              </a:tr>
              <a:tr h="415627">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45957464"/>
                  </a:ext>
                </a:extLst>
              </a:tr>
              <a:tr h="415627">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ca-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8385255"/>
                  </a:ext>
                </a:extLst>
              </a:tr>
            </a:tbl>
          </a:graphicData>
        </a:graphic>
      </p:graphicFrame>
      <p:grpSp>
        <p:nvGrpSpPr>
          <p:cNvPr id="23" name="Group 22">
            <a:extLst>
              <a:ext uri="{FF2B5EF4-FFF2-40B4-BE49-F238E27FC236}">
                <a16:creationId xmlns:a16="http://schemas.microsoft.com/office/drawing/2014/main" id="{8158E2C3-DA6B-E330-32D8-DF252CCA7F3C}"/>
              </a:ext>
            </a:extLst>
          </p:cNvPr>
          <p:cNvGrpSpPr/>
          <p:nvPr/>
        </p:nvGrpSpPr>
        <p:grpSpPr>
          <a:xfrm>
            <a:off x="8220075" y="3438525"/>
            <a:ext cx="2019300" cy="1876425"/>
            <a:chOff x="8220075" y="3438525"/>
            <a:chExt cx="2019300" cy="1876425"/>
          </a:xfrm>
        </p:grpSpPr>
        <p:cxnSp>
          <p:nvCxnSpPr>
            <p:cNvPr id="20" name="Straight Connector 19">
              <a:extLst>
                <a:ext uri="{FF2B5EF4-FFF2-40B4-BE49-F238E27FC236}">
                  <a16:creationId xmlns:a16="http://schemas.microsoft.com/office/drawing/2014/main" id="{A0F6C369-A041-24DC-AA21-E85811179A1E}"/>
                </a:ext>
              </a:extLst>
            </p:cNvPr>
            <p:cNvCxnSpPr/>
            <p:nvPr/>
          </p:nvCxnSpPr>
          <p:spPr>
            <a:xfrm>
              <a:off x="8220075" y="5305425"/>
              <a:ext cx="20193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CEAE85-DFFA-DF70-2309-567C73073C4C}"/>
                </a:ext>
              </a:extLst>
            </p:cNvPr>
            <p:cNvCxnSpPr>
              <a:cxnSpLocks/>
            </p:cNvCxnSpPr>
            <p:nvPr/>
          </p:nvCxnSpPr>
          <p:spPr>
            <a:xfrm flipV="1">
              <a:off x="10220325" y="3438525"/>
              <a:ext cx="0" cy="1876425"/>
            </a:xfrm>
            <a:prstGeom prst="line">
              <a:avLst/>
            </a:prstGeom>
            <a:ln w="38100">
              <a:solidFill>
                <a:schemeClr val="bg1">
                  <a:lumMod val="65000"/>
                </a:schemeClr>
              </a:solidFill>
              <a:tailEnd type="arrow" w="sm" len="med"/>
            </a:ln>
          </p:spPr>
          <p:style>
            <a:lnRef idx="1">
              <a:schemeClr val="accent1"/>
            </a:lnRef>
            <a:fillRef idx="0">
              <a:schemeClr val="accent1"/>
            </a:fillRef>
            <a:effectRef idx="0">
              <a:schemeClr val="accent1"/>
            </a:effectRef>
            <a:fontRef idx="minor">
              <a:schemeClr val="tx1"/>
            </a:fontRef>
          </p:style>
        </p:cxnSp>
      </p:grpSp>
      <p:graphicFrame>
        <p:nvGraphicFramePr>
          <p:cNvPr id="27" name="Table 26">
            <a:extLst>
              <a:ext uri="{FF2B5EF4-FFF2-40B4-BE49-F238E27FC236}">
                <a16:creationId xmlns:a16="http://schemas.microsoft.com/office/drawing/2014/main" id="{35C61053-F35E-E56B-8F6A-6EB05AFAEF2A}"/>
              </a:ext>
            </a:extLst>
          </p:cNvPr>
          <p:cNvGraphicFramePr>
            <a:graphicFrameLocks noGrp="1"/>
          </p:cNvGraphicFramePr>
          <p:nvPr>
            <p:extLst>
              <p:ext uri="{D42A27DB-BD31-4B8C-83A1-F6EECF244321}">
                <p14:modId xmlns:p14="http://schemas.microsoft.com/office/powerpoint/2010/main" val="3609834777"/>
              </p:ext>
            </p:extLst>
          </p:nvPr>
        </p:nvGraphicFramePr>
        <p:xfrm>
          <a:off x="8500611" y="5378593"/>
          <a:ext cx="1738310" cy="304800"/>
        </p:xfrm>
        <a:graphic>
          <a:graphicData uri="http://schemas.openxmlformats.org/drawingml/2006/table">
            <a:tbl>
              <a:tblPr>
                <a:tableStyleId>{5C22544A-7EE6-4342-B048-85BDC9FD1C3A}</a:tableStyleId>
              </a:tblPr>
              <a:tblGrid>
                <a:gridCol w="347662">
                  <a:extLst>
                    <a:ext uri="{9D8B030D-6E8A-4147-A177-3AD203B41FA5}">
                      <a16:colId xmlns:a16="http://schemas.microsoft.com/office/drawing/2014/main" val="3454193513"/>
                    </a:ext>
                  </a:extLst>
                </a:gridCol>
                <a:gridCol w="347662">
                  <a:extLst>
                    <a:ext uri="{9D8B030D-6E8A-4147-A177-3AD203B41FA5}">
                      <a16:colId xmlns:a16="http://schemas.microsoft.com/office/drawing/2014/main" val="1538591367"/>
                    </a:ext>
                  </a:extLst>
                </a:gridCol>
                <a:gridCol w="347662">
                  <a:extLst>
                    <a:ext uri="{9D8B030D-6E8A-4147-A177-3AD203B41FA5}">
                      <a16:colId xmlns:a16="http://schemas.microsoft.com/office/drawing/2014/main" val="3608885366"/>
                    </a:ext>
                  </a:extLst>
                </a:gridCol>
                <a:gridCol w="347662">
                  <a:extLst>
                    <a:ext uri="{9D8B030D-6E8A-4147-A177-3AD203B41FA5}">
                      <a16:colId xmlns:a16="http://schemas.microsoft.com/office/drawing/2014/main" val="3714531867"/>
                    </a:ext>
                  </a:extLst>
                </a:gridCol>
                <a:gridCol w="347662">
                  <a:extLst>
                    <a:ext uri="{9D8B030D-6E8A-4147-A177-3AD203B41FA5}">
                      <a16:colId xmlns:a16="http://schemas.microsoft.com/office/drawing/2014/main" val="214798828"/>
                    </a:ext>
                  </a:extLst>
                </a:gridCol>
              </a:tblGrid>
              <a:tr h="289762">
                <a:tc>
                  <a:txBody>
                    <a:bodyPr/>
                    <a:lstStyle/>
                    <a:p>
                      <a:pPr algn="ctr"/>
                      <a:r>
                        <a:rPr lang="ca-E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ca-E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ca-E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ca-E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a-E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831944904"/>
                  </a:ext>
                </a:extLst>
              </a:tr>
            </a:tbl>
          </a:graphicData>
        </a:graphic>
      </p:graphicFrame>
    </p:spTree>
    <p:extLst>
      <p:ext uri="{BB962C8B-B14F-4D97-AF65-F5344CB8AC3E}">
        <p14:creationId xmlns:p14="http://schemas.microsoft.com/office/powerpoint/2010/main" val="31446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27FD5F-7E61-4856-4107-CF07ADC027CA}"/>
              </a:ext>
            </a:extLst>
          </p:cNvPr>
          <p:cNvSpPr/>
          <p:nvPr/>
        </p:nvSpPr>
        <p:spPr>
          <a:xfrm>
            <a:off x="100640" y="1984080"/>
            <a:ext cx="11990717" cy="476609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2" name="Rectangle 1">
            <a:extLst>
              <a:ext uri="{FF2B5EF4-FFF2-40B4-BE49-F238E27FC236}">
                <a16:creationId xmlns:a16="http://schemas.microsoft.com/office/drawing/2014/main" id="{C5A5201D-EC7E-BE9A-3F08-0D329C159BC0}"/>
              </a:ext>
            </a:extLst>
          </p:cNvPr>
          <p:cNvSpPr/>
          <p:nvPr/>
        </p:nvSpPr>
        <p:spPr>
          <a:xfrm>
            <a:off x="3014934" y="1100179"/>
            <a:ext cx="6150628" cy="80717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6001" y="1733647"/>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a:t>
            </a:r>
            <a:endParaRPr kumimoji="0" lang="ca-ES" sz="2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68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D0D5D5-936D-28F0-8E2D-C2D97A4EEE1B}"/>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2800" b="1" dirty="0">
                <a:solidFill>
                  <a:schemeClr val="tx1">
                    <a:lumMod val="85000"/>
                    <a:lumOff val="15000"/>
                  </a:schemeClr>
                </a:solidFill>
              </a:rPr>
              <a:t>Metodologia_ </a:t>
            </a:r>
            <a:r>
              <a:rPr lang="ca-ES" sz="2800" dirty="0">
                <a:solidFill>
                  <a:schemeClr val="tx1">
                    <a:lumMod val="85000"/>
                    <a:lumOff val="15000"/>
                  </a:schemeClr>
                </a:solidFill>
              </a:rPr>
              <a:t>(objectiu: un marc objectivat per mirar-nos l’AA)</a:t>
            </a:r>
          </a:p>
        </p:txBody>
      </p:sp>
      <p:sp>
        <p:nvSpPr>
          <p:cNvPr id="2" name="Rectangle 1">
            <a:extLst>
              <a:ext uri="{FF2B5EF4-FFF2-40B4-BE49-F238E27FC236}">
                <a16:creationId xmlns:a16="http://schemas.microsoft.com/office/drawing/2014/main" id="{1499501F-3D92-6B8B-39EA-3A1BEDA487FC}"/>
              </a:ext>
            </a:extLst>
          </p:cNvPr>
          <p:cNvSpPr/>
          <p:nvPr/>
        </p:nvSpPr>
        <p:spPr>
          <a:xfrm>
            <a:off x="156000" y="1095375"/>
            <a:ext cx="1188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l’AA com a una política pública</a:t>
            </a:r>
          </a:p>
        </p:txBody>
      </p:sp>
      <p:sp>
        <p:nvSpPr>
          <p:cNvPr id="3" name="Rectangle 2">
            <a:extLst>
              <a:ext uri="{FF2B5EF4-FFF2-40B4-BE49-F238E27FC236}">
                <a16:creationId xmlns:a16="http://schemas.microsoft.com/office/drawing/2014/main" id="{097532BA-749E-04D0-527A-AC86356B8E49}"/>
              </a:ext>
            </a:extLst>
          </p:cNvPr>
          <p:cNvSpPr/>
          <p:nvPr/>
        </p:nvSpPr>
        <p:spPr>
          <a:xfrm>
            <a:off x="516000" y="1685925"/>
            <a:ext cx="111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des de l’avaluació de polítiques públiques</a:t>
            </a:r>
          </a:p>
        </p:txBody>
      </p:sp>
      <p:sp>
        <p:nvSpPr>
          <p:cNvPr id="4" name="Rectangle 3">
            <a:extLst>
              <a:ext uri="{FF2B5EF4-FFF2-40B4-BE49-F238E27FC236}">
                <a16:creationId xmlns:a16="http://schemas.microsoft.com/office/drawing/2014/main" id="{15719E30-1653-90A9-5A35-B39E60C329A9}"/>
              </a:ext>
            </a:extLst>
          </p:cNvPr>
          <p:cNvSpPr/>
          <p:nvPr/>
        </p:nvSpPr>
        <p:spPr>
          <a:xfrm>
            <a:off x="876000" y="2276475"/>
            <a:ext cx="104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Analitzar la política pública AA en termes d’impactes</a:t>
            </a:r>
          </a:p>
        </p:txBody>
      </p:sp>
      <p:sp>
        <p:nvSpPr>
          <p:cNvPr id="5" name="Rectangle 4">
            <a:extLst>
              <a:ext uri="{FF2B5EF4-FFF2-40B4-BE49-F238E27FC236}">
                <a16:creationId xmlns:a16="http://schemas.microsoft.com/office/drawing/2014/main" id="{C24B3C83-333B-2DEA-7E72-14AC57014963}"/>
              </a:ext>
            </a:extLst>
          </p:cNvPr>
          <p:cNvSpPr/>
          <p:nvPr/>
        </p:nvSpPr>
        <p:spPr>
          <a:xfrm>
            <a:off x="1236000" y="2867025"/>
            <a:ext cx="97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Objectivar la construcció d’escenaris i la valoració de supòsits</a:t>
            </a:r>
          </a:p>
        </p:txBody>
      </p:sp>
      <p:sp>
        <p:nvSpPr>
          <p:cNvPr id="8" name="Rectangle 7">
            <a:extLst>
              <a:ext uri="{FF2B5EF4-FFF2-40B4-BE49-F238E27FC236}">
                <a16:creationId xmlns:a16="http://schemas.microsoft.com/office/drawing/2014/main" id="{D50B6A0C-096A-8E7E-E5F6-C775111BCD53}"/>
              </a:ext>
            </a:extLst>
          </p:cNvPr>
          <p:cNvSpPr/>
          <p:nvPr/>
        </p:nvSpPr>
        <p:spPr>
          <a:xfrm>
            <a:off x="1596000" y="3457575"/>
            <a:ext cx="900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Construir un model intersubjectiu per seleccionar les variables a avaluar</a:t>
            </a:r>
          </a:p>
        </p:txBody>
      </p:sp>
      <p:sp>
        <p:nvSpPr>
          <p:cNvPr id="9" name="Rectangle 8">
            <a:extLst>
              <a:ext uri="{FF2B5EF4-FFF2-40B4-BE49-F238E27FC236}">
                <a16:creationId xmlns:a16="http://schemas.microsoft.com/office/drawing/2014/main" id="{84DEB632-6795-01EE-744D-C514D6D1BDE8}"/>
              </a:ext>
            </a:extLst>
          </p:cNvPr>
          <p:cNvSpPr/>
          <p:nvPr/>
        </p:nvSpPr>
        <p:spPr>
          <a:xfrm>
            <a:off x="1956000" y="4048125"/>
            <a:ext cx="8280000" cy="498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Avaluar l’impacte de l’AA en l’economia andorrana a partir del model MEGA</a:t>
            </a:r>
          </a:p>
        </p:txBody>
      </p:sp>
      <p:sp>
        <p:nvSpPr>
          <p:cNvPr id="10" name="Rectangle 9">
            <a:extLst>
              <a:ext uri="{FF2B5EF4-FFF2-40B4-BE49-F238E27FC236}">
                <a16:creationId xmlns:a16="http://schemas.microsoft.com/office/drawing/2014/main" id="{E2C5880D-B0BD-6856-6F05-A9B845D87DB7}"/>
              </a:ext>
            </a:extLst>
          </p:cNvPr>
          <p:cNvSpPr/>
          <p:nvPr/>
        </p:nvSpPr>
        <p:spPr>
          <a:xfrm>
            <a:off x="2316000" y="4638675"/>
            <a:ext cx="756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Establir un protocol contra biaixos i soroll en la selecció i anàlisi de dades</a:t>
            </a:r>
          </a:p>
        </p:txBody>
      </p:sp>
      <p:sp>
        <p:nvSpPr>
          <p:cNvPr id="11" name="Rectangle 10">
            <a:extLst>
              <a:ext uri="{FF2B5EF4-FFF2-40B4-BE49-F238E27FC236}">
                <a16:creationId xmlns:a16="http://schemas.microsoft.com/office/drawing/2014/main" id="{15349E01-942E-C35B-2FC0-AE8112D56141}"/>
              </a:ext>
            </a:extLst>
          </p:cNvPr>
          <p:cNvSpPr/>
          <p:nvPr/>
        </p:nvSpPr>
        <p:spPr>
          <a:xfrm>
            <a:off x="2676000" y="5229225"/>
            <a:ext cx="684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Limitar les anàlisis a les tries metodològiques filtrades</a:t>
            </a:r>
          </a:p>
        </p:txBody>
      </p:sp>
      <p:sp>
        <p:nvSpPr>
          <p:cNvPr id="12" name="Rectangle 11">
            <a:extLst>
              <a:ext uri="{FF2B5EF4-FFF2-40B4-BE49-F238E27FC236}">
                <a16:creationId xmlns:a16="http://schemas.microsoft.com/office/drawing/2014/main" id="{9BDB6CFC-41B6-0BA9-CE8A-5AB00D446C59}"/>
              </a:ext>
            </a:extLst>
          </p:cNvPr>
          <p:cNvSpPr/>
          <p:nvPr/>
        </p:nvSpPr>
        <p:spPr>
          <a:xfrm>
            <a:off x="3036000" y="5819775"/>
            <a:ext cx="6120000" cy="49876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Explicitar totes les tries per no poder sortir-ne</a:t>
            </a:r>
          </a:p>
        </p:txBody>
      </p:sp>
      <p:sp>
        <p:nvSpPr>
          <p:cNvPr id="13" name="Rectangle 12">
            <a:extLst>
              <a:ext uri="{FF2B5EF4-FFF2-40B4-BE49-F238E27FC236}">
                <a16:creationId xmlns:a16="http://schemas.microsoft.com/office/drawing/2014/main" id="{9CC7F36E-2201-F751-4FF7-5BC7A94B8FE8}"/>
              </a:ext>
            </a:extLst>
          </p:cNvPr>
          <p:cNvSpPr/>
          <p:nvPr/>
        </p:nvSpPr>
        <p:spPr>
          <a:xfrm>
            <a:off x="3396000" y="6410325"/>
            <a:ext cx="5400000" cy="452871"/>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bg1"/>
                </a:solidFill>
              </a:rPr>
              <a:t>...</a:t>
            </a:r>
          </a:p>
        </p:txBody>
      </p:sp>
    </p:spTree>
    <p:extLst>
      <p:ext uri="{BB962C8B-B14F-4D97-AF65-F5344CB8AC3E}">
        <p14:creationId xmlns:p14="http://schemas.microsoft.com/office/powerpoint/2010/main" val="218213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Per què aquest model?</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2" name="Imagen 4">
            <a:extLst>
              <a:ext uri="{FF2B5EF4-FFF2-40B4-BE49-F238E27FC236}">
                <a16:creationId xmlns:a16="http://schemas.microsoft.com/office/drawing/2014/main" id="{0CA3501C-80B2-563E-1017-C058D33F17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99" r="6289"/>
          <a:stretch/>
        </p:blipFill>
        <p:spPr>
          <a:xfrm>
            <a:off x="144796" y="1820007"/>
            <a:ext cx="3067291" cy="5037993"/>
          </a:xfrm>
          <a:prstGeom prst="rect">
            <a:avLst/>
          </a:prstGeom>
        </p:spPr>
      </p:pic>
      <p:sp>
        <p:nvSpPr>
          <p:cNvPr id="3" name="Marcador de contenido 2">
            <a:extLst>
              <a:ext uri="{FF2B5EF4-FFF2-40B4-BE49-F238E27FC236}">
                <a16:creationId xmlns:a16="http://schemas.microsoft.com/office/drawing/2014/main" id="{60F74394-DCDC-272A-37A5-7D0C95390FE1}"/>
              </a:ext>
            </a:extLst>
          </p:cNvPr>
          <p:cNvSpPr txBox="1">
            <a:spLocks/>
          </p:cNvSpPr>
          <p:nvPr/>
        </p:nvSpPr>
        <p:spPr>
          <a:xfrm>
            <a:off x="629968" y="1934426"/>
            <a:ext cx="2391137" cy="3448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b="1">
                <a:solidFill>
                  <a:srgbClr val="056F6A"/>
                </a:solidFill>
                <a:latin typeface="Roboto" pitchFamily="2" charset="0"/>
                <a:ea typeface="Roboto" pitchFamily="2" charset="0"/>
              </a:rPr>
              <a:t>Fortaleses dels MEGA</a:t>
            </a:r>
          </a:p>
          <a:p>
            <a:pPr marL="0" indent="0">
              <a:buFont typeface="Arial" panose="020B0604020202020204" pitchFamily="34" charset="0"/>
              <a:buNone/>
            </a:pPr>
            <a:endParaRPr lang="es-ES" sz="1600" dirty="0">
              <a:latin typeface="Roboto" pitchFamily="2" charset="0"/>
              <a:ea typeface="Roboto" pitchFamily="2" charset="0"/>
            </a:endParaRPr>
          </a:p>
        </p:txBody>
      </p:sp>
      <p:sp>
        <p:nvSpPr>
          <p:cNvPr id="4" name="Marcador de contenido 2">
            <a:extLst>
              <a:ext uri="{FF2B5EF4-FFF2-40B4-BE49-F238E27FC236}">
                <a16:creationId xmlns:a16="http://schemas.microsoft.com/office/drawing/2014/main" id="{BD0E6386-0287-99BC-8466-AB0081DF845A}"/>
              </a:ext>
            </a:extLst>
          </p:cNvPr>
          <p:cNvSpPr txBox="1">
            <a:spLocks/>
          </p:cNvSpPr>
          <p:nvPr/>
        </p:nvSpPr>
        <p:spPr>
          <a:xfrm>
            <a:off x="3443580" y="2388059"/>
            <a:ext cx="5984113" cy="313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Metodologia estàndard àmpliament utilitzada</a:t>
            </a:r>
            <a:endParaRPr kumimoji="0" lang="es-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6" name="Marcador de contenido 2">
            <a:extLst>
              <a:ext uri="{FF2B5EF4-FFF2-40B4-BE49-F238E27FC236}">
                <a16:creationId xmlns:a16="http://schemas.microsoft.com/office/drawing/2014/main" id="{2F047F30-1C0E-A53F-E20E-02EFDCAA85C2}"/>
              </a:ext>
            </a:extLst>
          </p:cNvPr>
          <p:cNvSpPr txBox="1">
            <a:spLocks/>
          </p:cNvSpPr>
          <p:nvPr/>
        </p:nvSpPr>
        <p:spPr>
          <a:xfrm>
            <a:off x="3443580" y="2952945"/>
            <a:ext cx="5330143" cy="313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Flexibilitat temporal a curt, mitjà i llarg termini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7" name="Marcador de contenido 2">
            <a:extLst>
              <a:ext uri="{FF2B5EF4-FFF2-40B4-BE49-F238E27FC236}">
                <a16:creationId xmlns:a16="http://schemas.microsoft.com/office/drawing/2014/main" id="{F921576C-43BE-09E1-4297-36F90DAE09A0}"/>
              </a:ext>
            </a:extLst>
          </p:cNvPr>
          <p:cNvSpPr txBox="1">
            <a:spLocks/>
          </p:cNvSpPr>
          <p:nvPr/>
        </p:nvSpPr>
        <p:spPr>
          <a:xfrm>
            <a:off x="3443580" y="3448241"/>
            <a:ext cx="5274681" cy="292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Modela connexions i retroalimentacions entre regions i sectors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8" name="Marcador de contenido 2">
            <a:extLst>
              <a:ext uri="{FF2B5EF4-FFF2-40B4-BE49-F238E27FC236}">
                <a16:creationId xmlns:a16="http://schemas.microsoft.com/office/drawing/2014/main" id="{B7A14183-4D13-9510-8A91-D263D4143454}"/>
              </a:ext>
            </a:extLst>
          </p:cNvPr>
          <p:cNvSpPr txBox="1">
            <a:spLocks/>
          </p:cNvSpPr>
          <p:nvPr/>
        </p:nvSpPr>
        <p:spPr>
          <a:xfrm>
            <a:off x="3460461" y="3995815"/>
            <a:ext cx="5701014" cy="313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Introducció de </a:t>
            </a:r>
            <a:r>
              <a:rPr kumimoji="0" lang="ca-ES" sz="1400" b="0" i="1"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shocks</a:t>
            </a: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que afecten sectors de maneres diverses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9" name="Marcador de contenido 2">
            <a:extLst>
              <a:ext uri="{FF2B5EF4-FFF2-40B4-BE49-F238E27FC236}">
                <a16:creationId xmlns:a16="http://schemas.microsoft.com/office/drawing/2014/main" id="{4375332F-5A74-F5BD-B1D0-EF7A6CFEE143}"/>
              </a:ext>
            </a:extLst>
          </p:cNvPr>
          <p:cNvSpPr txBox="1">
            <a:spLocks/>
          </p:cNvSpPr>
          <p:nvPr/>
        </p:nvSpPr>
        <p:spPr>
          <a:xfrm>
            <a:off x="3443580" y="4458245"/>
            <a:ext cx="5701014" cy="534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Comprensió de les reaccions de llars, empreses i sector públic davant de diferents escenaris</a:t>
            </a:r>
            <a:endPar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10" name="Título 1">
            <a:extLst>
              <a:ext uri="{FF2B5EF4-FFF2-40B4-BE49-F238E27FC236}">
                <a16:creationId xmlns:a16="http://schemas.microsoft.com/office/drawing/2014/main" id="{DBC421AF-115E-6016-2DD4-816AD0F11E27}"/>
              </a:ext>
            </a:extLst>
          </p:cNvPr>
          <p:cNvSpPr txBox="1">
            <a:spLocks/>
          </p:cNvSpPr>
          <p:nvPr/>
        </p:nvSpPr>
        <p:spPr>
          <a:xfrm>
            <a:off x="2893707" y="2319871"/>
            <a:ext cx="318380" cy="4514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a:solidFill>
                  <a:schemeClr val="bg1"/>
                </a:solidFill>
                <a:latin typeface="Roboto" pitchFamily="2" charset="0"/>
                <a:ea typeface="Roboto" pitchFamily="2" charset="0"/>
              </a:rPr>
              <a:t>1</a:t>
            </a:r>
            <a:endParaRPr lang="es-ES" sz="2000" b="1" dirty="0">
              <a:solidFill>
                <a:schemeClr val="bg1"/>
              </a:solidFill>
              <a:latin typeface="Roboto" pitchFamily="2" charset="0"/>
              <a:ea typeface="Roboto" pitchFamily="2" charset="0"/>
            </a:endParaRPr>
          </a:p>
        </p:txBody>
      </p:sp>
      <p:cxnSp>
        <p:nvCxnSpPr>
          <p:cNvPr id="11" name="Conector recto 16">
            <a:extLst>
              <a:ext uri="{FF2B5EF4-FFF2-40B4-BE49-F238E27FC236}">
                <a16:creationId xmlns:a16="http://schemas.microsoft.com/office/drawing/2014/main" id="{77CC6989-869F-74D2-3DE0-A1F3CFC64126}"/>
              </a:ext>
            </a:extLst>
          </p:cNvPr>
          <p:cNvCxnSpPr>
            <a:cxnSpLocks/>
          </p:cNvCxnSpPr>
          <p:nvPr/>
        </p:nvCxnSpPr>
        <p:spPr>
          <a:xfrm flipV="1">
            <a:off x="3212087" y="2399777"/>
            <a:ext cx="0" cy="291600"/>
          </a:xfrm>
          <a:prstGeom prst="line">
            <a:avLst/>
          </a:prstGeom>
          <a:ln w="57150">
            <a:solidFill>
              <a:srgbClr val="056F6A"/>
            </a:solidFill>
          </a:ln>
        </p:spPr>
        <p:style>
          <a:lnRef idx="1">
            <a:schemeClr val="accent1"/>
          </a:lnRef>
          <a:fillRef idx="0">
            <a:schemeClr val="accent1"/>
          </a:fillRef>
          <a:effectRef idx="0">
            <a:schemeClr val="accent1"/>
          </a:effectRef>
          <a:fontRef idx="minor">
            <a:schemeClr val="tx1"/>
          </a:fontRef>
        </p:style>
      </p:cxnSp>
      <p:sp>
        <p:nvSpPr>
          <p:cNvPr id="12" name="Título 1">
            <a:extLst>
              <a:ext uri="{FF2B5EF4-FFF2-40B4-BE49-F238E27FC236}">
                <a16:creationId xmlns:a16="http://schemas.microsoft.com/office/drawing/2014/main" id="{4B2A8481-6705-94C1-36C8-0D474CB1377D}"/>
              </a:ext>
            </a:extLst>
          </p:cNvPr>
          <p:cNvSpPr txBox="1">
            <a:spLocks/>
          </p:cNvSpPr>
          <p:nvPr/>
        </p:nvSpPr>
        <p:spPr>
          <a:xfrm>
            <a:off x="2893707" y="2884056"/>
            <a:ext cx="318380" cy="45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Roboto" pitchFamily="2" charset="0"/>
                <a:ea typeface="Roboto" pitchFamily="2" charset="0"/>
                <a:cs typeface="+mj-cs"/>
              </a:rPr>
              <a:t>2</a:t>
            </a:r>
          </a:p>
        </p:txBody>
      </p:sp>
      <p:cxnSp>
        <p:nvCxnSpPr>
          <p:cNvPr id="13" name="Conector recto 18">
            <a:extLst>
              <a:ext uri="{FF2B5EF4-FFF2-40B4-BE49-F238E27FC236}">
                <a16:creationId xmlns:a16="http://schemas.microsoft.com/office/drawing/2014/main" id="{E6D5A71B-0C1C-3E28-AEC8-49D3B6AF6287}"/>
              </a:ext>
            </a:extLst>
          </p:cNvPr>
          <p:cNvCxnSpPr>
            <a:cxnSpLocks/>
          </p:cNvCxnSpPr>
          <p:nvPr/>
        </p:nvCxnSpPr>
        <p:spPr>
          <a:xfrm flipV="1">
            <a:off x="3212087" y="2964550"/>
            <a:ext cx="0" cy="290425"/>
          </a:xfrm>
          <a:prstGeom prst="line">
            <a:avLst/>
          </a:prstGeom>
          <a:ln w="57150">
            <a:solidFill>
              <a:srgbClr val="056F6A"/>
            </a:solidFill>
          </a:ln>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628D3169-2064-AE42-21C2-E1E49D9F7D9F}"/>
              </a:ext>
            </a:extLst>
          </p:cNvPr>
          <p:cNvSpPr txBox="1">
            <a:spLocks/>
          </p:cNvSpPr>
          <p:nvPr/>
        </p:nvSpPr>
        <p:spPr>
          <a:xfrm>
            <a:off x="2893707" y="3368705"/>
            <a:ext cx="318380" cy="45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Roboto" pitchFamily="2" charset="0"/>
                <a:ea typeface="Roboto" pitchFamily="2" charset="0"/>
                <a:cs typeface="+mj-cs"/>
              </a:rPr>
              <a:t>3</a:t>
            </a:r>
          </a:p>
        </p:txBody>
      </p:sp>
      <p:cxnSp>
        <p:nvCxnSpPr>
          <p:cNvPr id="15" name="Conector recto 20">
            <a:extLst>
              <a:ext uri="{FF2B5EF4-FFF2-40B4-BE49-F238E27FC236}">
                <a16:creationId xmlns:a16="http://schemas.microsoft.com/office/drawing/2014/main" id="{2C03DD6E-C052-7532-5CFA-0B5FE8ECFBCF}"/>
              </a:ext>
            </a:extLst>
          </p:cNvPr>
          <p:cNvCxnSpPr/>
          <p:nvPr/>
        </p:nvCxnSpPr>
        <p:spPr>
          <a:xfrm flipV="1">
            <a:off x="3212087" y="3467086"/>
            <a:ext cx="0" cy="291600"/>
          </a:xfrm>
          <a:prstGeom prst="line">
            <a:avLst/>
          </a:prstGeom>
          <a:ln w="57150">
            <a:solidFill>
              <a:srgbClr val="056F6A"/>
            </a:solidFill>
          </a:ln>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BE51A2D7-F775-4723-4D6E-984C765CBF83}"/>
              </a:ext>
            </a:extLst>
          </p:cNvPr>
          <p:cNvSpPr txBox="1">
            <a:spLocks/>
          </p:cNvSpPr>
          <p:nvPr/>
        </p:nvSpPr>
        <p:spPr>
          <a:xfrm>
            <a:off x="2893707" y="3926926"/>
            <a:ext cx="318380" cy="45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Roboto" pitchFamily="2" charset="0"/>
                <a:ea typeface="Roboto" pitchFamily="2" charset="0"/>
                <a:cs typeface="+mj-cs"/>
              </a:rPr>
              <a:t>4</a:t>
            </a:r>
          </a:p>
        </p:txBody>
      </p:sp>
      <p:cxnSp>
        <p:nvCxnSpPr>
          <p:cNvPr id="17" name="Conector recto 22">
            <a:extLst>
              <a:ext uri="{FF2B5EF4-FFF2-40B4-BE49-F238E27FC236}">
                <a16:creationId xmlns:a16="http://schemas.microsoft.com/office/drawing/2014/main" id="{A5D7A049-5679-F876-0F47-D32065AFF270}"/>
              </a:ext>
            </a:extLst>
          </p:cNvPr>
          <p:cNvCxnSpPr>
            <a:cxnSpLocks/>
          </p:cNvCxnSpPr>
          <p:nvPr/>
        </p:nvCxnSpPr>
        <p:spPr>
          <a:xfrm flipV="1">
            <a:off x="3212087" y="4006832"/>
            <a:ext cx="0" cy="291600"/>
          </a:xfrm>
          <a:prstGeom prst="line">
            <a:avLst/>
          </a:prstGeom>
          <a:ln w="57150">
            <a:solidFill>
              <a:srgbClr val="056F6A"/>
            </a:solidFill>
          </a:ln>
        </p:spPr>
        <p:style>
          <a:lnRef idx="1">
            <a:schemeClr val="accent1"/>
          </a:lnRef>
          <a:fillRef idx="0">
            <a:schemeClr val="accent1"/>
          </a:fillRef>
          <a:effectRef idx="0">
            <a:schemeClr val="accent1"/>
          </a:effectRef>
          <a:fontRef idx="minor">
            <a:schemeClr val="tx1"/>
          </a:fontRef>
        </p:style>
      </p:cxnSp>
      <p:sp>
        <p:nvSpPr>
          <p:cNvPr id="18" name="Título 1">
            <a:extLst>
              <a:ext uri="{FF2B5EF4-FFF2-40B4-BE49-F238E27FC236}">
                <a16:creationId xmlns:a16="http://schemas.microsoft.com/office/drawing/2014/main" id="{E9A24989-1771-E362-3933-ADF7EF7F162B}"/>
              </a:ext>
            </a:extLst>
          </p:cNvPr>
          <p:cNvSpPr txBox="1">
            <a:spLocks/>
          </p:cNvSpPr>
          <p:nvPr/>
        </p:nvSpPr>
        <p:spPr>
          <a:xfrm>
            <a:off x="2893707" y="4499609"/>
            <a:ext cx="318380" cy="45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Roboto" pitchFamily="2" charset="0"/>
                <a:ea typeface="Roboto" pitchFamily="2" charset="0"/>
                <a:cs typeface="+mj-cs"/>
              </a:rPr>
              <a:t>5</a:t>
            </a:r>
          </a:p>
        </p:txBody>
      </p:sp>
      <p:cxnSp>
        <p:nvCxnSpPr>
          <p:cNvPr id="19" name="Conector recto 24">
            <a:extLst>
              <a:ext uri="{FF2B5EF4-FFF2-40B4-BE49-F238E27FC236}">
                <a16:creationId xmlns:a16="http://schemas.microsoft.com/office/drawing/2014/main" id="{A4CA82CC-7482-4911-3903-708715EBB4E9}"/>
              </a:ext>
            </a:extLst>
          </p:cNvPr>
          <p:cNvCxnSpPr>
            <a:cxnSpLocks/>
          </p:cNvCxnSpPr>
          <p:nvPr/>
        </p:nvCxnSpPr>
        <p:spPr>
          <a:xfrm flipV="1">
            <a:off x="3212087" y="4517282"/>
            <a:ext cx="0" cy="416066"/>
          </a:xfrm>
          <a:prstGeom prst="line">
            <a:avLst/>
          </a:prstGeom>
          <a:ln w="57150">
            <a:solidFill>
              <a:srgbClr val="056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535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A</a:t>
            </a:r>
            <a:r>
              <a:rPr kumimoji="0" lang="ca-ES" sz="280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mn-cs"/>
              </a:rPr>
              <a:t>portacions</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esperades</a:t>
            </a:r>
          </a:p>
        </p:txBody>
      </p:sp>
      <p:grpSp>
        <p:nvGrpSpPr>
          <p:cNvPr id="9" name="Group 8">
            <a:extLst>
              <a:ext uri="{FF2B5EF4-FFF2-40B4-BE49-F238E27FC236}">
                <a16:creationId xmlns:a16="http://schemas.microsoft.com/office/drawing/2014/main" id="{42483A49-4409-4CED-3426-EBD4D167280D}"/>
              </a:ext>
            </a:extLst>
          </p:cNvPr>
          <p:cNvGrpSpPr/>
          <p:nvPr/>
        </p:nvGrpSpPr>
        <p:grpSpPr>
          <a:xfrm>
            <a:off x="69340" y="983613"/>
            <a:ext cx="8307926" cy="5399601"/>
            <a:chOff x="3041140" y="1856704"/>
            <a:chExt cx="8307926" cy="5399601"/>
          </a:xfrm>
        </p:grpSpPr>
        <p:sp>
          <p:nvSpPr>
            <p:cNvPr id="10" name="Marcador de contenido 2">
              <a:extLst>
                <a:ext uri="{FF2B5EF4-FFF2-40B4-BE49-F238E27FC236}">
                  <a16:creationId xmlns:a16="http://schemas.microsoft.com/office/drawing/2014/main" id="{694D3F89-A7A8-6003-6CB6-B2E92A138DAA}"/>
                </a:ext>
              </a:extLst>
            </p:cNvPr>
            <p:cNvSpPr txBox="1">
              <a:spLocks/>
            </p:cNvSpPr>
            <p:nvPr/>
          </p:nvSpPr>
          <p:spPr>
            <a:xfrm>
              <a:off x="3197989" y="2006464"/>
              <a:ext cx="2305793" cy="883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Avaluar l'impacte econòmic de l'acord Andorra - UE en el període del 2025 al 2050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a-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Marcador de contenido 2">
              <a:extLst>
                <a:ext uri="{FF2B5EF4-FFF2-40B4-BE49-F238E27FC236}">
                  <a16:creationId xmlns:a16="http://schemas.microsoft.com/office/drawing/2014/main" id="{CF429701-2AD3-202F-4B82-361AA44B8F1C}"/>
                </a:ext>
              </a:extLst>
            </p:cNvPr>
            <p:cNvSpPr txBox="1">
              <a:spLocks/>
            </p:cNvSpPr>
            <p:nvPr/>
          </p:nvSpPr>
          <p:spPr>
            <a:xfrm>
              <a:off x="6006805" y="2006464"/>
              <a:ext cx="2383111" cy="534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Analitzar aquelles mesures presents en l'acord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Marcador de contenido 2">
              <a:extLst>
                <a:ext uri="{FF2B5EF4-FFF2-40B4-BE49-F238E27FC236}">
                  <a16:creationId xmlns:a16="http://schemas.microsoft.com/office/drawing/2014/main" id="{3D36BD6F-BAA7-CC30-2A27-D13672D899D6}"/>
                </a:ext>
              </a:extLst>
            </p:cNvPr>
            <p:cNvSpPr txBox="1">
              <a:spLocks/>
            </p:cNvSpPr>
            <p:nvPr/>
          </p:nvSpPr>
          <p:spPr>
            <a:xfrm>
              <a:off x="8829304" y="2006464"/>
              <a:ext cx="2386940" cy="730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Els impactes considerats abasten diversos àmbits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41">
              <a:extLst>
                <a:ext uri="{FF2B5EF4-FFF2-40B4-BE49-F238E27FC236}">
                  <a16:creationId xmlns:a16="http://schemas.microsoft.com/office/drawing/2014/main" id="{1DA52B32-DE8F-8114-B790-6344E22F9F24}"/>
                </a:ext>
              </a:extLst>
            </p:cNvPr>
            <p:cNvSpPr txBox="1"/>
            <p:nvPr/>
          </p:nvSpPr>
          <p:spPr>
            <a:xfrm>
              <a:off x="6086104" y="2797668"/>
              <a:ext cx="20009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a:ln>
                    <a:noFill/>
                  </a:ln>
                  <a:solidFill>
                    <a:prstClr val="black"/>
                  </a:solidFill>
                  <a:effectLst/>
                  <a:uLnTx/>
                  <a:uFillTx/>
                  <a:latin typeface="Roboto" pitchFamily="2" charset="0"/>
                  <a:ea typeface="Roboto" pitchFamily="2" charset="0"/>
                  <a:cs typeface="+mn-cs"/>
                </a:rPr>
                <a:t>Naturalesa econòmica</a:t>
              </a:r>
            </a:p>
          </p:txBody>
        </p:sp>
        <p:sp>
          <p:nvSpPr>
            <p:cNvPr id="14" name="CuadroTexto 43">
              <a:extLst>
                <a:ext uri="{FF2B5EF4-FFF2-40B4-BE49-F238E27FC236}">
                  <a16:creationId xmlns:a16="http://schemas.microsoft.com/office/drawing/2014/main" id="{BCA18521-F6F5-E09B-5295-6B3BA7C1F5D6}"/>
                </a:ext>
              </a:extLst>
            </p:cNvPr>
            <p:cNvSpPr txBox="1"/>
            <p:nvPr/>
          </p:nvSpPr>
          <p:spPr>
            <a:xfrm>
              <a:off x="6086104" y="2541319"/>
              <a:ext cx="21167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a:ln>
                    <a:noFill/>
                  </a:ln>
                  <a:solidFill>
                    <a:prstClr val="black"/>
                  </a:solidFill>
                  <a:effectLst/>
                  <a:uLnTx/>
                  <a:uFillTx/>
                  <a:latin typeface="Roboto" pitchFamily="2" charset="0"/>
                  <a:ea typeface="Roboto" pitchFamily="2" charset="0"/>
                  <a:cs typeface="+mn-cs"/>
                </a:rPr>
                <a:t>Directament quantificables</a:t>
              </a:r>
            </a:p>
          </p:txBody>
        </p:sp>
        <p:sp>
          <p:nvSpPr>
            <p:cNvPr id="17" name="Rectángulo redondeado 46">
              <a:extLst>
                <a:ext uri="{FF2B5EF4-FFF2-40B4-BE49-F238E27FC236}">
                  <a16:creationId xmlns:a16="http://schemas.microsoft.com/office/drawing/2014/main" id="{48270597-22CC-58E9-13BA-A52EADE3FFA4}"/>
                </a:ext>
              </a:extLst>
            </p:cNvPr>
            <p:cNvSpPr/>
            <p:nvPr/>
          </p:nvSpPr>
          <p:spPr>
            <a:xfrm>
              <a:off x="8765777" y="1856704"/>
              <a:ext cx="2583289" cy="5399601"/>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Imagen 2">
              <a:extLst>
                <a:ext uri="{FF2B5EF4-FFF2-40B4-BE49-F238E27FC236}">
                  <a16:creationId xmlns:a16="http://schemas.microsoft.com/office/drawing/2014/main" id="{DB9D6B62-10C2-7FA1-B284-982220AE26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0" r="522"/>
            <a:stretch/>
          </p:blipFill>
          <p:spPr>
            <a:xfrm>
              <a:off x="3041140" y="3162703"/>
              <a:ext cx="2608736" cy="3457910"/>
            </a:xfrm>
            <a:prstGeom prst="rect">
              <a:avLst/>
            </a:prstGeom>
          </p:spPr>
        </p:pic>
        <p:pic>
          <p:nvPicPr>
            <p:cNvPr id="19" name="Imagen 8">
              <a:extLst>
                <a:ext uri="{FF2B5EF4-FFF2-40B4-BE49-F238E27FC236}">
                  <a16:creationId xmlns:a16="http://schemas.microsoft.com/office/drawing/2014/main" id="{658EC2E9-06F4-867D-09C3-DC3F50125C6E}"/>
                </a:ext>
              </a:extLst>
            </p:cNvPr>
            <p:cNvPicPr>
              <a:picLocks noChangeAspect="1"/>
            </p:cNvPicPr>
            <p:nvPr/>
          </p:nvPicPr>
          <p:blipFill rotWithShape="1">
            <a:blip r:embed="rId4">
              <a:extLst>
                <a:ext uri="{28A0092B-C50C-407E-A947-70E740481C1C}">
                  <a14:useLocalDpi xmlns:a14="http://schemas.microsoft.com/office/drawing/2010/main" val="0"/>
                </a:ext>
              </a:extLst>
            </a:blip>
            <a:srcRect l="10283" r="49774"/>
            <a:stretch/>
          </p:blipFill>
          <p:spPr>
            <a:xfrm>
              <a:off x="5883117" y="3162703"/>
              <a:ext cx="2614755" cy="3457910"/>
            </a:xfrm>
            <a:prstGeom prst="rect">
              <a:avLst/>
            </a:prstGeom>
          </p:spPr>
        </p:pic>
        <p:grpSp>
          <p:nvGrpSpPr>
            <p:cNvPr id="20" name="Grupo 9">
              <a:extLst>
                <a:ext uri="{FF2B5EF4-FFF2-40B4-BE49-F238E27FC236}">
                  <a16:creationId xmlns:a16="http://schemas.microsoft.com/office/drawing/2014/main" id="{4BD94E26-3039-5699-E2B1-810093CB9615}"/>
                </a:ext>
              </a:extLst>
            </p:cNvPr>
            <p:cNvGrpSpPr/>
            <p:nvPr/>
          </p:nvGrpSpPr>
          <p:grpSpPr>
            <a:xfrm>
              <a:off x="8903294" y="3162703"/>
              <a:ext cx="2336065" cy="575921"/>
              <a:chOff x="8903294" y="3162703"/>
              <a:chExt cx="2336065" cy="575921"/>
            </a:xfrm>
          </p:grpSpPr>
          <p:sp>
            <p:nvSpPr>
              <p:cNvPr id="37" name="Rectángulo redondeado 47">
                <a:extLst>
                  <a:ext uri="{FF2B5EF4-FFF2-40B4-BE49-F238E27FC236}">
                    <a16:creationId xmlns:a16="http://schemas.microsoft.com/office/drawing/2014/main" id="{DFCC3A41-3B06-92B4-85FF-3901BF709820}"/>
                  </a:ext>
                </a:extLst>
              </p:cNvPr>
              <p:cNvSpPr/>
              <p:nvPr/>
            </p:nvSpPr>
            <p:spPr>
              <a:xfrm>
                <a:off x="8903294" y="3162704"/>
                <a:ext cx="2312950" cy="575920"/>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Imagen 51">
                <a:extLst>
                  <a:ext uri="{FF2B5EF4-FFF2-40B4-BE49-F238E27FC236}">
                    <a16:creationId xmlns:a16="http://schemas.microsoft.com/office/drawing/2014/main" id="{5286322A-6D9B-B4BD-4A26-2E6D08D369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7326" y="3162703"/>
                <a:ext cx="540000" cy="540000"/>
              </a:xfrm>
              <a:prstGeom prst="rect">
                <a:avLst/>
              </a:prstGeom>
            </p:spPr>
          </p:pic>
          <p:sp>
            <p:nvSpPr>
              <p:cNvPr id="39" name="Marcador de contenido 2">
                <a:extLst>
                  <a:ext uri="{FF2B5EF4-FFF2-40B4-BE49-F238E27FC236}">
                    <a16:creationId xmlns:a16="http://schemas.microsoft.com/office/drawing/2014/main" id="{4A511801-48B7-7FCD-17F5-C0C7A20436CA}"/>
                  </a:ext>
                </a:extLst>
              </p:cNvPr>
              <p:cNvSpPr txBox="1">
                <a:spLocks/>
              </p:cNvSpPr>
              <p:nvPr/>
            </p:nvSpPr>
            <p:spPr>
              <a:xfrm>
                <a:off x="9561670" y="3303484"/>
                <a:ext cx="1677689" cy="332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Activitat econòmica</a:t>
                </a:r>
              </a:p>
            </p:txBody>
          </p:sp>
        </p:grpSp>
        <p:grpSp>
          <p:nvGrpSpPr>
            <p:cNvPr id="21" name="Grupo 10">
              <a:extLst>
                <a:ext uri="{FF2B5EF4-FFF2-40B4-BE49-F238E27FC236}">
                  <a16:creationId xmlns:a16="http://schemas.microsoft.com/office/drawing/2014/main" id="{DFD27F60-214E-9381-E300-B6579E3844A1}"/>
                </a:ext>
              </a:extLst>
            </p:cNvPr>
            <p:cNvGrpSpPr/>
            <p:nvPr/>
          </p:nvGrpSpPr>
          <p:grpSpPr>
            <a:xfrm>
              <a:off x="8903294" y="3814748"/>
              <a:ext cx="2312950" cy="575920"/>
              <a:chOff x="8903294" y="3814748"/>
              <a:chExt cx="2312950" cy="575920"/>
            </a:xfrm>
          </p:grpSpPr>
          <p:sp>
            <p:nvSpPr>
              <p:cNvPr id="34" name="Rectángulo redondeado 53">
                <a:extLst>
                  <a:ext uri="{FF2B5EF4-FFF2-40B4-BE49-F238E27FC236}">
                    <a16:creationId xmlns:a16="http://schemas.microsoft.com/office/drawing/2014/main" id="{CE1BF039-615F-0CBE-83B5-7530BC070FB8}"/>
                  </a:ext>
                </a:extLst>
              </p:cNvPr>
              <p:cNvSpPr/>
              <p:nvPr/>
            </p:nvSpPr>
            <p:spPr>
              <a:xfrm>
                <a:off x="8903294" y="3814748"/>
                <a:ext cx="2312950" cy="575920"/>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Imagen 54">
                <a:extLst>
                  <a:ext uri="{FF2B5EF4-FFF2-40B4-BE49-F238E27FC236}">
                    <a16:creationId xmlns:a16="http://schemas.microsoft.com/office/drawing/2014/main" id="{61D95910-F797-76C4-94D3-481A9BECC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2241" y="3848470"/>
                <a:ext cx="484585" cy="484585"/>
              </a:xfrm>
              <a:prstGeom prst="rect">
                <a:avLst/>
              </a:prstGeom>
            </p:spPr>
          </p:pic>
          <p:sp>
            <p:nvSpPr>
              <p:cNvPr id="36" name="Marcador de contenido 2">
                <a:extLst>
                  <a:ext uri="{FF2B5EF4-FFF2-40B4-BE49-F238E27FC236}">
                    <a16:creationId xmlns:a16="http://schemas.microsoft.com/office/drawing/2014/main" id="{C36DCE97-2F2C-688B-C15F-2549A4FB6375}"/>
                  </a:ext>
                </a:extLst>
              </p:cNvPr>
              <p:cNvSpPr txBox="1">
                <a:spLocks/>
              </p:cNvSpPr>
              <p:nvPr/>
            </p:nvSpPr>
            <p:spPr>
              <a:xfrm>
                <a:off x="9561670" y="3947855"/>
                <a:ext cx="1440787" cy="385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Mercat de treball</a:t>
                </a:r>
              </a:p>
            </p:txBody>
          </p:sp>
        </p:grpSp>
        <p:grpSp>
          <p:nvGrpSpPr>
            <p:cNvPr id="22" name="Grupo 11">
              <a:extLst>
                <a:ext uri="{FF2B5EF4-FFF2-40B4-BE49-F238E27FC236}">
                  <a16:creationId xmlns:a16="http://schemas.microsoft.com/office/drawing/2014/main" id="{ECE449BE-D822-5C53-C9EA-6AECDF25B7CD}"/>
                </a:ext>
              </a:extLst>
            </p:cNvPr>
            <p:cNvGrpSpPr/>
            <p:nvPr/>
          </p:nvGrpSpPr>
          <p:grpSpPr>
            <a:xfrm>
              <a:off x="8916090" y="4490087"/>
              <a:ext cx="2312950" cy="575920"/>
              <a:chOff x="8916090" y="4490087"/>
              <a:chExt cx="2312950" cy="575920"/>
            </a:xfrm>
          </p:grpSpPr>
          <p:sp>
            <p:nvSpPr>
              <p:cNvPr id="31" name="Rectángulo redondeado 56">
                <a:extLst>
                  <a:ext uri="{FF2B5EF4-FFF2-40B4-BE49-F238E27FC236}">
                    <a16:creationId xmlns:a16="http://schemas.microsoft.com/office/drawing/2014/main" id="{470BCDDF-6897-06ED-D50F-1616A1B70CC7}"/>
                  </a:ext>
                </a:extLst>
              </p:cNvPr>
              <p:cNvSpPr/>
              <p:nvPr/>
            </p:nvSpPr>
            <p:spPr>
              <a:xfrm>
                <a:off x="8916090" y="4490087"/>
                <a:ext cx="2312950" cy="575920"/>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Imagen 57">
                <a:extLst>
                  <a:ext uri="{FF2B5EF4-FFF2-40B4-BE49-F238E27FC236}">
                    <a16:creationId xmlns:a16="http://schemas.microsoft.com/office/drawing/2014/main" id="{F1430659-7701-FEB1-E5E7-0284A5B579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8224" y="4528581"/>
                <a:ext cx="492618" cy="492618"/>
              </a:xfrm>
              <a:prstGeom prst="rect">
                <a:avLst/>
              </a:prstGeom>
            </p:spPr>
          </p:pic>
          <p:sp>
            <p:nvSpPr>
              <p:cNvPr id="33" name="Marcador de contenido 2">
                <a:extLst>
                  <a:ext uri="{FF2B5EF4-FFF2-40B4-BE49-F238E27FC236}">
                    <a16:creationId xmlns:a16="http://schemas.microsoft.com/office/drawing/2014/main" id="{406D43C4-A395-9090-3A85-6FE8721D3D9D}"/>
                  </a:ext>
                </a:extLst>
              </p:cNvPr>
              <p:cNvSpPr txBox="1">
                <a:spLocks/>
              </p:cNvSpPr>
              <p:nvPr/>
            </p:nvSpPr>
            <p:spPr>
              <a:xfrm>
                <a:off x="9561670" y="4636000"/>
                <a:ext cx="1440787" cy="385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Sector extern</a:t>
                </a:r>
              </a:p>
            </p:txBody>
          </p:sp>
        </p:grpSp>
        <p:grpSp>
          <p:nvGrpSpPr>
            <p:cNvPr id="23" name="Grupo 12">
              <a:extLst>
                <a:ext uri="{FF2B5EF4-FFF2-40B4-BE49-F238E27FC236}">
                  <a16:creationId xmlns:a16="http://schemas.microsoft.com/office/drawing/2014/main" id="{645D1726-B952-1C69-DAF1-74BAE0B3DA5B}"/>
                </a:ext>
              </a:extLst>
            </p:cNvPr>
            <p:cNvGrpSpPr/>
            <p:nvPr/>
          </p:nvGrpSpPr>
          <p:grpSpPr>
            <a:xfrm>
              <a:off x="8900946" y="5112190"/>
              <a:ext cx="2312950" cy="629156"/>
              <a:chOff x="8900946" y="5112190"/>
              <a:chExt cx="2312950" cy="629156"/>
            </a:xfrm>
          </p:grpSpPr>
          <p:sp>
            <p:nvSpPr>
              <p:cNvPr id="28" name="Rectángulo redondeado 59">
                <a:extLst>
                  <a:ext uri="{FF2B5EF4-FFF2-40B4-BE49-F238E27FC236}">
                    <a16:creationId xmlns:a16="http://schemas.microsoft.com/office/drawing/2014/main" id="{F5D799C8-E284-0115-B32C-C9FD3BDAA3FF}"/>
                  </a:ext>
                </a:extLst>
              </p:cNvPr>
              <p:cNvSpPr/>
              <p:nvPr/>
            </p:nvSpPr>
            <p:spPr>
              <a:xfrm>
                <a:off x="8900946" y="5165426"/>
                <a:ext cx="2312950" cy="575920"/>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Imagen 61">
                <a:extLst>
                  <a:ext uri="{FF2B5EF4-FFF2-40B4-BE49-F238E27FC236}">
                    <a16:creationId xmlns:a16="http://schemas.microsoft.com/office/drawing/2014/main" id="{0D0EC1DF-637D-9630-7159-6D68E470ED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7310" y="5112190"/>
                <a:ext cx="574447" cy="629156"/>
              </a:xfrm>
              <a:prstGeom prst="rect">
                <a:avLst/>
              </a:prstGeom>
            </p:spPr>
          </p:pic>
          <p:sp>
            <p:nvSpPr>
              <p:cNvPr id="30" name="Marcador de contenido 2">
                <a:extLst>
                  <a:ext uri="{FF2B5EF4-FFF2-40B4-BE49-F238E27FC236}">
                    <a16:creationId xmlns:a16="http://schemas.microsoft.com/office/drawing/2014/main" id="{CFB03080-36EA-CEBD-9038-8C310CB3A42E}"/>
                  </a:ext>
                </a:extLst>
              </p:cNvPr>
              <p:cNvSpPr txBox="1">
                <a:spLocks/>
              </p:cNvSpPr>
              <p:nvPr/>
            </p:nvSpPr>
            <p:spPr>
              <a:xfrm>
                <a:off x="9561670" y="5312869"/>
                <a:ext cx="1542031" cy="385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Productivitat</a:t>
                </a:r>
              </a:p>
            </p:txBody>
          </p:sp>
        </p:grpSp>
        <p:grpSp>
          <p:nvGrpSpPr>
            <p:cNvPr id="24" name="Grupo 13">
              <a:extLst>
                <a:ext uri="{FF2B5EF4-FFF2-40B4-BE49-F238E27FC236}">
                  <a16:creationId xmlns:a16="http://schemas.microsoft.com/office/drawing/2014/main" id="{7C99A45A-B1E7-51DC-4889-92DBD5904B9E}"/>
                </a:ext>
              </a:extLst>
            </p:cNvPr>
            <p:cNvGrpSpPr/>
            <p:nvPr/>
          </p:nvGrpSpPr>
          <p:grpSpPr>
            <a:xfrm>
              <a:off x="8916090" y="5799829"/>
              <a:ext cx="2312950" cy="616856"/>
              <a:chOff x="8916090" y="5799829"/>
              <a:chExt cx="2312950" cy="616856"/>
            </a:xfrm>
          </p:grpSpPr>
          <p:sp>
            <p:nvSpPr>
              <p:cNvPr id="25" name="Rectángulo redondeado 60">
                <a:extLst>
                  <a:ext uri="{FF2B5EF4-FFF2-40B4-BE49-F238E27FC236}">
                    <a16:creationId xmlns:a16="http://schemas.microsoft.com/office/drawing/2014/main" id="{CE1908BE-7338-C568-DA78-30EAE15D87DC}"/>
                  </a:ext>
                </a:extLst>
              </p:cNvPr>
              <p:cNvSpPr/>
              <p:nvPr/>
            </p:nvSpPr>
            <p:spPr>
              <a:xfrm>
                <a:off x="8916090" y="5840765"/>
                <a:ext cx="2312950" cy="575920"/>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n 63">
                <a:extLst>
                  <a:ext uri="{FF2B5EF4-FFF2-40B4-BE49-F238E27FC236}">
                    <a16:creationId xmlns:a16="http://schemas.microsoft.com/office/drawing/2014/main" id="{97884682-FC3E-896B-79C5-FAFEF1F9A4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9198" y="5799829"/>
                <a:ext cx="610671" cy="610671"/>
              </a:xfrm>
              <a:prstGeom prst="rect">
                <a:avLst/>
              </a:prstGeom>
            </p:spPr>
          </p:pic>
          <p:sp>
            <p:nvSpPr>
              <p:cNvPr id="27" name="Marcador de contenido 2">
                <a:extLst>
                  <a:ext uri="{FF2B5EF4-FFF2-40B4-BE49-F238E27FC236}">
                    <a16:creationId xmlns:a16="http://schemas.microsoft.com/office/drawing/2014/main" id="{42F4C0E6-80A8-CC32-638F-571531DB872D}"/>
                  </a:ext>
                </a:extLst>
              </p:cNvPr>
              <p:cNvSpPr txBox="1">
                <a:spLocks/>
              </p:cNvSpPr>
              <p:nvPr/>
            </p:nvSpPr>
            <p:spPr>
              <a:xfrm>
                <a:off x="9561670" y="5991706"/>
                <a:ext cx="1440787" cy="385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Sector públic</a:t>
                </a:r>
              </a:p>
            </p:txBody>
          </p:sp>
        </p:grpSp>
        <p:sp>
          <p:nvSpPr>
            <p:cNvPr id="16" name="Rectángulo redondeado 45">
              <a:extLst>
                <a:ext uri="{FF2B5EF4-FFF2-40B4-BE49-F238E27FC236}">
                  <a16:creationId xmlns:a16="http://schemas.microsoft.com/office/drawing/2014/main" id="{B8A1D16F-ACF6-DF11-74C3-1F472A8C49E8}"/>
                </a:ext>
              </a:extLst>
            </p:cNvPr>
            <p:cNvSpPr/>
            <p:nvPr/>
          </p:nvSpPr>
          <p:spPr>
            <a:xfrm>
              <a:off x="5890853" y="1856705"/>
              <a:ext cx="2583289" cy="5399600"/>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ángulo redondeado 40">
              <a:extLst>
                <a:ext uri="{FF2B5EF4-FFF2-40B4-BE49-F238E27FC236}">
                  <a16:creationId xmlns:a16="http://schemas.microsoft.com/office/drawing/2014/main" id="{A7067C6D-4A82-5D1F-8DC1-C4B0ED8C8215}"/>
                </a:ext>
              </a:extLst>
            </p:cNvPr>
            <p:cNvSpPr/>
            <p:nvPr/>
          </p:nvSpPr>
          <p:spPr>
            <a:xfrm>
              <a:off x="3051552" y="1856705"/>
              <a:ext cx="2583289" cy="5399600"/>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Rectángulo redondeado 46">
            <a:extLst>
              <a:ext uri="{FF2B5EF4-FFF2-40B4-BE49-F238E27FC236}">
                <a16:creationId xmlns:a16="http://schemas.microsoft.com/office/drawing/2014/main" id="{02097882-AB39-1CE6-A195-7DAB6B4E9812}"/>
              </a:ext>
            </a:extLst>
          </p:cNvPr>
          <p:cNvSpPr/>
          <p:nvPr/>
        </p:nvSpPr>
        <p:spPr>
          <a:xfrm>
            <a:off x="8645171" y="983614"/>
            <a:ext cx="2583289" cy="5399601"/>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Marcador de contenido 2">
            <a:extLst>
              <a:ext uri="{FF2B5EF4-FFF2-40B4-BE49-F238E27FC236}">
                <a16:creationId xmlns:a16="http://schemas.microsoft.com/office/drawing/2014/main" id="{EBABC975-F7FE-56B2-73D5-D1842100748D}"/>
              </a:ext>
            </a:extLst>
          </p:cNvPr>
          <p:cNvSpPr txBox="1">
            <a:spLocks/>
          </p:cNvSpPr>
          <p:nvPr/>
        </p:nvSpPr>
        <p:spPr>
          <a:xfrm>
            <a:off x="8981953" y="1162621"/>
            <a:ext cx="1909724" cy="876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Permet replicar l’economia andorrana i les seves relacions amb l’UE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Marcador de contenido 2">
            <a:extLst>
              <a:ext uri="{FF2B5EF4-FFF2-40B4-BE49-F238E27FC236}">
                <a16:creationId xmlns:a16="http://schemas.microsoft.com/office/drawing/2014/main" id="{592EE163-1A7A-7401-A66F-91A14ED30131}"/>
              </a:ext>
            </a:extLst>
          </p:cNvPr>
          <p:cNvSpPr txBox="1">
            <a:spLocks/>
          </p:cNvSpPr>
          <p:nvPr/>
        </p:nvSpPr>
        <p:spPr>
          <a:xfrm>
            <a:off x="8981953" y="2172694"/>
            <a:ext cx="1927185" cy="1255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Proporciona una major heterogeneïtat d'outputs que dibuixen una visió global en comparació a altres models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Marcador de contenido 2">
            <a:extLst>
              <a:ext uri="{FF2B5EF4-FFF2-40B4-BE49-F238E27FC236}">
                <a16:creationId xmlns:a16="http://schemas.microsoft.com/office/drawing/2014/main" id="{7F683732-BB93-77D7-59CB-39B1D17D2E32}"/>
              </a:ext>
            </a:extLst>
          </p:cNvPr>
          <p:cNvSpPr txBox="1">
            <a:spLocks/>
          </p:cNvSpPr>
          <p:nvPr/>
        </p:nvSpPr>
        <p:spPr>
          <a:xfrm>
            <a:off x="8979738" y="3556210"/>
            <a:ext cx="1894211" cy="947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4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Permet determinar l'efecte individual de cada intervenció, combinant: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Marcador de contenido 2">
            <a:extLst>
              <a:ext uri="{FF2B5EF4-FFF2-40B4-BE49-F238E27FC236}">
                <a16:creationId xmlns:a16="http://schemas.microsoft.com/office/drawing/2014/main" id="{5A30A377-E3B4-F576-DA0F-476523E25B0C}"/>
              </a:ext>
            </a:extLst>
          </p:cNvPr>
          <p:cNvSpPr txBox="1">
            <a:spLocks/>
          </p:cNvSpPr>
          <p:nvPr/>
        </p:nvSpPr>
        <p:spPr>
          <a:xfrm>
            <a:off x="9161759" y="4961326"/>
            <a:ext cx="1648529" cy="740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Perspectiva microeconòmica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Marcador de contenido 2">
            <a:extLst>
              <a:ext uri="{FF2B5EF4-FFF2-40B4-BE49-F238E27FC236}">
                <a16:creationId xmlns:a16="http://schemas.microsoft.com/office/drawing/2014/main" id="{38770AA6-7DF1-9DCC-F485-47C59F1C4440}"/>
              </a:ext>
            </a:extLst>
          </p:cNvPr>
          <p:cNvSpPr txBox="1">
            <a:spLocks/>
          </p:cNvSpPr>
          <p:nvPr/>
        </p:nvSpPr>
        <p:spPr>
          <a:xfrm>
            <a:off x="9161759" y="5478271"/>
            <a:ext cx="1648529" cy="1010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Posant el focus en aspectes particulars (agents, sectors o factor productius)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Marcador de contenido 2">
            <a:extLst>
              <a:ext uri="{FF2B5EF4-FFF2-40B4-BE49-F238E27FC236}">
                <a16:creationId xmlns:a16="http://schemas.microsoft.com/office/drawing/2014/main" id="{E4A255B3-FFB5-A692-2B4A-43AB628A3DED}"/>
              </a:ext>
            </a:extLst>
          </p:cNvPr>
          <p:cNvSpPr txBox="1">
            <a:spLocks/>
          </p:cNvSpPr>
          <p:nvPr/>
        </p:nvSpPr>
        <p:spPr>
          <a:xfrm>
            <a:off x="9161759" y="4435801"/>
            <a:ext cx="1648529" cy="740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a-ES" sz="12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Perspectiva macroeconòmica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5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Variables analitzades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0" name="Rectángulo redondeado 4">
            <a:extLst>
              <a:ext uri="{FF2B5EF4-FFF2-40B4-BE49-F238E27FC236}">
                <a16:creationId xmlns:a16="http://schemas.microsoft.com/office/drawing/2014/main" id="{DA47665B-2605-2614-FB90-82D97B5C6706}"/>
              </a:ext>
            </a:extLst>
          </p:cNvPr>
          <p:cNvSpPr/>
          <p:nvPr/>
        </p:nvSpPr>
        <p:spPr>
          <a:xfrm>
            <a:off x="1180448" y="1434483"/>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Marcador de contenido 2">
            <a:extLst>
              <a:ext uri="{FF2B5EF4-FFF2-40B4-BE49-F238E27FC236}">
                <a16:creationId xmlns:a16="http://schemas.microsoft.com/office/drawing/2014/main" id="{F1373816-EF00-640A-0F6B-4F7AFA545A7A}"/>
              </a:ext>
            </a:extLst>
          </p:cNvPr>
          <p:cNvSpPr txBox="1">
            <a:spLocks/>
          </p:cNvSpPr>
          <p:nvPr/>
        </p:nvSpPr>
        <p:spPr>
          <a:xfrm>
            <a:off x="1205848" y="1485341"/>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Creixement</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del PIB</a:t>
            </a:r>
          </a:p>
        </p:txBody>
      </p:sp>
      <p:sp>
        <p:nvSpPr>
          <p:cNvPr id="22" name="Rectángulo redondeado 6">
            <a:extLst>
              <a:ext uri="{FF2B5EF4-FFF2-40B4-BE49-F238E27FC236}">
                <a16:creationId xmlns:a16="http://schemas.microsoft.com/office/drawing/2014/main" id="{D334301D-A055-B11E-8B06-E902C832193F}"/>
              </a:ext>
            </a:extLst>
          </p:cNvPr>
          <p:cNvSpPr/>
          <p:nvPr/>
        </p:nvSpPr>
        <p:spPr>
          <a:xfrm>
            <a:off x="1180448" y="2085873"/>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Marcador de contenido 2">
            <a:extLst>
              <a:ext uri="{FF2B5EF4-FFF2-40B4-BE49-F238E27FC236}">
                <a16:creationId xmlns:a16="http://schemas.microsoft.com/office/drawing/2014/main" id="{D69633C4-B4D3-4E85-25F9-1E8172E2B849}"/>
              </a:ext>
            </a:extLst>
          </p:cNvPr>
          <p:cNvSpPr txBox="1">
            <a:spLocks/>
          </p:cNvSpPr>
          <p:nvPr/>
        </p:nvSpPr>
        <p:spPr>
          <a:xfrm>
            <a:off x="1205848" y="2136731"/>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Producció</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ángulo redondeado 8">
            <a:extLst>
              <a:ext uri="{FF2B5EF4-FFF2-40B4-BE49-F238E27FC236}">
                <a16:creationId xmlns:a16="http://schemas.microsoft.com/office/drawing/2014/main" id="{7BE44910-9E4C-987F-471E-8B6243C812B7}"/>
              </a:ext>
            </a:extLst>
          </p:cNvPr>
          <p:cNvSpPr/>
          <p:nvPr/>
        </p:nvSpPr>
        <p:spPr>
          <a:xfrm>
            <a:off x="1180448" y="2790516"/>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Marcador de contenido 2">
            <a:extLst>
              <a:ext uri="{FF2B5EF4-FFF2-40B4-BE49-F238E27FC236}">
                <a16:creationId xmlns:a16="http://schemas.microsoft.com/office/drawing/2014/main" id="{3A82F02B-52D6-B1FD-E547-3A9904B3AC68}"/>
              </a:ext>
            </a:extLst>
          </p:cNvPr>
          <p:cNvSpPr txBox="1">
            <a:spLocks/>
          </p:cNvSpPr>
          <p:nvPr/>
        </p:nvSpPr>
        <p:spPr>
          <a:xfrm>
            <a:off x="1205848" y="2841374"/>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Exportacions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totals</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ángulo redondeado 12">
            <a:extLst>
              <a:ext uri="{FF2B5EF4-FFF2-40B4-BE49-F238E27FC236}">
                <a16:creationId xmlns:a16="http://schemas.microsoft.com/office/drawing/2014/main" id="{DAAA6070-DACE-93AA-5884-ADE368C73BDD}"/>
              </a:ext>
            </a:extLst>
          </p:cNvPr>
          <p:cNvSpPr/>
          <p:nvPr/>
        </p:nvSpPr>
        <p:spPr>
          <a:xfrm>
            <a:off x="1180448" y="3528276"/>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Marcador de contenido 2">
            <a:extLst>
              <a:ext uri="{FF2B5EF4-FFF2-40B4-BE49-F238E27FC236}">
                <a16:creationId xmlns:a16="http://schemas.microsoft.com/office/drawing/2014/main" id="{064B91F2-1EEB-36A7-CA4A-67922BBBAB26}"/>
              </a:ext>
            </a:extLst>
          </p:cNvPr>
          <p:cNvSpPr txBox="1">
            <a:spLocks/>
          </p:cNvSpPr>
          <p:nvPr/>
        </p:nvSpPr>
        <p:spPr>
          <a:xfrm>
            <a:off x="1205848" y="3579134"/>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Importacions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totals</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ángulo redondeado 14">
            <a:extLst>
              <a:ext uri="{FF2B5EF4-FFF2-40B4-BE49-F238E27FC236}">
                <a16:creationId xmlns:a16="http://schemas.microsoft.com/office/drawing/2014/main" id="{2775BC01-4CC9-8749-8EB8-457ABF0D8057}"/>
              </a:ext>
            </a:extLst>
          </p:cNvPr>
          <p:cNvSpPr/>
          <p:nvPr/>
        </p:nvSpPr>
        <p:spPr>
          <a:xfrm>
            <a:off x="1180448" y="4258119"/>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Marcador de contenido 2">
            <a:extLst>
              <a:ext uri="{FF2B5EF4-FFF2-40B4-BE49-F238E27FC236}">
                <a16:creationId xmlns:a16="http://schemas.microsoft.com/office/drawing/2014/main" id="{9371A56A-9B36-D8FA-C7F0-00A136535398}"/>
              </a:ext>
            </a:extLst>
          </p:cNvPr>
          <p:cNvSpPr txBox="1">
            <a:spLocks/>
          </p:cNvSpPr>
          <p:nvPr/>
        </p:nvSpPr>
        <p:spPr>
          <a:xfrm>
            <a:off x="1205848" y="4308977"/>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Valor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Afegit</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ángulo redondeado 16">
            <a:extLst>
              <a:ext uri="{FF2B5EF4-FFF2-40B4-BE49-F238E27FC236}">
                <a16:creationId xmlns:a16="http://schemas.microsoft.com/office/drawing/2014/main" id="{77754720-F553-9122-558C-C67F1C40A9AE}"/>
              </a:ext>
            </a:extLst>
          </p:cNvPr>
          <p:cNvSpPr/>
          <p:nvPr/>
        </p:nvSpPr>
        <p:spPr>
          <a:xfrm>
            <a:off x="1180448" y="4917079"/>
            <a:ext cx="2180942" cy="550686"/>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Marcador de contenido 2">
            <a:extLst>
              <a:ext uri="{FF2B5EF4-FFF2-40B4-BE49-F238E27FC236}">
                <a16:creationId xmlns:a16="http://schemas.microsoft.com/office/drawing/2014/main" id="{0982F1E1-9D43-1CC1-0AFB-13B33BBFD1CD}"/>
              </a:ext>
            </a:extLst>
          </p:cNvPr>
          <p:cNvSpPr txBox="1">
            <a:spLocks/>
          </p:cNvSpPr>
          <p:nvPr/>
        </p:nvSpPr>
        <p:spPr>
          <a:xfrm>
            <a:off x="1205848" y="4919297"/>
            <a:ext cx="2130142" cy="499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Creixement</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de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l’ocupació</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ángulo redondeado 18">
            <a:extLst>
              <a:ext uri="{FF2B5EF4-FFF2-40B4-BE49-F238E27FC236}">
                <a16:creationId xmlns:a16="http://schemas.microsoft.com/office/drawing/2014/main" id="{18D9820C-5300-D89C-1577-8E48452A038E}"/>
              </a:ext>
            </a:extLst>
          </p:cNvPr>
          <p:cNvSpPr/>
          <p:nvPr/>
        </p:nvSpPr>
        <p:spPr>
          <a:xfrm>
            <a:off x="4643202" y="1434483"/>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Marcador de contenido 2">
            <a:extLst>
              <a:ext uri="{FF2B5EF4-FFF2-40B4-BE49-F238E27FC236}">
                <a16:creationId xmlns:a16="http://schemas.microsoft.com/office/drawing/2014/main" id="{32AA8F84-E4A2-8203-C773-C249116BCADE}"/>
              </a:ext>
            </a:extLst>
          </p:cNvPr>
          <p:cNvSpPr txBox="1">
            <a:spLocks/>
          </p:cNvSpPr>
          <p:nvPr/>
        </p:nvSpPr>
        <p:spPr>
          <a:xfrm>
            <a:off x="4668602" y="1485341"/>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Consum</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de les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llars</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ángulo redondeado 20">
            <a:extLst>
              <a:ext uri="{FF2B5EF4-FFF2-40B4-BE49-F238E27FC236}">
                <a16:creationId xmlns:a16="http://schemas.microsoft.com/office/drawing/2014/main" id="{9F8A7F60-033A-2662-2005-C5BAC97F96FD}"/>
              </a:ext>
            </a:extLst>
          </p:cNvPr>
          <p:cNvSpPr/>
          <p:nvPr/>
        </p:nvSpPr>
        <p:spPr>
          <a:xfrm>
            <a:off x="4643202" y="2050433"/>
            <a:ext cx="2180942" cy="584142"/>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Marcador de contenido 2">
            <a:extLst>
              <a:ext uri="{FF2B5EF4-FFF2-40B4-BE49-F238E27FC236}">
                <a16:creationId xmlns:a16="http://schemas.microsoft.com/office/drawing/2014/main" id="{B71D8D90-2F7C-769E-8EB9-B952E40A1A42}"/>
              </a:ext>
            </a:extLst>
          </p:cNvPr>
          <p:cNvSpPr txBox="1">
            <a:spLocks/>
          </p:cNvSpPr>
          <p:nvPr/>
        </p:nvSpPr>
        <p:spPr>
          <a:xfrm>
            <a:off x="4668602" y="2072107"/>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Índex de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preus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de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consum</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ángulo redondeado 22">
            <a:extLst>
              <a:ext uri="{FF2B5EF4-FFF2-40B4-BE49-F238E27FC236}">
                <a16:creationId xmlns:a16="http://schemas.microsoft.com/office/drawing/2014/main" id="{8BE3BB73-1648-E0A0-1EB2-F11F000267E5}"/>
              </a:ext>
            </a:extLst>
          </p:cNvPr>
          <p:cNvSpPr/>
          <p:nvPr/>
        </p:nvSpPr>
        <p:spPr>
          <a:xfrm>
            <a:off x="4643202" y="2780625"/>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Marcador de contenido 2">
            <a:extLst>
              <a:ext uri="{FF2B5EF4-FFF2-40B4-BE49-F238E27FC236}">
                <a16:creationId xmlns:a16="http://schemas.microsoft.com/office/drawing/2014/main" id="{BEF9AFD2-7B1D-3980-7ED7-AE1DCD58080B}"/>
              </a:ext>
            </a:extLst>
          </p:cNvPr>
          <p:cNvSpPr txBox="1">
            <a:spLocks/>
          </p:cNvSpPr>
          <p:nvPr/>
        </p:nvSpPr>
        <p:spPr>
          <a:xfrm>
            <a:off x="4668602" y="2831483"/>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Fluxos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nets de capital</a:t>
            </a:r>
          </a:p>
        </p:txBody>
      </p:sp>
      <p:sp>
        <p:nvSpPr>
          <p:cNvPr id="38" name="Rectángulo redondeado 24">
            <a:extLst>
              <a:ext uri="{FF2B5EF4-FFF2-40B4-BE49-F238E27FC236}">
                <a16:creationId xmlns:a16="http://schemas.microsoft.com/office/drawing/2014/main" id="{9801F4B4-E092-7028-5987-9E55055EEC6E}"/>
              </a:ext>
            </a:extLst>
          </p:cNvPr>
          <p:cNvSpPr/>
          <p:nvPr/>
        </p:nvSpPr>
        <p:spPr>
          <a:xfrm>
            <a:off x="4643202" y="3555598"/>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Marcador de contenido 2">
            <a:extLst>
              <a:ext uri="{FF2B5EF4-FFF2-40B4-BE49-F238E27FC236}">
                <a16:creationId xmlns:a16="http://schemas.microsoft.com/office/drawing/2014/main" id="{E99534F7-D812-4B3E-C9D4-75A3BB3295DD}"/>
              </a:ext>
            </a:extLst>
          </p:cNvPr>
          <p:cNvSpPr txBox="1">
            <a:spLocks/>
          </p:cNvSpPr>
          <p:nvPr/>
        </p:nvSpPr>
        <p:spPr>
          <a:xfrm>
            <a:off x="4668602" y="3606456"/>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Migracions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netes</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ángulo redondeado 26">
            <a:extLst>
              <a:ext uri="{FF2B5EF4-FFF2-40B4-BE49-F238E27FC236}">
                <a16:creationId xmlns:a16="http://schemas.microsoft.com/office/drawing/2014/main" id="{A9D4DF1C-E6B4-8B88-B6E0-69C4BD63DAF0}"/>
              </a:ext>
            </a:extLst>
          </p:cNvPr>
          <p:cNvSpPr/>
          <p:nvPr/>
        </p:nvSpPr>
        <p:spPr>
          <a:xfrm>
            <a:off x="4643202" y="4264174"/>
            <a:ext cx="2180942" cy="470343"/>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Marcador de contenido 2">
            <a:extLst>
              <a:ext uri="{FF2B5EF4-FFF2-40B4-BE49-F238E27FC236}">
                <a16:creationId xmlns:a16="http://schemas.microsoft.com/office/drawing/2014/main" id="{7F95F696-A5BB-E939-F5C1-EFED867449CD}"/>
              </a:ext>
            </a:extLst>
          </p:cNvPr>
          <p:cNvSpPr txBox="1">
            <a:spLocks/>
          </p:cNvSpPr>
          <p:nvPr/>
        </p:nvSpPr>
        <p:spPr>
          <a:xfrm>
            <a:off x="4668602" y="4315032"/>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Canvi</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en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els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salaris</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ángulo redondeado 28">
            <a:extLst>
              <a:ext uri="{FF2B5EF4-FFF2-40B4-BE49-F238E27FC236}">
                <a16:creationId xmlns:a16="http://schemas.microsoft.com/office/drawing/2014/main" id="{59D6494F-4469-C93B-181A-F9F9C8EAFB5C}"/>
              </a:ext>
            </a:extLst>
          </p:cNvPr>
          <p:cNvSpPr/>
          <p:nvPr/>
        </p:nvSpPr>
        <p:spPr>
          <a:xfrm>
            <a:off x="4643202" y="4887692"/>
            <a:ext cx="2180942" cy="607836"/>
          </a:xfrm>
          <a:prstGeom prst="roundRect">
            <a:avLst/>
          </a:prstGeom>
          <a:solidFill>
            <a:srgbClr val="0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Marcador de contenido 2">
            <a:extLst>
              <a:ext uri="{FF2B5EF4-FFF2-40B4-BE49-F238E27FC236}">
                <a16:creationId xmlns:a16="http://schemas.microsoft.com/office/drawing/2014/main" id="{FE09C135-D8C6-D942-D47F-9582C25DCAB3}"/>
              </a:ext>
            </a:extLst>
          </p:cNvPr>
          <p:cNvSpPr txBox="1">
            <a:spLocks/>
          </p:cNvSpPr>
          <p:nvPr/>
        </p:nvSpPr>
        <p:spPr>
          <a:xfrm>
            <a:off x="4668602" y="4919094"/>
            <a:ext cx="2130142" cy="381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Productivitat</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Total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dels</a:t>
            </a:r>
            <a:r>
              <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600" b="0" i="0" u="none" strike="noStrike" kern="1200" cap="none" spc="0" normalizeH="0" baseline="0" noProof="0" dirty="0" err="1">
                <a:ln>
                  <a:noFill/>
                </a:ln>
                <a:solidFill>
                  <a:prstClr val="white"/>
                </a:solidFill>
                <a:effectLst/>
                <a:uLnTx/>
                <a:uFillTx/>
                <a:latin typeface="Calibri" panose="020F0502020204030204"/>
                <a:ea typeface="+mn-ea"/>
                <a:cs typeface="+mn-cs"/>
              </a:rPr>
              <a:t>Factors</a:t>
            </a:r>
            <a:endParaRPr kumimoji="0" lang="es-E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4" name="Imagen 30">
            <a:extLst>
              <a:ext uri="{FF2B5EF4-FFF2-40B4-BE49-F238E27FC236}">
                <a16:creationId xmlns:a16="http://schemas.microsoft.com/office/drawing/2014/main" id="{AFA6CC54-FBCE-6B40-AE68-B3F1FB19A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4040" y="1260244"/>
            <a:ext cx="628650" cy="628650"/>
          </a:xfrm>
          <a:prstGeom prst="rect">
            <a:avLst/>
          </a:prstGeom>
        </p:spPr>
      </p:pic>
      <p:pic>
        <p:nvPicPr>
          <p:cNvPr id="45" name="Imagen 31">
            <a:extLst>
              <a:ext uri="{FF2B5EF4-FFF2-40B4-BE49-F238E27FC236}">
                <a16:creationId xmlns:a16="http://schemas.microsoft.com/office/drawing/2014/main" id="{17E47A25-6D0C-118D-A176-8F01C1F96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42" y="2072781"/>
            <a:ext cx="539445" cy="539445"/>
          </a:xfrm>
          <a:prstGeom prst="rect">
            <a:avLst/>
          </a:prstGeom>
        </p:spPr>
      </p:pic>
      <p:pic>
        <p:nvPicPr>
          <p:cNvPr id="46" name="Imagen 32">
            <a:extLst>
              <a:ext uri="{FF2B5EF4-FFF2-40B4-BE49-F238E27FC236}">
                <a16:creationId xmlns:a16="http://schemas.microsoft.com/office/drawing/2014/main" id="{CD1BBFB7-E262-5AC6-403D-9BF4CBD9E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395" y="2685433"/>
            <a:ext cx="736295" cy="736295"/>
          </a:xfrm>
          <a:prstGeom prst="rect">
            <a:avLst/>
          </a:prstGeom>
        </p:spPr>
      </p:pic>
      <p:pic>
        <p:nvPicPr>
          <p:cNvPr id="47" name="Imagen 33">
            <a:extLst>
              <a:ext uri="{FF2B5EF4-FFF2-40B4-BE49-F238E27FC236}">
                <a16:creationId xmlns:a16="http://schemas.microsoft.com/office/drawing/2014/main" id="{4E34143E-D4FA-1F5B-964F-5D9DC2D2B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069" y="3452380"/>
            <a:ext cx="602945" cy="602945"/>
          </a:xfrm>
          <a:prstGeom prst="rect">
            <a:avLst/>
          </a:prstGeom>
        </p:spPr>
      </p:pic>
      <p:pic>
        <p:nvPicPr>
          <p:cNvPr id="48" name="Imagen 34">
            <a:extLst>
              <a:ext uri="{FF2B5EF4-FFF2-40B4-BE49-F238E27FC236}">
                <a16:creationId xmlns:a16="http://schemas.microsoft.com/office/drawing/2014/main" id="{37DBB0B9-26F7-F8BA-5D60-EB4C8CAFB1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5" y="4271040"/>
            <a:ext cx="552145" cy="552145"/>
          </a:xfrm>
          <a:prstGeom prst="rect">
            <a:avLst/>
          </a:prstGeom>
        </p:spPr>
      </p:pic>
      <p:pic>
        <p:nvPicPr>
          <p:cNvPr id="49" name="Imagen 35">
            <a:extLst>
              <a:ext uri="{FF2B5EF4-FFF2-40B4-BE49-F238E27FC236}">
                <a16:creationId xmlns:a16="http://schemas.microsoft.com/office/drawing/2014/main" id="{8F257BAC-D39F-F056-E09E-BE5E8DAD30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591" y="5024723"/>
            <a:ext cx="467546" cy="467546"/>
          </a:xfrm>
          <a:prstGeom prst="rect">
            <a:avLst/>
          </a:prstGeom>
        </p:spPr>
      </p:pic>
      <p:pic>
        <p:nvPicPr>
          <p:cNvPr id="50" name="Imagen 36">
            <a:extLst>
              <a:ext uri="{FF2B5EF4-FFF2-40B4-BE49-F238E27FC236}">
                <a16:creationId xmlns:a16="http://schemas.microsoft.com/office/drawing/2014/main" id="{91827052-F713-2962-4BFE-1ADBA7B6E5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3449" y="1276481"/>
            <a:ext cx="628345" cy="628345"/>
          </a:xfrm>
          <a:prstGeom prst="rect">
            <a:avLst/>
          </a:prstGeom>
        </p:spPr>
      </p:pic>
      <p:pic>
        <p:nvPicPr>
          <p:cNvPr id="51" name="Imagen 37">
            <a:extLst>
              <a:ext uri="{FF2B5EF4-FFF2-40B4-BE49-F238E27FC236}">
                <a16:creationId xmlns:a16="http://schemas.microsoft.com/office/drawing/2014/main" id="{5A51A9E5-931D-FF5A-5E17-3262067A44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9939" y="1968770"/>
            <a:ext cx="811855" cy="811855"/>
          </a:xfrm>
          <a:prstGeom prst="rect">
            <a:avLst/>
          </a:prstGeom>
        </p:spPr>
      </p:pic>
      <p:pic>
        <p:nvPicPr>
          <p:cNvPr id="52" name="Imagen 38">
            <a:extLst>
              <a:ext uri="{FF2B5EF4-FFF2-40B4-BE49-F238E27FC236}">
                <a16:creationId xmlns:a16="http://schemas.microsoft.com/office/drawing/2014/main" id="{283BF24E-FF34-1BAB-BC0F-DE614C91CD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7358" y="2802907"/>
            <a:ext cx="501345" cy="501345"/>
          </a:xfrm>
          <a:prstGeom prst="rect">
            <a:avLst/>
          </a:prstGeom>
        </p:spPr>
      </p:pic>
      <p:pic>
        <p:nvPicPr>
          <p:cNvPr id="53" name="Imagen 39">
            <a:extLst>
              <a:ext uri="{FF2B5EF4-FFF2-40B4-BE49-F238E27FC236}">
                <a16:creationId xmlns:a16="http://schemas.microsoft.com/office/drawing/2014/main" id="{62DAEB65-68AB-88ED-FC6C-804392EAB4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3449" y="3582852"/>
            <a:ext cx="609295" cy="609295"/>
          </a:xfrm>
          <a:prstGeom prst="rect">
            <a:avLst/>
          </a:prstGeom>
        </p:spPr>
      </p:pic>
      <p:pic>
        <p:nvPicPr>
          <p:cNvPr id="54" name="Imagen 40">
            <a:extLst>
              <a:ext uri="{FF2B5EF4-FFF2-40B4-BE49-F238E27FC236}">
                <a16:creationId xmlns:a16="http://schemas.microsoft.com/office/drawing/2014/main" id="{C785076A-E4D8-F6D0-4F9E-14D68FA47D8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52649" y="4231053"/>
            <a:ext cx="679145" cy="679145"/>
          </a:xfrm>
          <a:prstGeom prst="rect">
            <a:avLst/>
          </a:prstGeom>
        </p:spPr>
      </p:pic>
      <p:pic>
        <p:nvPicPr>
          <p:cNvPr id="55" name="Imagen 41">
            <a:extLst>
              <a:ext uri="{FF2B5EF4-FFF2-40B4-BE49-F238E27FC236}">
                <a16:creationId xmlns:a16="http://schemas.microsoft.com/office/drawing/2014/main" id="{2808F0FB-9E0D-B2D2-351D-7F4CF1E8860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52649" y="4949104"/>
            <a:ext cx="714389" cy="714389"/>
          </a:xfrm>
          <a:prstGeom prst="rect">
            <a:avLst/>
          </a:prstGeom>
        </p:spPr>
      </p:pic>
    </p:spTree>
    <p:extLst>
      <p:ext uri="{BB962C8B-B14F-4D97-AF65-F5344CB8AC3E}">
        <p14:creationId xmlns:p14="http://schemas.microsoft.com/office/powerpoint/2010/main" val="495505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Calendari d’introducció dels </a:t>
            </a:r>
            <a:r>
              <a:rPr lang="ca-ES" sz="2800" i="1" dirty="0" err="1">
                <a:solidFill>
                  <a:prstClr val="black">
                    <a:lumMod val="85000"/>
                    <a:lumOff val="15000"/>
                  </a:prstClr>
                </a:solidFill>
                <a:latin typeface="Calibri" panose="020F0502020204030204"/>
              </a:rPr>
              <a:t>shocks</a:t>
            </a:r>
            <a:r>
              <a:rPr lang="ca-ES" sz="2800" dirty="0">
                <a:solidFill>
                  <a:prstClr val="black">
                    <a:lumMod val="85000"/>
                    <a:lumOff val="15000"/>
                  </a:prstClr>
                </a:solidFill>
                <a:latin typeface="Calibri" panose="020F0502020204030204"/>
              </a:rPr>
              <a:t> </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 name="Rectángulo 5">
            <a:extLst>
              <a:ext uri="{FF2B5EF4-FFF2-40B4-BE49-F238E27FC236}">
                <a16:creationId xmlns:a16="http://schemas.microsoft.com/office/drawing/2014/main" id="{7659F951-E6F2-9793-F4A7-96A76F351C65}"/>
              </a:ext>
            </a:extLst>
          </p:cNvPr>
          <p:cNvSpPr/>
          <p:nvPr/>
        </p:nvSpPr>
        <p:spPr>
          <a:xfrm>
            <a:off x="182882" y="2567996"/>
            <a:ext cx="10528661" cy="533174"/>
          </a:xfrm>
          <a:prstGeom prst="rect">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16">
            <a:extLst>
              <a:ext uri="{FF2B5EF4-FFF2-40B4-BE49-F238E27FC236}">
                <a16:creationId xmlns:a16="http://schemas.microsoft.com/office/drawing/2014/main" id="{39F36D71-7926-BFB3-DA19-6E2BE5B1BA3A}"/>
              </a:ext>
            </a:extLst>
          </p:cNvPr>
          <p:cNvSpPr txBox="1"/>
          <p:nvPr/>
        </p:nvSpPr>
        <p:spPr>
          <a:xfrm>
            <a:off x="3242970" y="3734087"/>
            <a:ext cx="1335275"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Caiguda</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d’aranzels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en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productes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agrícoles</a:t>
            </a:r>
            <a:endPar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sp>
        <p:nvSpPr>
          <p:cNvPr id="6" name="CuadroTexto 18">
            <a:extLst>
              <a:ext uri="{FF2B5EF4-FFF2-40B4-BE49-F238E27FC236}">
                <a16:creationId xmlns:a16="http://schemas.microsoft.com/office/drawing/2014/main" id="{40DCA2CF-CB30-AD2E-68C5-9DBCF25A141B}"/>
              </a:ext>
            </a:extLst>
          </p:cNvPr>
          <p:cNvSpPr txBox="1"/>
          <p:nvPr/>
        </p:nvSpPr>
        <p:spPr>
          <a:xfrm>
            <a:off x="3265616" y="4535943"/>
            <a:ext cx="1414371"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Caiguda</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barreres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regulatòries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en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serveis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transport</a:t>
            </a:r>
            <a:endPar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sp>
        <p:nvSpPr>
          <p:cNvPr id="7" name="CuadroTexto 19">
            <a:extLst>
              <a:ext uri="{FF2B5EF4-FFF2-40B4-BE49-F238E27FC236}">
                <a16:creationId xmlns:a16="http://schemas.microsoft.com/office/drawing/2014/main" id="{F28FC297-83F6-B39A-9E82-81FACFC9F4AC}"/>
              </a:ext>
            </a:extLst>
          </p:cNvPr>
          <p:cNvSpPr txBox="1"/>
          <p:nvPr/>
        </p:nvSpPr>
        <p:spPr>
          <a:xfrm>
            <a:off x="3255694" y="5377325"/>
            <a:ext cx="13676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Lliure</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circulació</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persones</a:t>
            </a:r>
          </a:p>
        </p:txBody>
      </p:sp>
      <p:sp>
        <p:nvSpPr>
          <p:cNvPr id="8" name="CuadroTexto 20">
            <a:extLst>
              <a:ext uri="{FF2B5EF4-FFF2-40B4-BE49-F238E27FC236}">
                <a16:creationId xmlns:a16="http://schemas.microsoft.com/office/drawing/2014/main" id="{679FE236-3C8C-27C3-E1CA-8CA759582933}"/>
              </a:ext>
            </a:extLst>
          </p:cNvPr>
          <p:cNvSpPr txBox="1"/>
          <p:nvPr/>
        </p:nvSpPr>
        <p:spPr>
          <a:xfrm>
            <a:off x="3255693" y="5971587"/>
            <a:ext cx="15451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Lliure</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circulació</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capitals</a:t>
            </a:r>
            <a:endPar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sp>
        <p:nvSpPr>
          <p:cNvPr id="9" name="CuadroTexto 21">
            <a:extLst>
              <a:ext uri="{FF2B5EF4-FFF2-40B4-BE49-F238E27FC236}">
                <a16:creationId xmlns:a16="http://schemas.microsoft.com/office/drawing/2014/main" id="{5F12D4C8-CA14-11EA-3AF0-AAC6EDB85851}"/>
              </a:ext>
            </a:extLst>
          </p:cNvPr>
          <p:cNvSpPr txBox="1"/>
          <p:nvPr/>
        </p:nvSpPr>
        <p:spPr>
          <a:xfrm>
            <a:off x="5389455" y="3729104"/>
            <a:ext cx="2210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Caigua de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barreres</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regulatòries</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en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serveis</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d’información</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i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comunicaci</a:t>
            </a:r>
            <a:r>
              <a:rPr kumimoji="0" lang="es-ES" sz="12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ó</a:t>
            </a:r>
            <a:endParaRPr kumimoji="0" lang="es-ES" sz="12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sp>
        <p:nvSpPr>
          <p:cNvPr id="10" name="CuadroTexto 23">
            <a:extLst>
              <a:ext uri="{FF2B5EF4-FFF2-40B4-BE49-F238E27FC236}">
                <a16:creationId xmlns:a16="http://schemas.microsoft.com/office/drawing/2014/main" id="{3823BA8A-CF52-FE7B-3944-673AA73C3DEA}"/>
              </a:ext>
            </a:extLst>
          </p:cNvPr>
          <p:cNvSpPr txBox="1"/>
          <p:nvPr/>
        </p:nvSpPr>
        <p:spPr>
          <a:xfrm>
            <a:off x="4262013" y="1202077"/>
            <a:ext cx="177824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Caiguda</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barreres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regulatòries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en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serveis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d’activitats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professionals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etc</a:t>
            </a:r>
            <a:endPar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pic>
        <p:nvPicPr>
          <p:cNvPr id="11" name="Imagen 28">
            <a:extLst>
              <a:ext uri="{FF2B5EF4-FFF2-40B4-BE49-F238E27FC236}">
                <a16:creationId xmlns:a16="http://schemas.microsoft.com/office/drawing/2014/main" id="{E4BC39D4-F4BB-6B7F-448E-405DEB21A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61" y="1202077"/>
            <a:ext cx="808818" cy="808818"/>
          </a:xfrm>
          <a:prstGeom prst="rect">
            <a:avLst/>
          </a:prstGeom>
        </p:spPr>
      </p:pic>
      <p:pic>
        <p:nvPicPr>
          <p:cNvPr id="12" name="Imagen 29">
            <a:extLst>
              <a:ext uri="{FF2B5EF4-FFF2-40B4-BE49-F238E27FC236}">
                <a16:creationId xmlns:a16="http://schemas.microsoft.com/office/drawing/2014/main" id="{BB9FEDFA-58DD-58D2-2368-8FCC67AB3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096" y="3773094"/>
            <a:ext cx="560931" cy="560931"/>
          </a:xfrm>
          <a:prstGeom prst="rect">
            <a:avLst/>
          </a:prstGeom>
        </p:spPr>
      </p:pic>
      <p:pic>
        <p:nvPicPr>
          <p:cNvPr id="13" name="Imagen 31">
            <a:extLst>
              <a:ext uri="{FF2B5EF4-FFF2-40B4-BE49-F238E27FC236}">
                <a16:creationId xmlns:a16="http://schemas.microsoft.com/office/drawing/2014/main" id="{55204B55-91FD-2A86-9A96-40D320458F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64" t="7225" r="12365" b="11591"/>
          <a:stretch/>
        </p:blipFill>
        <p:spPr>
          <a:xfrm>
            <a:off x="2656631" y="3641036"/>
            <a:ext cx="622300" cy="666750"/>
          </a:xfrm>
          <a:prstGeom prst="rect">
            <a:avLst/>
          </a:prstGeom>
        </p:spPr>
      </p:pic>
      <p:pic>
        <p:nvPicPr>
          <p:cNvPr id="14" name="Imagen 32">
            <a:extLst>
              <a:ext uri="{FF2B5EF4-FFF2-40B4-BE49-F238E27FC236}">
                <a16:creationId xmlns:a16="http://schemas.microsoft.com/office/drawing/2014/main" id="{D8C2673A-3C41-30A1-818A-A9D5029BA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765" y="4548553"/>
            <a:ext cx="508072" cy="508072"/>
          </a:xfrm>
          <a:prstGeom prst="rect">
            <a:avLst/>
          </a:prstGeom>
        </p:spPr>
      </p:pic>
      <p:pic>
        <p:nvPicPr>
          <p:cNvPr id="15" name="Imagen 33">
            <a:extLst>
              <a:ext uri="{FF2B5EF4-FFF2-40B4-BE49-F238E27FC236}">
                <a16:creationId xmlns:a16="http://schemas.microsoft.com/office/drawing/2014/main" id="{535B5EF4-0224-7279-5D58-ADA7E20025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6912" y="5279212"/>
            <a:ext cx="532020" cy="532020"/>
          </a:xfrm>
          <a:prstGeom prst="rect">
            <a:avLst/>
          </a:prstGeom>
        </p:spPr>
      </p:pic>
      <p:pic>
        <p:nvPicPr>
          <p:cNvPr id="16" name="Imagen 34">
            <a:extLst>
              <a:ext uri="{FF2B5EF4-FFF2-40B4-BE49-F238E27FC236}">
                <a16:creationId xmlns:a16="http://schemas.microsoft.com/office/drawing/2014/main" id="{03A596FA-842A-5D00-77B1-C7B0C96C5A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7753" y="5958221"/>
            <a:ext cx="595755" cy="595755"/>
          </a:xfrm>
          <a:prstGeom prst="rect">
            <a:avLst/>
          </a:prstGeom>
        </p:spPr>
      </p:pic>
      <p:sp>
        <p:nvSpPr>
          <p:cNvPr id="17" name="CuadroTexto 48">
            <a:extLst>
              <a:ext uri="{FF2B5EF4-FFF2-40B4-BE49-F238E27FC236}">
                <a16:creationId xmlns:a16="http://schemas.microsoft.com/office/drawing/2014/main" id="{C32F2DE7-11F9-70AA-9915-3B230285837B}"/>
              </a:ext>
            </a:extLst>
          </p:cNvPr>
          <p:cNvSpPr txBox="1"/>
          <p:nvPr/>
        </p:nvSpPr>
        <p:spPr>
          <a:xfrm>
            <a:off x="5458975" y="4619066"/>
            <a:ext cx="18366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Caiguda</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la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recaptació</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pel</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roaming</a:t>
            </a:r>
            <a:endPar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pic>
        <p:nvPicPr>
          <p:cNvPr id="18" name="Imagen 49">
            <a:extLst>
              <a:ext uri="{FF2B5EF4-FFF2-40B4-BE49-F238E27FC236}">
                <a16:creationId xmlns:a16="http://schemas.microsoft.com/office/drawing/2014/main" id="{460C1A3B-0268-4B4D-2CEA-ED931AB57C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174" t="18989" r="19281" b="31443"/>
          <a:stretch/>
        </p:blipFill>
        <p:spPr>
          <a:xfrm>
            <a:off x="4800842" y="4418180"/>
            <a:ext cx="667260" cy="728476"/>
          </a:xfrm>
          <a:prstGeom prst="rect">
            <a:avLst/>
          </a:prstGeom>
        </p:spPr>
      </p:pic>
      <p:sp>
        <p:nvSpPr>
          <p:cNvPr id="19" name="Triángulo isósceles 26">
            <a:extLst>
              <a:ext uri="{FF2B5EF4-FFF2-40B4-BE49-F238E27FC236}">
                <a16:creationId xmlns:a16="http://schemas.microsoft.com/office/drawing/2014/main" id="{BD28D092-510E-B5A2-23F2-7A17C389B1D2}"/>
              </a:ext>
            </a:extLst>
          </p:cNvPr>
          <p:cNvSpPr/>
          <p:nvPr/>
        </p:nvSpPr>
        <p:spPr>
          <a:xfrm rot="5400000">
            <a:off x="10216351" y="2214532"/>
            <a:ext cx="1441134" cy="1255428"/>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uadroTexto 27">
            <a:extLst>
              <a:ext uri="{FF2B5EF4-FFF2-40B4-BE49-F238E27FC236}">
                <a16:creationId xmlns:a16="http://schemas.microsoft.com/office/drawing/2014/main" id="{5E941FB2-9A09-61FB-08AD-B20CD2242248}"/>
              </a:ext>
            </a:extLst>
          </p:cNvPr>
          <p:cNvSpPr txBox="1"/>
          <p:nvPr/>
        </p:nvSpPr>
        <p:spPr>
          <a:xfrm>
            <a:off x="11010066" y="3255036"/>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2050</a:t>
            </a:r>
          </a:p>
        </p:txBody>
      </p:sp>
      <p:sp>
        <p:nvSpPr>
          <p:cNvPr id="57" name="CuadroTexto 30">
            <a:extLst>
              <a:ext uri="{FF2B5EF4-FFF2-40B4-BE49-F238E27FC236}">
                <a16:creationId xmlns:a16="http://schemas.microsoft.com/office/drawing/2014/main" id="{ED4A9B5A-C4AA-B966-11D3-5E2ADE0F676A}"/>
              </a:ext>
            </a:extLst>
          </p:cNvPr>
          <p:cNvSpPr txBox="1"/>
          <p:nvPr/>
        </p:nvSpPr>
        <p:spPr>
          <a:xfrm>
            <a:off x="9427964" y="2106353"/>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2046</a:t>
            </a:r>
          </a:p>
        </p:txBody>
      </p:sp>
      <p:sp>
        <p:nvSpPr>
          <p:cNvPr id="58" name="CuadroTexto 36">
            <a:extLst>
              <a:ext uri="{FF2B5EF4-FFF2-40B4-BE49-F238E27FC236}">
                <a16:creationId xmlns:a16="http://schemas.microsoft.com/office/drawing/2014/main" id="{C5568937-F52F-405A-265E-FF3BE01FC1C0}"/>
              </a:ext>
            </a:extLst>
          </p:cNvPr>
          <p:cNvSpPr txBox="1"/>
          <p:nvPr/>
        </p:nvSpPr>
        <p:spPr>
          <a:xfrm>
            <a:off x="8743673" y="3255035"/>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2043</a:t>
            </a:r>
          </a:p>
        </p:txBody>
      </p:sp>
      <p:sp>
        <p:nvSpPr>
          <p:cNvPr id="59" name="CuadroTexto 37">
            <a:extLst>
              <a:ext uri="{FF2B5EF4-FFF2-40B4-BE49-F238E27FC236}">
                <a16:creationId xmlns:a16="http://schemas.microsoft.com/office/drawing/2014/main" id="{178B7535-C226-2651-38D9-EACCC939FB1A}"/>
              </a:ext>
            </a:extLst>
          </p:cNvPr>
          <p:cNvSpPr txBox="1"/>
          <p:nvPr/>
        </p:nvSpPr>
        <p:spPr>
          <a:xfrm>
            <a:off x="7652916" y="2106353"/>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2040</a:t>
            </a:r>
          </a:p>
        </p:txBody>
      </p:sp>
      <p:sp>
        <p:nvSpPr>
          <p:cNvPr id="60" name="CuadroTexto 38">
            <a:extLst>
              <a:ext uri="{FF2B5EF4-FFF2-40B4-BE49-F238E27FC236}">
                <a16:creationId xmlns:a16="http://schemas.microsoft.com/office/drawing/2014/main" id="{398E49A6-098F-DE21-81E9-A5D7E086F2A1}"/>
              </a:ext>
            </a:extLst>
          </p:cNvPr>
          <p:cNvSpPr txBox="1"/>
          <p:nvPr/>
        </p:nvSpPr>
        <p:spPr>
          <a:xfrm>
            <a:off x="6612363" y="3255035"/>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2037</a:t>
            </a:r>
          </a:p>
        </p:txBody>
      </p:sp>
      <p:sp>
        <p:nvSpPr>
          <p:cNvPr id="61" name="CuadroTexto 39">
            <a:extLst>
              <a:ext uri="{FF2B5EF4-FFF2-40B4-BE49-F238E27FC236}">
                <a16:creationId xmlns:a16="http://schemas.microsoft.com/office/drawing/2014/main" id="{489FDBE0-09AA-1646-0708-4F9B72DFC004}"/>
              </a:ext>
            </a:extLst>
          </p:cNvPr>
          <p:cNvSpPr txBox="1"/>
          <p:nvPr/>
        </p:nvSpPr>
        <p:spPr>
          <a:xfrm>
            <a:off x="5659494" y="2103446"/>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2034</a:t>
            </a:r>
          </a:p>
        </p:txBody>
      </p:sp>
      <p:sp>
        <p:nvSpPr>
          <p:cNvPr id="62" name="CuadroTexto 41">
            <a:extLst>
              <a:ext uri="{FF2B5EF4-FFF2-40B4-BE49-F238E27FC236}">
                <a16:creationId xmlns:a16="http://schemas.microsoft.com/office/drawing/2014/main" id="{17196041-6173-29A6-C919-C696C4F191A1}"/>
              </a:ext>
            </a:extLst>
          </p:cNvPr>
          <p:cNvSpPr txBox="1"/>
          <p:nvPr/>
        </p:nvSpPr>
        <p:spPr>
          <a:xfrm>
            <a:off x="4666444" y="3252128"/>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2031</a:t>
            </a:r>
          </a:p>
        </p:txBody>
      </p:sp>
      <p:sp>
        <p:nvSpPr>
          <p:cNvPr id="63" name="CuadroTexto 43">
            <a:extLst>
              <a:ext uri="{FF2B5EF4-FFF2-40B4-BE49-F238E27FC236}">
                <a16:creationId xmlns:a16="http://schemas.microsoft.com/office/drawing/2014/main" id="{9ABAC3C5-2461-CE85-A104-9790D86A13C6}"/>
              </a:ext>
            </a:extLst>
          </p:cNvPr>
          <p:cNvSpPr txBox="1"/>
          <p:nvPr/>
        </p:nvSpPr>
        <p:spPr>
          <a:xfrm>
            <a:off x="3715439" y="2096756"/>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2028</a:t>
            </a:r>
          </a:p>
        </p:txBody>
      </p:sp>
      <p:sp>
        <p:nvSpPr>
          <p:cNvPr id="64" name="CuadroTexto 45">
            <a:extLst>
              <a:ext uri="{FF2B5EF4-FFF2-40B4-BE49-F238E27FC236}">
                <a16:creationId xmlns:a16="http://schemas.microsoft.com/office/drawing/2014/main" id="{1E2C2E80-F59C-10FE-A0C6-ADB5D0AAE7AF}"/>
              </a:ext>
            </a:extLst>
          </p:cNvPr>
          <p:cNvSpPr txBox="1"/>
          <p:nvPr/>
        </p:nvSpPr>
        <p:spPr>
          <a:xfrm>
            <a:off x="2633325" y="3245438"/>
            <a:ext cx="7156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2025</a:t>
            </a:r>
          </a:p>
        </p:txBody>
      </p:sp>
      <p:sp>
        <p:nvSpPr>
          <p:cNvPr id="65" name="CuadroTexto 47">
            <a:extLst>
              <a:ext uri="{FF2B5EF4-FFF2-40B4-BE49-F238E27FC236}">
                <a16:creationId xmlns:a16="http://schemas.microsoft.com/office/drawing/2014/main" id="{0DACF4EC-C1FC-2269-4DC0-27E554F71A3F}"/>
              </a:ext>
            </a:extLst>
          </p:cNvPr>
          <p:cNvSpPr txBox="1"/>
          <p:nvPr/>
        </p:nvSpPr>
        <p:spPr>
          <a:xfrm>
            <a:off x="6017017" y="1189261"/>
            <a:ext cx="1694952" cy="57708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Caiguda</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de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barreres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regulatòries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en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serveis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financers</a:t>
            </a:r>
            <a:r>
              <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i </a:t>
            </a:r>
            <a:r>
              <a:rPr kumimoji="0" lang="es-ES" sz="105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assegurances</a:t>
            </a:r>
            <a:endParaRPr kumimoji="0" lang="es-ES" sz="105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pic>
        <p:nvPicPr>
          <p:cNvPr id="66" name="Imagen 50">
            <a:extLst>
              <a:ext uri="{FF2B5EF4-FFF2-40B4-BE49-F238E27FC236}">
                <a16:creationId xmlns:a16="http://schemas.microsoft.com/office/drawing/2014/main" id="{BA399A0A-79FA-CC30-4FA1-E68B461D06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7378" y="1274033"/>
            <a:ext cx="609845" cy="609845"/>
          </a:xfrm>
          <a:prstGeom prst="rect">
            <a:avLst/>
          </a:prstGeom>
        </p:spPr>
      </p:pic>
      <p:sp>
        <p:nvSpPr>
          <p:cNvPr id="67" name="CuadroTexto 51">
            <a:extLst>
              <a:ext uri="{FF2B5EF4-FFF2-40B4-BE49-F238E27FC236}">
                <a16:creationId xmlns:a16="http://schemas.microsoft.com/office/drawing/2014/main" id="{F735A6E1-7924-1D2E-7B33-391C540AFE52}"/>
              </a:ext>
            </a:extLst>
          </p:cNvPr>
          <p:cNvSpPr txBox="1"/>
          <p:nvPr/>
        </p:nvSpPr>
        <p:spPr>
          <a:xfrm>
            <a:off x="9546285" y="3754052"/>
            <a:ext cx="152737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Caiguda</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d’aranzels</a:t>
            </a:r>
            <a:r>
              <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rPr>
              <a:t> al </a:t>
            </a:r>
            <a:r>
              <a:rPr kumimoji="0" lang="es-ES" sz="1000" b="0" i="0" u="none" strike="noStrike" kern="1200" cap="none" spc="0" normalizeH="0" baseline="0" noProof="0" dirty="0" err="1">
                <a:ln>
                  <a:noFill/>
                </a:ln>
                <a:solidFill>
                  <a:prstClr val="black">
                    <a:lumMod val="50000"/>
                    <a:lumOff val="50000"/>
                  </a:prstClr>
                </a:solidFill>
                <a:effectLst/>
                <a:uLnTx/>
                <a:uFillTx/>
                <a:latin typeface="Roboto" pitchFamily="2" charset="0"/>
                <a:ea typeface="Roboto" pitchFamily="2" charset="0"/>
                <a:cs typeface="+mn-cs"/>
              </a:rPr>
              <a:t>tabac</a:t>
            </a:r>
            <a:endParaRPr kumimoji="0" lang="es-ES" sz="1000" b="0" i="0" u="none" strike="noStrike" kern="1200" cap="none" spc="0" normalizeH="0" baseline="0" noProof="0" dirty="0">
              <a:ln>
                <a:noFill/>
              </a:ln>
              <a:solidFill>
                <a:prstClr val="black">
                  <a:lumMod val="50000"/>
                  <a:lumOff val="50000"/>
                </a:prstClr>
              </a:solidFill>
              <a:effectLst/>
              <a:uLnTx/>
              <a:uFillTx/>
              <a:latin typeface="Roboto" pitchFamily="2" charset="0"/>
              <a:ea typeface="Roboto" pitchFamily="2" charset="0"/>
              <a:cs typeface="+mn-cs"/>
            </a:endParaRPr>
          </a:p>
        </p:txBody>
      </p:sp>
      <p:pic>
        <p:nvPicPr>
          <p:cNvPr id="68" name="Imagen 52">
            <a:extLst>
              <a:ext uri="{FF2B5EF4-FFF2-40B4-BE49-F238E27FC236}">
                <a16:creationId xmlns:a16="http://schemas.microsoft.com/office/drawing/2014/main" id="{C7BC14C8-B5B7-1B4F-73A4-3DE459BEA9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84934" y="3728088"/>
            <a:ext cx="579698" cy="579698"/>
          </a:xfrm>
          <a:prstGeom prst="rect">
            <a:avLst/>
          </a:prstGeom>
        </p:spPr>
      </p:pic>
      <p:sp>
        <p:nvSpPr>
          <p:cNvPr id="69" name="Rectángulo redondeado 53">
            <a:extLst>
              <a:ext uri="{FF2B5EF4-FFF2-40B4-BE49-F238E27FC236}">
                <a16:creationId xmlns:a16="http://schemas.microsoft.com/office/drawing/2014/main" id="{103ACEE8-5F7C-6982-104F-03629F819328}"/>
              </a:ext>
            </a:extLst>
          </p:cNvPr>
          <p:cNvSpPr/>
          <p:nvPr/>
        </p:nvSpPr>
        <p:spPr>
          <a:xfrm>
            <a:off x="2632893" y="3658271"/>
            <a:ext cx="2004730" cy="727748"/>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ángulo redondeado 54">
            <a:extLst>
              <a:ext uri="{FF2B5EF4-FFF2-40B4-BE49-F238E27FC236}">
                <a16:creationId xmlns:a16="http://schemas.microsoft.com/office/drawing/2014/main" id="{ACBE5443-A6F0-7FBF-2DDB-2FF50C6CD693}"/>
              </a:ext>
            </a:extLst>
          </p:cNvPr>
          <p:cNvSpPr/>
          <p:nvPr/>
        </p:nvSpPr>
        <p:spPr>
          <a:xfrm>
            <a:off x="2611899" y="4475339"/>
            <a:ext cx="2004730" cy="716264"/>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ángulo redondeado 55">
            <a:extLst>
              <a:ext uri="{FF2B5EF4-FFF2-40B4-BE49-F238E27FC236}">
                <a16:creationId xmlns:a16="http://schemas.microsoft.com/office/drawing/2014/main" id="{7371A6B5-3BFE-0A85-DB0F-42D3988F92CB}"/>
              </a:ext>
            </a:extLst>
          </p:cNvPr>
          <p:cNvSpPr/>
          <p:nvPr/>
        </p:nvSpPr>
        <p:spPr>
          <a:xfrm>
            <a:off x="2611899" y="5241789"/>
            <a:ext cx="2004730" cy="673399"/>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ángulo redondeado 56">
            <a:extLst>
              <a:ext uri="{FF2B5EF4-FFF2-40B4-BE49-F238E27FC236}">
                <a16:creationId xmlns:a16="http://schemas.microsoft.com/office/drawing/2014/main" id="{574BC83B-E2E8-D6CC-8411-8CEFBEDEBB27}"/>
              </a:ext>
            </a:extLst>
          </p:cNvPr>
          <p:cNvSpPr/>
          <p:nvPr/>
        </p:nvSpPr>
        <p:spPr>
          <a:xfrm>
            <a:off x="2628503" y="5969115"/>
            <a:ext cx="2004730" cy="596657"/>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ángulo redondeado 57">
            <a:extLst>
              <a:ext uri="{FF2B5EF4-FFF2-40B4-BE49-F238E27FC236}">
                <a16:creationId xmlns:a16="http://schemas.microsoft.com/office/drawing/2014/main" id="{301B98C8-1D6C-265A-912E-41C2666A8729}"/>
              </a:ext>
            </a:extLst>
          </p:cNvPr>
          <p:cNvSpPr/>
          <p:nvPr/>
        </p:nvSpPr>
        <p:spPr>
          <a:xfrm>
            <a:off x="4709740" y="3657088"/>
            <a:ext cx="2819215" cy="727748"/>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ectángulo redondeado 58">
            <a:extLst>
              <a:ext uri="{FF2B5EF4-FFF2-40B4-BE49-F238E27FC236}">
                <a16:creationId xmlns:a16="http://schemas.microsoft.com/office/drawing/2014/main" id="{F325DE25-6204-9D28-6DAB-07E8E842F088}"/>
              </a:ext>
            </a:extLst>
          </p:cNvPr>
          <p:cNvSpPr/>
          <p:nvPr/>
        </p:nvSpPr>
        <p:spPr>
          <a:xfrm>
            <a:off x="4727495" y="4469597"/>
            <a:ext cx="2819215" cy="722006"/>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ángulo redondeado 59">
            <a:extLst>
              <a:ext uri="{FF2B5EF4-FFF2-40B4-BE49-F238E27FC236}">
                <a16:creationId xmlns:a16="http://schemas.microsoft.com/office/drawing/2014/main" id="{E5FE5D6D-9F09-82DA-B525-B8780FB1433B}"/>
              </a:ext>
            </a:extLst>
          </p:cNvPr>
          <p:cNvSpPr/>
          <p:nvPr/>
        </p:nvSpPr>
        <p:spPr>
          <a:xfrm>
            <a:off x="3620964" y="1174521"/>
            <a:ext cx="2362031" cy="868308"/>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ángulo redondeado 60">
            <a:extLst>
              <a:ext uri="{FF2B5EF4-FFF2-40B4-BE49-F238E27FC236}">
                <a16:creationId xmlns:a16="http://schemas.microsoft.com/office/drawing/2014/main" id="{EA62FBB8-E6EC-A8E4-0FDF-834AB48BA2EF}"/>
              </a:ext>
            </a:extLst>
          </p:cNvPr>
          <p:cNvSpPr/>
          <p:nvPr/>
        </p:nvSpPr>
        <p:spPr>
          <a:xfrm>
            <a:off x="6066898" y="1172332"/>
            <a:ext cx="2312150" cy="868308"/>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ángulo redondeado 61">
            <a:extLst>
              <a:ext uri="{FF2B5EF4-FFF2-40B4-BE49-F238E27FC236}">
                <a16:creationId xmlns:a16="http://schemas.microsoft.com/office/drawing/2014/main" id="{02DB088E-1FB1-0074-2A20-54AC13D855CE}"/>
              </a:ext>
            </a:extLst>
          </p:cNvPr>
          <p:cNvSpPr/>
          <p:nvPr/>
        </p:nvSpPr>
        <p:spPr>
          <a:xfrm>
            <a:off x="9672452" y="3657088"/>
            <a:ext cx="1892180" cy="727748"/>
          </a:xfrm>
          <a:prstGeom prst="roundRect">
            <a:avLst/>
          </a:prstGeom>
          <a:noFill/>
          <a:ln w="952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44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Funcionament </a:t>
            </a:r>
            <a:r>
              <a:rPr lang="ca-ES" sz="2400" dirty="0">
                <a:solidFill>
                  <a:prstClr val="black">
                    <a:lumMod val="85000"/>
                    <a:lumOff val="15000"/>
                  </a:prstClr>
                </a:solidFill>
                <a:latin typeface="Calibri" panose="020F0502020204030204"/>
              </a:rPr>
              <a:t>(estructura general)</a:t>
            </a:r>
            <a:endParaRPr kumimoji="0" lang="ca-ES" sz="24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6B42A070-2726-6699-DB24-BC21DAA2F81D}"/>
              </a:ext>
            </a:extLst>
          </p:cNvPr>
          <p:cNvGrpSpPr/>
          <p:nvPr/>
        </p:nvGrpSpPr>
        <p:grpSpPr>
          <a:xfrm>
            <a:off x="3947881" y="514642"/>
            <a:ext cx="8137065" cy="6302589"/>
            <a:chOff x="3947881" y="514642"/>
            <a:chExt cx="8137065" cy="6302589"/>
          </a:xfrm>
        </p:grpSpPr>
        <p:grpSp>
          <p:nvGrpSpPr>
            <p:cNvPr id="2" name="Grupo 25">
              <a:extLst>
                <a:ext uri="{FF2B5EF4-FFF2-40B4-BE49-F238E27FC236}">
                  <a16:creationId xmlns:a16="http://schemas.microsoft.com/office/drawing/2014/main" id="{40E98C80-5DFA-713E-E033-A3945B0E2A7A}"/>
                </a:ext>
              </a:extLst>
            </p:cNvPr>
            <p:cNvGrpSpPr/>
            <p:nvPr/>
          </p:nvGrpSpPr>
          <p:grpSpPr>
            <a:xfrm>
              <a:off x="8788592" y="2761649"/>
              <a:ext cx="1201436" cy="414000"/>
              <a:chOff x="5394762" y="2550641"/>
              <a:chExt cx="1201436" cy="414000"/>
            </a:xfrm>
          </p:grpSpPr>
          <p:sp>
            <p:nvSpPr>
              <p:cNvPr id="3" name="Rectángulo redondeado 53">
                <a:extLst>
                  <a:ext uri="{FF2B5EF4-FFF2-40B4-BE49-F238E27FC236}">
                    <a16:creationId xmlns:a16="http://schemas.microsoft.com/office/drawing/2014/main" id="{5D4B6201-DD98-B7FA-0ED3-F36E7EAECFED}"/>
                  </a:ext>
                </a:extLst>
              </p:cNvPr>
              <p:cNvSpPr/>
              <p:nvPr/>
            </p:nvSpPr>
            <p:spPr>
              <a:xfrm>
                <a:off x="5445677" y="2550641"/>
                <a:ext cx="1099606" cy="414000"/>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arcador de contenido 2">
                <a:extLst>
                  <a:ext uri="{FF2B5EF4-FFF2-40B4-BE49-F238E27FC236}">
                    <a16:creationId xmlns:a16="http://schemas.microsoft.com/office/drawing/2014/main" id="{4E43D345-452C-0042-1B1A-60AD19CB9C66}"/>
                  </a:ext>
                </a:extLst>
              </p:cNvPr>
              <p:cNvSpPr txBox="1">
                <a:spLocks/>
              </p:cNvSpPr>
              <p:nvPr/>
            </p:nvSpPr>
            <p:spPr>
              <a:xfrm>
                <a:off x="5394762" y="2584414"/>
                <a:ext cx="1201436" cy="3671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1000">
                    <a:solidFill>
                      <a:schemeClr val="tx1"/>
                    </a:solidFill>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Exportacions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resta del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món</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grpSp>
        <p:sp>
          <p:nvSpPr>
            <p:cNvPr id="6" name="Rectángulo redondeado 48">
              <a:extLst>
                <a:ext uri="{FF2B5EF4-FFF2-40B4-BE49-F238E27FC236}">
                  <a16:creationId xmlns:a16="http://schemas.microsoft.com/office/drawing/2014/main" id="{49B9DD31-B1A9-2763-15BC-D5D495365F22}"/>
                </a:ext>
              </a:extLst>
            </p:cNvPr>
            <p:cNvSpPr/>
            <p:nvPr/>
          </p:nvSpPr>
          <p:spPr>
            <a:xfrm>
              <a:off x="4316360" y="4252453"/>
              <a:ext cx="1191696" cy="298983"/>
            </a:xfrm>
            <a:prstGeom prst="roundRect">
              <a:avLst/>
            </a:prstGeom>
            <a:solidFill>
              <a:schemeClr val="bg1"/>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arcador de contenido 2">
              <a:extLst>
                <a:ext uri="{FF2B5EF4-FFF2-40B4-BE49-F238E27FC236}">
                  <a16:creationId xmlns:a16="http://schemas.microsoft.com/office/drawing/2014/main" id="{B0CE2F23-A985-9FCE-7D98-51DFED8E9268}"/>
                </a:ext>
              </a:extLst>
            </p:cNvPr>
            <p:cNvSpPr txBox="1">
              <a:spLocks/>
            </p:cNvSpPr>
            <p:nvPr/>
          </p:nvSpPr>
          <p:spPr>
            <a:xfrm>
              <a:off x="6243198" y="1470334"/>
              <a:ext cx="1145165"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Despesa pública</a:t>
              </a: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Marcador de contenido 2">
              <a:extLst>
                <a:ext uri="{FF2B5EF4-FFF2-40B4-BE49-F238E27FC236}">
                  <a16:creationId xmlns:a16="http://schemas.microsoft.com/office/drawing/2014/main" id="{626C357F-1A6E-3EA6-B080-B442D803B8C4}"/>
                </a:ext>
              </a:extLst>
            </p:cNvPr>
            <p:cNvSpPr txBox="1">
              <a:spLocks/>
            </p:cNvSpPr>
            <p:nvPr/>
          </p:nvSpPr>
          <p:spPr>
            <a:xfrm>
              <a:off x="8521241" y="1457634"/>
              <a:ext cx="1104462"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Inversions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arcador de contenido 2">
              <a:extLst>
                <a:ext uri="{FF2B5EF4-FFF2-40B4-BE49-F238E27FC236}">
                  <a16:creationId xmlns:a16="http://schemas.microsoft.com/office/drawing/2014/main" id="{52B98595-CEDB-1D6E-1BC6-754A6039DAF7}"/>
                </a:ext>
              </a:extLst>
            </p:cNvPr>
            <p:cNvSpPr txBox="1">
              <a:spLocks/>
            </p:cNvSpPr>
            <p:nvPr/>
          </p:nvSpPr>
          <p:spPr>
            <a:xfrm>
              <a:off x="10718750" y="1483333"/>
              <a:ext cx="1208798" cy="2828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Consum</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intermedi</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Marcador de contenido 2">
              <a:extLst>
                <a:ext uri="{FF2B5EF4-FFF2-40B4-BE49-F238E27FC236}">
                  <a16:creationId xmlns:a16="http://schemas.microsoft.com/office/drawing/2014/main" id="{8107172D-6416-CAC2-E9E1-0741B681D420}"/>
                </a:ext>
              </a:extLst>
            </p:cNvPr>
            <p:cNvSpPr txBox="1">
              <a:spLocks/>
            </p:cNvSpPr>
            <p:nvPr/>
          </p:nvSpPr>
          <p:spPr>
            <a:xfrm>
              <a:off x="4156141" y="1457634"/>
              <a:ext cx="1513864"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Consum</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les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llars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redondeado 31">
              <a:extLst>
                <a:ext uri="{FF2B5EF4-FFF2-40B4-BE49-F238E27FC236}">
                  <a16:creationId xmlns:a16="http://schemas.microsoft.com/office/drawing/2014/main" id="{398C954F-DE6B-7386-44A7-B8C2B4C53729}"/>
                </a:ext>
              </a:extLst>
            </p:cNvPr>
            <p:cNvSpPr/>
            <p:nvPr/>
          </p:nvSpPr>
          <p:spPr>
            <a:xfrm>
              <a:off x="4173178" y="1424621"/>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contenido 2">
              <a:extLst>
                <a:ext uri="{FF2B5EF4-FFF2-40B4-BE49-F238E27FC236}">
                  <a16:creationId xmlns:a16="http://schemas.microsoft.com/office/drawing/2014/main" id="{E7E9BCC2-666C-B0F3-E075-4DA9E5873FB2}"/>
                </a:ext>
              </a:extLst>
            </p:cNvPr>
            <p:cNvSpPr txBox="1">
              <a:spLocks/>
            </p:cNvSpPr>
            <p:nvPr/>
          </p:nvSpPr>
          <p:spPr>
            <a:xfrm>
              <a:off x="4385566" y="839527"/>
              <a:ext cx="1104603" cy="39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Benestar</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les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llars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ángulo redondeado 36">
              <a:extLst>
                <a:ext uri="{FF2B5EF4-FFF2-40B4-BE49-F238E27FC236}">
                  <a16:creationId xmlns:a16="http://schemas.microsoft.com/office/drawing/2014/main" id="{40047EA7-72FB-4E43-E5E8-FF689551EA0C}"/>
                </a:ext>
              </a:extLst>
            </p:cNvPr>
            <p:cNvSpPr/>
            <p:nvPr/>
          </p:nvSpPr>
          <p:spPr>
            <a:xfrm>
              <a:off x="4376705" y="826766"/>
              <a:ext cx="1099606" cy="383670"/>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Marcador de contenido 2">
              <a:extLst>
                <a:ext uri="{FF2B5EF4-FFF2-40B4-BE49-F238E27FC236}">
                  <a16:creationId xmlns:a16="http://schemas.microsoft.com/office/drawing/2014/main" id="{5242F49F-A462-96CA-8215-A991ED546DD4}"/>
                </a:ext>
              </a:extLst>
            </p:cNvPr>
            <p:cNvSpPr txBox="1">
              <a:spLocks/>
            </p:cNvSpPr>
            <p:nvPr/>
          </p:nvSpPr>
          <p:spPr>
            <a:xfrm>
              <a:off x="9156033" y="907958"/>
              <a:ext cx="1366936" cy="380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Inversió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domèstica</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Marcador de contenido 2">
              <a:extLst>
                <a:ext uri="{FF2B5EF4-FFF2-40B4-BE49-F238E27FC236}">
                  <a16:creationId xmlns:a16="http://schemas.microsoft.com/office/drawing/2014/main" id="{FE20206C-6FF0-4EC6-03FD-B408C637396D}"/>
                </a:ext>
              </a:extLst>
            </p:cNvPr>
            <p:cNvSpPr txBox="1">
              <a:spLocks/>
            </p:cNvSpPr>
            <p:nvPr/>
          </p:nvSpPr>
          <p:spPr>
            <a:xfrm>
              <a:off x="5511631" y="2204665"/>
              <a:ext cx="1164631" cy="415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final</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ángulo redondeado 41">
              <a:extLst>
                <a:ext uri="{FF2B5EF4-FFF2-40B4-BE49-F238E27FC236}">
                  <a16:creationId xmlns:a16="http://schemas.microsoft.com/office/drawing/2014/main" id="{8A00BEFE-84DD-E342-873F-C4250872CCD7}"/>
                </a:ext>
              </a:extLst>
            </p:cNvPr>
            <p:cNvSpPr/>
            <p:nvPr/>
          </p:nvSpPr>
          <p:spPr>
            <a:xfrm>
              <a:off x="5544143" y="2187306"/>
              <a:ext cx="1099606" cy="27715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Marcador de contenido 2">
              <a:extLst>
                <a:ext uri="{FF2B5EF4-FFF2-40B4-BE49-F238E27FC236}">
                  <a16:creationId xmlns:a16="http://schemas.microsoft.com/office/drawing/2014/main" id="{13A70F0A-6EAE-A8D3-F726-EECE71C9BAF5}"/>
                </a:ext>
              </a:extLst>
            </p:cNvPr>
            <p:cNvSpPr txBox="1">
              <a:spLocks/>
            </p:cNvSpPr>
            <p:nvPr/>
          </p:nvSpPr>
          <p:spPr>
            <a:xfrm>
              <a:off x="4397333" y="3248412"/>
              <a:ext cx="1084303" cy="285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Importacions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ángulo redondeado 45">
              <a:extLst>
                <a:ext uri="{FF2B5EF4-FFF2-40B4-BE49-F238E27FC236}">
                  <a16:creationId xmlns:a16="http://schemas.microsoft.com/office/drawing/2014/main" id="{0CBB4380-6016-EBE8-F65F-958412D81E24}"/>
                </a:ext>
              </a:extLst>
            </p:cNvPr>
            <p:cNvSpPr/>
            <p:nvPr/>
          </p:nvSpPr>
          <p:spPr>
            <a:xfrm>
              <a:off x="4341010" y="3208362"/>
              <a:ext cx="1191696" cy="310025"/>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Marcador de contenido 2">
              <a:extLst>
                <a:ext uri="{FF2B5EF4-FFF2-40B4-BE49-F238E27FC236}">
                  <a16:creationId xmlns:a16="http://schemas.microsoft.com/office/drawing/2014/main" id="{DF5970F0-4A5A-59D7-4453-1F1FF2D466DB}"/>
                </a:ext>
              </a:extLst>
            </p:cNvPr>
            <p:cNvSpPr txBox="1">
              <a:spLocks/>
            </p:cNvSpPr>
            <p:nvPr/>
          </p:nvSpPr>
          <p:spPr>
            <a:xfrm>
              <a:off x="4341010" y="3775199"/>
              <a:ext cx="1167046" cy="447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Importacions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resta del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món</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ángulo redondeado 47">
              <a:extLst>
                <a:ext uri="{FF2B5EF4-FFF2-40B4-BE49-F238E27FC236}">
                  <a16:creationId xmlns:a16="http://schemas.microsoft.com/office/drawing/2014/main" id="{0F12AAFB-A36A-322D-693A-9ACCD6EAA6ED}"/>
                </a:ext>
              </a:extLst>
            </p:cNvPr>
            <p:cNvSpPr/>
            <p:nvPr/>
          </p:nvSpPr>
          <p:spPr>
            <a:xfrm>
              <a:off x="4316360" y="3751309"/>
              <a:ext cx="1191696" cy="39432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Marcador de contenido 2">
              <a:extLst>
                <a:ext uri="{FF2B5EF4-FFF2-40B4-BE49-F238E27FC236}">
                  <a16:creationId xmlns:a16="http://schemas.microsoft.com/office/drawing/2014/main" id="{2352FF34-D90D-4721-72AB-BCE247208BE2}"/>
                </a:ext>
              </a:extLst>
            </p:cNvPr>
            <p:cNvSpPr txBox="1">
              <a:spLocks/>
            </p:cNvSpPr>
            <p:nvPr/>
          </p:nvSpPr>
          <p:spPr>
            <a:xfrm>
              <a:off x="4316360" y="4289271"/>
              <a:ext cx="1191696" cy="284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Importacions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UE</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Marcador de contenido 2">
              <a:extLst>
                <a:ext uri="{FF2B5EF4-FFF2-40B4-BE49-F238E27FC236}">
                  <a16:creationId xmlns:a16="http://schemas.microsoft.com/office/drawing/2014/main" id="{381F42DF-DA8B-C4B3-A565-3DD3EB70C7D5}"/>
                </a:ext>
              </a:extLst>
            </p:cNvPr>
            <p:cNvSpPr txBox="1">
              <a:spLocks/>
            </p:cNvSpPr>
            <p:nvPr/>
          </p:nvSpPr>
          <p:spPr>
            <a:xfrm>
              <a:off x="6584731" y="3238813"/>
              <a:ext cx="1633441" cy="595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nacional destinada al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mercat</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domèstic</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ángulo redondeado 50">
              <a:extLst>
                <a:ext uri="{FF2B5EF4-FFF2-40B4-BE49-F238E27FC236}">
                  <a16:creationId xmlns:a16="http://schemas.microsoft.com/office/drawing/2014/main" id="{ADECE209-AB40-E8B6-AA3C-5F4836ACC1A4}"/>
                </a:ext>
              </a:extLst>
            </p:cNvPr>
            <p:cNvSpPr/>
            <p:nvPr/>
          </p:nvSpPr>
          <p:spPr>
            <a:xfrm>
              <a:off x="6611674" y="3207881"/>
              <a:ext cx="1606498" cy="561390"/>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Marcador de contenido 2">
              <a:extLst>
                <a:ext uri="{FF2B5EF4-FFF2-40B4-BE49-F238E27FC236}">
                  <a16:creationId xmlns:a16="http://schemas.microsoft.com/office/drawing/2014/main" id="{B2FCF9C4-8224-9F2E-EB5B-E64B2D11D784}"/>
                </a:ext>
              </a:extLst>
            </p:cNvPr>
            <p:cNvSpPr txBox="1">
              <a:spLocks/>
            </p:cNvSpPr>
            <p:nvPr/>
          </p:nvSpPr>
          <p:spPr>
            <a:xfrm>
              <a:off x="8831084" y="3533525"/>
              <a:ext cx="1102579"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Exportacions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ángulo redondeado 52">
              <a:extLst>
                <a:ext uri="{FF2B5EF4-FFF2-40B4-BE49-F238E27FC236}">
                  <a16:creationId xmlns:a16="http://schemas.microsoft.com/office/drawing/2014/main" id="{16D0C828-9D25-C93F-0253-5032F0A1E1FE}"/>
                </a:ext>
              </a:extLst>
            </p:cNvPr>
            <p:cNvSpPr/>
            <p:nvPr/>
          </p:nvSpPr>
          <p:spPr>
            <a:xfrm>
              <a:off x="8838120" y="3509673"/>
              <a:ext cx="1099606" cy="26839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Marcador de contenido 2">
              <a:extLst>
                <a:ext uri="{FF2B5EF4-FFF2-40B4-BE49-F238E27FC236}">
                  <a16:creationId xmlns:a16="http://schemas.microsoft.com/office/drawing/2014/main" id="{DC7DCF4D-5CDE-2323-B85A-B47157C665C5}"/>
                </a:ext>
              </a:extLst>
            </p:cNvPr>
            <p:cNvSpPr txBox="1">
              <a:spLocks/>
            </p:cNvSpPr>
            <p:nvPr/>
          </p:nvSpPr>
          <p:spPr>
            <a:xfrm>
              <a:off x="8884801" y="2286301"/>
              <a:ext cx="1031788" cy="3523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Exportacions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UE</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63" name="Rectángulo redondeado 54">
              <a:extLst>
                <a:ext uri="{FF2B5EF4-FFF2-40B4-BE49-F238E27FC236}">
                  <a16:creationId xmlns:a16="http://schemas.microsoft.com/office/drawing/2014/main" id="{C9E2644B-0C1A-4ED4-F9D5-896C1C13945D}"/>
                </a:ext>
              </a:extLst>
            </p:cNvPr>
            <p:cNvSpPr/>
            <p:nvPr/>
          </p:nvSpPr>
          <p:spPr>
            <a:xfrm>
              <a:off x="8839507" y="2244194"/>
              <a:ext cx="1099606" cy="414064"/>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Marcador de contenido 2">
              <a:extLst>
                <a:ext uri="{FF2B5EF4-FFF2-40B4-BE49-F238E27FC236}">
                  <a16:creationId xmlns:a16="http://schemas.microsoft.com/office/drawing/2014/main" id="{6B65E706-5882-C2CA-766B-13135F97D7A7}"/>
                </a:ext>
              </a:extLst>
            </p:cNvPr>
            <p:cNvSpPr txBox="1">
              <a:spLocks/>
            </p:cNvSpPr>
            <p:nvPr/>
          </p:nvSpPr>
          <p:spPr>
            <a:xfrm>
              <a:off x="7872981" y="4219057"/>
              <a:ext cx="1067459" cy="456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nacional</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tángulo redondeado 58">
              <a:extLst>
                <a:ext uri="{FF2B5EF4-FFF2-40B4-BE49-F238E27FC236}">
                  <a16:creationId xmlns:a16="http://schemas.microsoft.com/office/drawing/2014/main" id="{8E6419C3-EF93-4D78-5ED2-B09B4373C898}"/>
                </a:ext>
              </a:extLst>
            </p:cNvPr>
            <p:cNvSpPr/>
            <p:nvPr/>
          </p:nvSpPr>
          <p:spPr>
            <a:xfrm>
              <a:off x="7989843" y="4210145"/>
              <a:ext cx="873326" cy="40226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Marcador de contenido 2">
              <a:extLst>
                <a:ext uri="{FF2B5EF4-FFF2-40B4-BE49-F238E27FC236}">
                  <a16:creationId xmlns:a16="http://schemas.microsoft.com/office/drawing/2014/main" id="{6094F14F-94D6-ECF1-17B1-D8599086480B}"/>
                </a:ext>
              </a:extLst>
            </p:cNvPr>
            <p:cNvSpPr txBox="1">
              <a:spLocks/>
            </p:cNvSpPr>
            <p:nvPr/>
          </p:nvSpPr>
          <p:spPr>
            <a:xfrm>
              <a:off x="9094703" y="4983977"/>
              <a:ext cx="665818" cy="453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Valor </a:t>
              </a:r>
              <a:r>
                <a:rPr kumimoji="0" lang="es-ES" sz="105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afegit</a:t>
              </a:r>
              <a:endParaRPr kumimoji="0" lang="ca-ES" sz="105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ángulo redondeado 59">
              <a:extLst>
                <a:ext uri="{FF2B5EF4-FFF2-40B4-BE49-F238E27FC236}">
                  <a16:creationId xmlns:a16="http://schemas.microsoft.com/office/drawing/2014/main" id="{4645BBE9-F48A-2208-4E89-5138DD7AC425}"/>
                </a:ext>
              </a:extLst>
            </p:cNvPr>
            <p:cNvSpPr/>
            <p:nvPr/>
          </p:nvSpPr>
          <p:spPr>
            <a:xfrm>
              <a:off x="9094703" y="4967384"/>
              <a:ext cx="665817" cy="426325"/>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Marcador de contenido 2">
              <a:extLst>
                <a:ext uri="{FF2B5EF4-FFF2-40B4-BE49-F238E27FC236}">
                  <a16:creationId xmlns:a16="http://schemas.microsoft.com/office/drawing/2014/main" id="{8D13845C-0B4D-C61D-6BF7-E3591F02F896}"/>
                </a:ext>
              </a:extLst>
            </p:cNvPr>
            <p:cNvSpPr txBox="1">
              <a:spLocks/>
            </p:cNvSpPr>
            <p:nvPr/>
          </p:nvSpPr>
          <p:spPr>
            <a:xfrm>
              <a:off x="7117031" y="4983760"/>
              <a:ext cx="1063359" cy="427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Productes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intermedis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ángulo redondeado 60">
              <a:extLst>
                <a:ext uri="{FF2B5EF4-FFF2-40B4-BE49-F238E27FC236}">
                  <a16:creationId xmlns:a16="http://schemas.microsoft.com/office/drawing/2014/main" id="{F689FE2F-EF03-F83E-9DF4-6F6E3D9F54B7}"/>
                </a:ext>
              </a:extLst>
            </p:cNvPr>
            <p:cNvSpPr/>
            <p:nvPr/>
          </p:nvSpPr>
          <p:spPr>
            <a:xfrm>
              <a:off x="7189178" y="4971020"/>
              <a:ext cx="888878" cy="397735"/>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Marcador de contenido 2">
              <a:extLst>
                <a:ext uri="{FF2B5EF4-FFF2-40B4-BE49-F238E27FC236}">
                  <a16:creationId xmlns:a16="http://schemas.microsoft.com/office/drawing/2014/main" id="{5F507F35-F6BB-794E-2E38-BB2581D1D5DA}"/>
                </a:ext>
              </a:extLst>
            </p:cNvPr>
            <p:cNvSpPr txBox="1">
              <a:spLocks/>
            </p:cNvSpPr>
            <p:nvPr/>
          </p:nvSpPr>
          <p:spPr>
            <a:xfrm>
              <a:off x="9996115" y="5716651"/>
              <a:ext cx="784045"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Treball</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ángulo redondeado 64">
              <a:extLst>
                <a:ext uri="{FF2B5EF4-FFF2-40B4-BE49-F238E27FC236}">
                  <a16:creationId xmlns:a16="http://schemas.microsoft.com/office/drawing/2014/main" id="{765F5974-F4B4-DE78-C4B2-821189CDCCB4}"/>
                </a:ext>
              </a:extLst>
            </p:cNvPr>
            <p:cNvSpPr/>
            <p:nvPr/>
          </p:nvSpPr>
          <p:spPr>
            <a:xfrm>
              <a:off x="9760520" y="5702177"/>
              <a:ext cx="1099606" cy="24295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Marcador de contenido 2">
              <a:extLst>
                <a:ext uri="{FF2B5EF4-FFF2-40B4-BE49-F238E27FC236}">
                  <a16:creationId xmlns:a16="http://schemas.microsoft.com/office/drawing/2014/main" id="{8CC20AC1-8C57-612E-B6C0-08517D0C9972}"/>
                </a:ext>
              </a:extLst>
            </p:cNvPr>
            <p:cNvSpPr txBox="1">
              <a:spLocks/>
            </p:cNvSpPr>
            <p:nvPr/>
          </p:nvSpPr>
          <p:spPr>
            <a:xfrm>
              <a:off x="10036112" y="6099408"/>
              <a:ext cx="779000" cy="273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Capital</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ángulo redondeado 65">
              <a:extLst>
                <a:ext uri="{FF2B5EF4-FFF2-40B4-BE49-F238E27FC236}">
                  <a16:creationId xmlns:a16="http://schemas.microsoft.com/office/drawing/2014/main" id="{8C0C0978-C4B5-D0D6-F0AB-E9741538F34B}"/>
                </a:ext>
              </a:extLst>
            </p:cNvPr>
            <p:cNvSpPr/>
            <p:nvPr/>
          </p:nvSpPr>
          <p:spPr>
            <a:xfrm>
              <a:off x="9760520" y="6084644"/>
              <a:ext cx="1099606" cy="24295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Marcador de contenido 2">
              <a:extLst>
                <a:ext uri="{FF2B5EF4-FFF2-40B4-BE49-F238E27FC236}">
                  <a16:creationId xmlns:a16="http://schemas.microsoft.com/office/drawing/2014/main" id="{C4CCAEED-8BBA-2A58-E882-450C0C489201}"/>
                </a:ext>
              </a:extLst>
            </p:cNvPr>
            <p:cNvSpPr txBox="1">
              <a:spLocks/>
            </p:cNvSpPr>
            <p:nvPr/>
          </p:nvSpPr>
          <p:spPr>
            <a:xfrm>
              <a:off x="8335032" y="6531533"/>
              <a:ext cx="1426334" cy="285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IED des de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l’estranger</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ángulo redondeado 66">
              <a:extLst>
                <a:ext uri="{FF2B5EF4-FFF2-40B4-BE49-F238E27FC236}">
                  <a16:creationId xmlns:a16="http://schemas.microsoft.com/office/drawing/2014/main" id="{93AA73D6-7831-275E-82D3-960F7461ACC6}"/>
                </a:ext>
              </a:extLst>
            </p:cNvPr>
            <p:cNvSpPr/>
            <p:nvPr/>
          </p:nvSpPr>
          <p:spPr>
            <a:xfrm>
              <a:off x="8338235" y="6514895"/>
              <a:ext cx="1423129" cy="30233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Triángulo isósceles 73">
              <a:extLst>
                <a:ext uri="{FF2B5EF4-FFF2-40B4-BE49-F238E27FC236}">
                  <a16:creationId xmlns:a16="http://schemas.microsoft.com/office/drawing/2014/main" id="{A4805C83-E03A-1A0D-11A1-B6EBFDA41BC3}"/>
                </a:ext>
              </a:extLst>
            </p:cNvPr>
            <p:cNvSpPr/>
            <p:nvPr/>
          </p:nvSpPr>
          <p:spPr>
            <a:xfrm>
              <a:off x="4862166" y="1237460"/>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upo 103">
              <a:extLst>
                <a:ext uri="{FF2B5EF4-FFF2-40B4-BE49-F238E27FC236}">
                  <a16:creationId xmlns:a16="http://schemas.microsoft.com/office/drawing/2014/main" id="{A16D0AF8-09A4-F4A3-EB60-F750198385A1}"/>
                </a:ext>
              </a:extLst>
            </p:cNvPr>
            <p:cNvGrpSpPr/>
            <p:nvPr/>
          </p:nvGrpSpPr>
          <p:grpSpPr>
            <a:xfrm>
              <a:off x="4846809" y="1824801"/>
              <a:ext cx="100084" cy="240889"/>
              <a:chOff x="1452979" y="923377"/>
              <a:chExt cx="100084" cy="240889"/>
            </a:xfrm>
          </p:grpSpPr>
          <p:cxnSp>
            <p:nvCxnSpPr>
              <p:cNvPr id="78" name="Conector recto 104">
                <a:extLst>
                  <a:ext uri="{FF2B5EF4-FFF2-40B4-BE49-F238E27FC236}">
                    <a16:creationId xmlns:a16="http://schemas.microsoft.com/office/drawing/2014/main" id="{2BF98477-8121-1C3C-4A38-35F8840F8B49}"/>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79" name="Triángulo isósceles 105">
                <a:extLst>
                  <a:ext uri="{FF2B5EF4-FFF2-40B4-BE49-F238E27FC236}">
                    <a16:creationId xmlns:a16="http://schemas.microsoft.com/office/drawing/2014/main" id="{A323E08E-902E-D63B-5407-E733FB4E5CB0}"/>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0" name="Conector recto 106">
              <a:extLst>
                <a:ext uri="{FF2B5EF4-FFF2-40B4-BE49-F238E27FC236}">
                  <a16:creationId xmlns:a16="http://schemas.microsoft.com/office/drawing/2014/main" id="{E91E4604-DD7F-012A-0753-42D18B3AC539}"/>
                </a:ext>
              </a:extLst>
            </p:cNvPr>
            <p:cNvCxnSpPr/>
            <p:nvPr/>
          </p:nvCxnSpPr>
          <p:spPr>
            <a:xfrm>
              <a:off x="4896851" y="2063850"/>
              <a:ext cx="6426298"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grpSp>
          <p:nvGrpSpPr>
            <p:cNvPr id="81" name="Grupo 107">
              <a:extLst>
                <a:ext uri="{FF2B5EF4-FFF2-40B4-BE49-F238E27FC236}">
                  <a16:creationId xmlns:a16="http://schemas.microsoft.com/office/drawing/2014/main" id="{F34842D2-2F69-209B-C999-F360F67B9F6C}"/>
                </a:ext>
              </a:extLst>
            </p:cNvPr>
            <p:cNvGrpSpPr/>
            <p:nvPr/>
          </p:nvGrpSpPr>
          <p:grpSpPr>
            <a:xfrm>
              <a:off x="6783209" y="1824247"/>
              <a:ext cx="100084" cy="240889"/>
              <a:chOff x="1452979" y="923377"/>
              <a:chExt cx="100084" cy="240889"/>
            </a:xfrm>
          </p:grpSpPr>
          <p:cxnSp>
            <p:nvCxnSpPr>
              <p:cNvPr id="82" name="Conector recto 108">
                <a:extLst>
                  <a:ext uri="{FF2B5EF4-FFF2-40B4-BE49-F238E27FC236}">
                    <a16:creationId xmlns:a16="http://schemas.microsoft.com/office/drawing/2014/main" id="{029D0BD8-3DF2-A054-2494-CCCEB375A4D3}"/>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83" name="Triángulo isósceles 109">
                <a:extLst>
                  <a:ext uri="{FF2B5EF4-FFF2-40B4-BE49-F238E27FC236}">
                    <a16:creationId xmlns:a16="http://schemas.microsoft.com/office/drawing/2014/main" id="{3A73FB40-580C-A8BA-B41B-8F1DD9771D46}"/>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upo 110">
              <a:extLst>
                <a:ext uri="{FF2B5EF4-FFF2-40B4-BE49-F238E27FC236}">
                  <a16:creationId xmlns:a16="http://schemas.microsoft.com/office/drawing/2014/main" id="{90576538-315B-4BFF-6127-3CC467AEC0F1}"/>
                </a:ext>
              </a:extLst>
            </p:cNvPr>
            <p:cNvGrpSpPr/>
            <p:nvPr/>
          </p:nvGrpSpPr>
          <p:grpSpPr>
            <a:xfrm>
              <a:off x="8844368" y="1822961"/>
              <a:ext cx="100084" cy="240889"/>
              <a:chOff x="1452979" y="923377"/>
              <a:chExt cx="100084" cy="240889"/>
            </a:xfrm>
          </p:grpSpPr>
          <p:cxnSp>
            <p:nvCxnSpPr>
              <p:cNvPr id="85" name="Conector recto 111">
                <a:extLst>
                  <a:ext uri="{FF2B5EF4-FFF2-40B4-BE49-F238E27FC236}">
                    <a16:creationId xmlns:a16="http://schemas.microsoft.com/office/drawing/2014/main" id="{864D879D-37DE-827C-777D-BA5CCEA6D87E}"/>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86" name="Triángulo isósceles 112">
                <a:extLst>
                  <a:ext uri="{FF2B5EF4-FFF2-40B4-BE49-F238E27FC236}">
                    <a16:creationId xmlns:a16="http://schemas.microsoft.com/office/drawing/2014/main" id="{4E42B787-A409-1021-5D02-B7E7F3259091}"/>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upo 113">
              <a:extLst>
                <a:ext uri="{FF2B5EF4-FFF2-40B4-BE49-F238E27FC236}">
                  <a16:creationId xmlns:a16="http://schemas.microsoft.com/office/drawing/2014/main" id="{8DAB5A1F-A760-717D-0695-60AB08CD18F4}"/>
                </a:ext>
              </a:extLst>
            </p:cNvPr>
            <p:cNvGrpSpPr/>
            <p:nvPr/>
          </p:nvGrpSpPr>
          <p:grpSpPr>
            <a:xfrm>
              <a:off x="11273107" y="1822961"/>
              <a:ext cx="100084" cy="240889"/>
              <a:chOff x="1452979" y="923377"/>
              <a:chExt cx="100084" cy="240889"/>
            </a:xfrm>
          </p:grpSpPr>
          <p:cxnSp>
            <p:nvCxnSpPr>
              <p:cNvPr id="88" name="Conector recto 114">
                <a:extLst>
                  <a:ext uri="{FF2B5EF4-FFF2-40B4-BE49-F238E27FC236}">
                    <a16:creationId xmlns:a16="http://schemas.microsoft.com/office/drawing/2014/main" id="{349B8E05-D3A9-4661-157F-7C984277F5B1}"/>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89" name="Triángulo isósceles 115">
                <a:extLst>
                  <a:ext uri="{FF2B5EF4-FFF2-40B4-BE49-F238E27FC236}">
                    <a16:creationId xmlns:a16="http://schemas.microsoft.com/office/drawing/2014/main" id="{9B20CCA6-7F3F-744C-48B8-CBD30D844D4F}"/>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0" name="Conector recto 118">
              <a:extLst>
                <a:ext uri="{FF2B5EF4-FFF2-40B4-BE49-F238E27FC236}">
                  <a16:creationId xmlns:a16="http://schemas.microsoft.com/office/drawing/2014/main" id="{76422C88-A033-7F5E-A359-9C2A3C097F4D}"/>
                </a:ext>
              </a:extLst>
            </p:cNvPr>
            <p:cNvCxnSpPr/>
            <p:nvPr/>
          </p:nvCxnSpPr>
          <p:spPr>
            <a:xfrm>
              <a:off x="4914902" y="3050028"/>
              <a:ext cx="2506571"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grpSp>
          <p:nvGrpSpPr>
            <p:cNvPr id="91" name="Grupo 122">
              <a:extLst>
                <a:ext uri="{FF2B5EF4-FFF2-40B4-BE49-F238E27FC236}">
                  <a16:creationId xmlns:a16="http://schemas.microsoft.com/office/drawing/2014/main" id="{121F5091-A80A-DF50-3ACC-2D69E45716AC}"/>
                </a:ext>
              </a:extLst>
            </p:cNvPr>
            <p:cNvGrpSpPr/>
            <p:nvPr/>
          </p:nvGrpSpPr>
          <p:grpSpPr>
            <a:xfrm>
              <a:off x="6043904" y="2514048"/>
              <a:ext cx="100084" cy="541455"/>
              <a:chOff x="1452979" y="622811"/>
              <a:chExt cx="100084" cy="541455"/>
            </a:xfrm>
          </p:grpSpPr>
          <p:cxnSp>
            <p:nvCxnSpPr>
              <p:cNvPr id="92" name="Conector recto 123">
                <a:extLst>
                  <a:ext uri="{FF2B5EF4-FFF2-40B4-BE49-F238E27FC236}">
                    <a16:creationId xmlns:a16="http://schemas.microsoft.com/office/drawing/2014/main" id="{9B453316-3034-D859-4C3B-675D8F32DA76}"/>
                  </a:ext>
                </a:extLst>
              </p:cNvPr>
              <p:cNvCxnSpPr>
                <a:stCxn id="93" idx="0"/>
              </p:cNvCxnSpPr>
              <p:nvPr/>
            </p:nvCxnSpPr>
            <p:spPr>
              <a:xfrm>
                <a:off x="1503021" y="622811"/>
                <a:ext cx="1" cy="54145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93" name="Triángulo isósceles 124">
                <a:extLst>
                  <a:ext uri="{FF2B5EF4-FFF2-40B4-BE49-F238E27FC236}">
                    <a16:creationId xmlns:a16="http://schemas.microsoft.com/office/drawing/2014/main" id="{7A70029A-F8F7-48D2-4FD0-DCEA3E320C58}"/>
                  </a:ext>
                </a:extLst>
              </p:cNvPr>
              <p:cNvSpPr/>
              <p:nvPr/>
            </p:nvSpPr>
            <p:spPr>
              <a:xfrm>
                <a:off x="1452979" y="622811"/>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upo 128">
              <a:extLst>
                <a:ext uri="{FF2B5EF4-FFF2-40B4-BE49-F238E27FC236}">
                  <a16:creationId xmlns:a16="http://schemas.microsoft.com/office/drawing/2014/main" id="{F9DED720-E97D-DEC3-F3F6-08E0C1706EE1}"/>
                </a:ext>
              </a:extLst>
            </p:cNvPr>
            <p:cNvGrpSpPr/>
            <p:nvPr/>
          </p:nvGrpSpPr>
          <p:grpSpPr>
            <a:xfrm rot="5400000">
              <a:off x="4041946" y="3245196"/>
              <a:ext cx="121572" cy="289283"/>
              <a:chOff x="1452979" y="923377"/>
              <a:chExt cx="100084" cy="291274"/>
            </a:xfrm>
          </p:grpSpPr>
          <p:cxnSp>
            <p:nvCxnSpPr>
              <p:cNvPr id="95" name="Conector recto 129">
                <a:extLst>
                  <a:ext uri="{FF2B5EF4-FFF2-40B4-BE49-F238E27FC236}">
                    <a16:creationId xmlns:a16="http://schemas.microsoft.com/office/drawing/2014/main" id="{4AFACF2D-2C2E-BADA-3650-065D27F045C2}"/>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96" name="Triángulo isósceles 130">
                <a:extLst>
                  <a:ext uri="{FF2B5EF4-FFF2-40B4-BE49-F238E27FC236}">
                    <a16:creationId xmlns:a16="http://schemas.microsoft.com/office/drawing/2014/main" id="{E6FD8043-0D99-9FD0-4B00-A155ADF0106D}"/>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7" name="Conector recto 135">
              <a:extLst>
                <a:ext uri="{FF2B5EF4-FFF2-40B4-BE49-F238E27FC236}">
                  <a16:creationId xmlns:a16="http://schemas.microsoft.com/office/drawing/2014/main" id="{07BCE977-9B91-FBF2-A550-08AF4D060638}"/>
                </a:ext>
              </a:extLst>
            </p:cNvPr>
            <p:cNvCxnSpPr/>
            <p:nvPr/>
          </p:nvCxnSpPr>
          <p:spPr>
            <a:xfrm>
              <a:off x="3958090" y="3389836"/>
              <a:ext cx="0" cy="100548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98" name="Conector recto 138">
              <a:extLst>
                <a:ext uri="{FF2B5EF4-FFF2-40B4-BE49-F238E27FC236}">
                  <a16:creationId xmlns:a16="http://schemas.microsoft.com/office/drawing/2014/main" id="{F2C86066-175C-B474-C36B-CB88C55542E1}"/>
                </a:ext>
              </a:extLst>
            </p:cNvPr>
            <p:cNvCxnSpPr/>
            <p:nvPr/>
          </p:nvCxnSpPr>
          <p:spPr>
            <a:xfrm>
              <a:off x="3958090" y="3970349"/>
              <a:ext cx="358270" cy="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grpSp>
          <p:nvGrpSpPr>
            <p:cNvPr id="99" name="Grupo 142">
              <a:extLst>
                <a:ext uri="{FF2B5EF4-FFF2-40B4-BE49-F238E27FC236}">
                  <a16:creationId xmlns:a16="http://schemas.microsoft.com/office/drawing/2014/main" id="{0B6E82FE-E239-00FD-C519-49CF279FEEED}"/>
                </a:ext>
              </a:extLst>
            </p:cNvPr>
            <p:cNvGrpSpPr/>
            <p:nvPr/>
          </p:nvGrpSpPr>
          <p:grpSpPr>
            <a:xfrm>
              <a:off x="7388363" y="3860425"/>
              <a:ext cx="100084" cy="240889"/>
              <a:chOff x="1452979" y="923377"/>
              <a:chExt cx="100084" cy="240889"/>
            </a:xfrm>
          </p:grpSpPr>
          <p:cxnSp>
            <p:nvCxnSpPr>
              <p:cNvPr id="100" name="Conector recto 143">
                <a:extLst>
                  <a:ext uri="{FF2B5EF4-FFF2-40B4-BE49-F238E27FC236}">
                    <a16:creationId xmlns:a16="http://schemas.microsoft.com/office/drawing/2014/main" id="{141ABFBD-CB2D-8F1C-A684-7BAD69BCE1B1}"/>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01" name="Triángulo isósceles 144">
                <a:extLst>
                  <a:ext uri="{FF2B5EF4-FFF2-40B4-BE49-F238E27FC236}">
                    <a16:creationId xmlns:a16="http://schemas.microsoft.com/office/drawing/2014/main" id="{E55DD14D-1F92-C534-BDB6-0BD3BB55C6E0}"/>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upo 145">
              <a:extLst>
                <a:ext uri="{FF2B5EF4-FFF2-40B4-BE49-F238E27FC236}">
                  <a16:creationId xmlns:a16="http://schemas.microsoft.com/office/drawing/2014/main" id="{98909170-6A07-B1E3-3B7F-E8C8C757856E}"/>
                </a:ext>
              </a:extLst>
            </p:cNvPr>
            <p:cNvGrpSpPr/>
            <p:nvPr/>
          </p:nvGrpSpPr>
          <p:grpSpPr>
            <a:xfrm>
              <a:off x="9331005" y="3859227"/>
              <a:ext cx="100084" cy="242087"/>
              <a:chOff x="1452979" y="923377"/>
              <a:chExt cx="100084" cy="242087"/>
            </a:xfrm>
          </p:grpSpPr>
          <p:cxnSp>
            <p:nvCxnSpPr>
              <p:cNvPr id="103" name="Conector recto 146">
                <a:extLst>
                  <a:ext uri="{FF2B5EF4-FFF2-40B4-BE49-F238E27FC236}">
                    <a16:creationId xmlns:a16="http://schemas.microsoft.com/office/drawing/2014/main" id="{9241D410-0A3A-03CA-DFCE-1706FECEB688}"/>
                  </a:ext>
                </a:extLst>
              </p:cNvPr>
              <p:cNvCxnSpPr/>
              <p:nvPr/>
            </p:nvCxnSpPr>
            <p:spPr>
              <a:xfrm>
                <a:off x="1503021" y="968991"/>
                <a:ext cx="0" cy="196473"/>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04" name="Triángulo isósceles 147">
                <a:extLst>
                  <a:ext uri="{FF2B5EF4-FFF2-40B4-BE49-F238E27FC236}">
                    <a16:creationId xmlns:a16="http://schemas.microsoft.com/office/drawing/2014/main" id="{B5C13FE0-7BFC-31FE-E19A-95E27899564B}"/>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upo 162">
              <a:extLst>
                <a:ext uri="{FF2B5EF4-FFF2-40B4-BE49-F238E27FC236}">
                  <a16:creationId xmlns:a16="http://schemas.microsoft.com/office/drawing/2014/main" id="{53B31DA8-C7B2-D44F-AFFD-1F9F8C91F056}"/>
                </a:ext>
              </a:extLst>
            </p:cNvPr>
            <p:cNvGrpSpPr/>
            <p:nvPr/>
          </p:nvGrpSpPr>
          <p:grpSpPr>
            <a:xfrm rot="16200000">
              <a:off x="10142760" y="2291435"/>
              <a:ext cx="128085" cy="323003"/>
              <a:chOff x="1452979" y="923377"/>
              <a:chExt cx="100084" cy="291274"/>
            </a:xfrm>
          </p:grpSpPr>
          <p:cxnSp>
            <p:nvCxnSpPr>
              <p:cNvPr id="106" name="Conector recto 163">
                <a:extLst>
                  <a:ext uri="{FF2B5EF4-FFF2-40B4-BE49-F238E27FC236}">
                    <a16:creationId xmlns:a16="http://schemas.microsoft.com/office/drawing/2014/main" id="{1B0EE1BB-E8CA-B517-28EB-ED9D3AF2582B}"/>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07" name="Triángulo isósceles 164">
                <a:extLst>
                  <a:ext uri="{FF2B5EF4-FFF2-40B4-BE49-F238E27FC236}">
                    <a16:creationId xmlns:a16="http://schemas.microsoft.com/office/drawing/2014/main" id="{F258AC9A-1B7B-108C-0E24-DFD6D354323E}"/>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08" name="Conector recto 166">
              <a:extLst>
                <a:ext uri="{FF2B5EF4-FFF2-40B4-BE49-F238E27FC236}">
                  <a16:creationId xmlns:a16="http://schemas.microsoft.com/office/drawing/2014/main" id="{EA6D8F70-A6FB-4FC8-4DE5-467DAD242257}"/>
                </a:ext>
              </a:extLst>
            </p:cNvPr>
            <p:cNvCxnSpPr/>
            <p:nvPr/>
          </p:nvCxnSpPr>
          <p:spPr>
            <a:xfrm rot="16200000">
              <a:off x="10234180" y="3492834"/>
              <a:ext cx="0" cy="27242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09" name="Conector recto 176">
              <a:extLst>
                <a:ext uri="{FF2B5EF4-FFF2-40B4-BE49-F238E27FC236}">
                  <a16:creationId xmlns:a16="http://schemas.microsoft.com/office/drawing/2014/main" id="{10F7A850-E5EA-C766-C6AD-97843F37CB9D}"/>
                </a:ext>
              </a:extLst>
            </p:cNvPr>
            <p:cNvCxnSpPr/>
            <p:nvPr/>
          </p:nvCxnSpPr>
          <p:spPr>
            <a:xfrm>
              <a:off x="8409726" y="4720803"/>
              <a:ext cx="0" cy="12984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10" name="Triángulo isósceles 177">
              <a:extLst>
                <a:ext uri="{FF2B5EF4-FFF2-40B4-BE49-F238E27FC236}">
                  <a16:creationId xmlns:a16="http://schemas.microsoft.com/office/drawing/2014/main" id="{D7B7D3E5-F7BB-07DB-3E8C-E32C6FF8705A}"/>
                </a:ext>
              </a:extLst>
            </p:cNvPr>
            <p:cNvSpPr/>
            <p:nvPr/>
          </p:nvSpPr>
          <p:spPr>
            <a:xfrm>
              <a:off x="8359684" y="4675189"/>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1" name="Conector recto 181">
              <a:extLst>
                <a:ext uri="{FF2B5EF4-FFF2-40B4-BE49-F238E27FC236}">
                  <a16:creationId xmlns:a16="http://schemas.microsoft.com/office/drawing/2014/main" id="{E94CA056-6251-CE1A-6143-44D2539E1CC0}"/>
                </a:ext>
              </a:extLst>
            </p:cNvPr>
            <p:cNvCxnSpPr/>
            <p:nvPr/>
          </p:nvCxnSpPr>
          <p:spPr>
            <a:xfrm flipV="1">
              <a:off x="7635489" y="4844325"/>
              <a:ext cx="1766658" cy="834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12" name="Conector recto 194">
              <a:extLst>
                <a:ext uri="{FF2B5EF4-FFF2-40B4-BE49-F238E27FC236}">
                  <a16:creationId xmlns:a16="http://schemas.microsoft.com/office/drawing/2014/main" id="{33CEF7C9-CA43-CCD6-CD66-A00C09B7C355}"/>
                </a:ext>
              </a:extLst>
            </p:cNvPr>
            <p:cNvCxnSpPr/>
            <p:nvPr/>
          </p:nvCxnSpPr>
          <p:spPr>
            <a:xfrm>
              <a:off x="7438405" y="4101314"/>
              <a:ext cx="1942642"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13" name="Conector recto 203">
              <a:extLst>
                <a:ext uri="{FF2B5EF4-FFF2-40B4-BE49-F238E27FC236}">
                  <a16:creationId xmlns:a16="http://schemas.microsoft.com/office/drawing/2014/main" id="{B4A5FEA9-0E8C-6333-F470-D0606BF8CC2F}"/>
                </a:ext>
              </a:extLst>
            </p:cNvPr>
            <p:cNvCxnSpPr/>
            <p:nvPr/>
          </p:nvCxnSpPr>
          <p:spPr>
            <a:xfrm>
              <a:off x="10030947" y="6503812"/>
              <a:ext cx="0" cy="207124"/>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14" name="Triángulo isósceles 204">
              <a:extLst>
                <a:ext uri="{FF2B5EF4-FFF2-40B4-BE49-F238E27FC236}">
                  <a16:creationId xmlns:a16="http://schemas.microsoft.com/office/drawing/2014/main" id="{C1FE4720-FECB-3BF5-F6C0-1806757D8629}"/>
                </a:ext>
              </a:extLst>
            </p:cNvPr>
            <p:cNvSpPr/>
            <p:nvPr/>
          </p:nvSpPr>
          <p:spPr>
            <a:xfrm>
              <a:off x="9980905" y="6458198"/>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5" name="Conector recto 220">
              <a:extLst>
                <a:ext uri="{FF2B5EF4-FFF2-40B4-BE49-F238E27FC236}">
                  <a16:creationId xmlns:a16="http://schemas.microsoft.com/office/drawing/2014/main" id="{9724AC12-937A-DE95-2384-EE43D68F63AC}"/>
                </a:ext>
              </a:extLst>
            </p:cNvPr>
            <p:cNvCxnSpPr/>
            <p:nvPr/>
          </p:nvCxnSpPr>
          <p:spPr>
            <a:xfrm flipH="1" flipV="1">
              <a:off x="7640413" y="4852743"/>
              <a:ext cx="1" cy="9383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16" name="Conector recto 223">
              <a:extLst>
                <a:ext uri="{FF2B5EF4-FFF2-40B4-BE49-F238E27FC236}">
                  <a16:creationId xmlns:a16="http://schemas.microsoft.com/office/drawing/2014/main" id="{7B3F102C-98A5-EBE4-1843-57F5CE857949}"/>
                </a:ext>
              </a:extLst>
            </p:cNvPr>
            <p:cNvCxnSpPr>
              <a:stCxn id="59" idx="0"/>
            </p:cNvCxnSpPr>
            <p:nvPr/>
          </p:nvCxnSpPr>
          <p:spPr>
            <a:xfrm flipV="1">
              <a:off x="7414923" y="3050029"/>
              <a:ext cx="0" cy="157852"/>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17" name="Conector recto 224">
              <a:extLst>
                <a:ext uri="{FF2B5EF4-FFF2-40B4-BE49-F238E27FC236}">
                  <a16:creationId xmlns:a16="http://schemas.microsoft.com/office/drawing/2014/main" id="{BDCC9963-85F9-CF41-DABA-D6A63B009038}"/>
                </a:ext>
              </a:extLst>
            </p:cNvPr>
            <p:cNvCxnSpPr/>
            <p:nvPr/>
          </p:nvCxnSpPr>
          <p:spPr>
            <a:xfrm flipV="1">
              <a:off x="4915868" y="3050028"/>
              <a:ext cx="0" cy="157852"/>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18" name="Conector recto 228">
              <a:extLst>
                <a:ext uri="{FF2B5EF4-FFF2-40B4-BE49-F238E27FC236}">
                  <a16:creationId xmlns:a16="http://schemas.microsoft.com/office/drawing/2014/main" id="{D982E644-CC6E-5BCF-E91B-BF33C90AC045}"/>
                </a:ext>
              </a:extLst>
            </p:cNvPr>
            <p:cNvCxnSpPr>
              <a:cxnSpLocks/>
            </p:cNvCxnSpPr>
            <p:nvPr/>
          </p:nvCxnSpPr>
          <p:spPr>
            <a:xfrm flipV="1">
              <a:off x="4905344" y="1288668"/>
              <a:ext cx="0" cy="9369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19" name="Conector recto 239">
              <a:extLst>
                <a:ext uri="{FF2B5EF4-FFF2-40B4-BE49-F238E27FC236}">
                  <a16:creationId xmlns:a16="http://schemas.microsoft.com/office/drawing/2014/main" id="{39E59766-F284-24D3-6FB7-B6C320A45FC0}"/>
                </a:ext>
              </a:extLst>
            </p:cNvPr>
            <p:cNvCxnSpPr/>
            <p:nvPr/>
          </p:nvCxnSpPr>
          <p:spPr>
            <a:xfrm>
              <a:off x="10370391" y="2446535"/>
              <a:ext cx="0" cy="118781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20" name="Rectángulo redondeado 254">
              <a:extLst>
                <a:ext uri="{FF2B5EF4-FFF2-40B4-BE49-F238E27FC236}">
                  <a16:creationId xmlns:a16="http://schemas.microsoft.com/office/drawing/2014/main" id="{D2BA3424-01FF-1547-9F2A-46FB98B49DF1}"/>
                </a:ext>
              </a:extLst>
            </p:cNvPr>
            <p:cNvSpPr/>
            <p:nvPr/>
          </p:nvSpPr>
          <p:spPr>
            <a:xfrm>
              <a:off x="9156032" y="907158"/>
              <a:ext cx="1366937" cy="27056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Rectángulo redondeado 255">
              <a:extLst>
                <a:ext uri="{FF2B5EF4-FFF2-40B4-BE49-F238E27FC236}">
                  <a16:creationId xmlns:a16="http://schemas.microsoft.com/office/drawing/2014/main" id="{F7242423-E5F0-045E-AC52-EE4D696F2A2A}"/>
                </a:ext>
              </a:extLst>
            </p:cNvPr>
            <p:cNvSpPr/>
            <p:nvPr/>
          </p:nvSpPr>
          <p:spPr>
            <a:xfrm>
              <a:off x="6074557" y="1424621"/>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Rectángulo redondeado 256">
              <a:extLst>
                <a:ext uri="{FF2B5EF4-FFF2-40B4-BE49-F238E27FC236}">
                  <a16:creationId xmlns:a16="http://schemas.microsoft.com/office/drawing/2014/main" id="{763D4588-4157-9072-82A2-38D46AA9FDF3}"/>
                </a:ext>
              </a:extLst>
            </p:cNvPr>
            <p:cNvSpPr/>
            <p:nvPr/>
          </p:nvSpPr>
          <p:spPr>
            <a:xfrm>
              <a:off x="8138064" y="1425898"/>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Rectángulo redondeado 257">
              <a:extLst>
                <a:ext uri="{FF2B5EF4-FFF2-40B4-BE49-F238E27FC236}">
                  <a16:creationId xmlns:a16="http://schemas.microsoft.com/office/drawing/2014/main" id="{4AC031CB-D755-637A-8FEA-D8FB33C36718}"/>
                </a:ext>
              </a:extLst>
            </p:cNvPr>
            <p:cNvSpPr/>
            <p:nvPr/>
          </p:nvSpPr>
          <p:spPr>
            <a:xfrm>
              <a:off x="10561352" y="1424621"/>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4" name="Conector recto 272">
              <a:extLst>
                <a:ext uri="{FF2B5EF4-FFF2-40B4-BE49-F238E27FC236}">
                  <a16:creationId xmlns:a16="http://schemas.microsoft.com/office/drawing/2014/main" id="{E69948D6-CEC2-BD03-3569-D438FCABD912}"/>
                </a:ext>
              </a:extLst>
            </p:cNvPr>
            <p:cNvCxnSpPr/>
            <p:nvPr/>
          </p:nvCxnSpPr>
          <p:spPr>
            <a:xfrm flipH="1" flipV="1">
              <a:off x="8762869" y="617270"/>
              <a:ext cx="9672" cy="808628"/>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25" name="Conector recto 279">
              <a:extLst>
                <a:ext uri="{FF2B5EF4-FFF2-40B4-BE49-F238E27FC236}">
                  <a16:creationId xmlns:a16="http://schemas.microsoft.com/office/drawing/2014/main" id="{E2C7BB97-0C1F-6D89-B023-12C5D3E50707}"/>
                </a:ext>
              </a:extLst>
            </p:cNvPr>
            <p:cNvCxnSpPr/>
            <p:nvPr/>
          </p:nvCxnSpPr>
          <p:spPr>
            <a:xfrm>
              <a:off x="3947881" y="4395316"/>
              <a:ext cx="358270" cy="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26" name="Conector recto 284">
              <a:extLst>
                <a:ext uri="{FF2B5EF4-FFF2-40B4-BE49-F238E27FC236}">
                  <a16:creationId xmlns:a16="http://schemas.microsoft.com/office/drawing/2014/main" id="{6D9212A3-ABEE-5767-FFCF-C28F792A6729}"/>
                </a:ext>
              </a:extLst>
            </p:cNvPr>
            <p:cNvCxnSpPr/>
            <p:nvPr/>
          </p:nvCxnSpPr>
          <p:spPr>
            <a:xfrm flipH="1" flipV="1">
              <a:off x="9402147" y="4845010"/>
              <a:ext cx="1" cy="9383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27" name="Conector recto 285">
              <a:extLst>
                <a:ext uri="{FF2B5EF4-FFF2-40B4-BE49-F238E27FC236}">
                  <a16:creationId xmlns:a16="http://schemas.microsoft.com/office/drawing/2014/main" id="{872D7D5D-ECEC-2FC3-3EE3-DFED30E6A12C}"/>
                </a:ext>
              </a:extLst>
            </p:cNvPr>
            <p:cNvCxnSpPr/>
            <p:nvPr/>
          </p:nvCxnSpPr>
          <p:spPr>
            <a:xfrm flipH="1" flipV="1">
              <a:off x="8423378" y="4109935"/>
              <a:ext cx="1" cy="9383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28" name="Marcador de contenido 2">
              <a:extLst>
                <a:ext uri="{FF2B5EF4-FFF2-40B4-BE49-F238E27FC236}">
                  <a16:creationId xmlns:a16="http://schemas.microsoft.com/office/drawing/2014/main" id="{FDC184F9-C87E-8A60-0D57-7C563518B6D4}"/>
                </a:ext>
              </a:extLst>
            </p:cNvPr>
            <p:cNvSpPr txBox="1">
              <a:spLocks/>
            </p:cNvSpPr>
            <p:nvPr/>
          </p:nvSpPr>
          <p:spPr>
            <a:xfrm>
              <a:off x="9156320" y="515442"/>
              <a:ext cx="1366936" cy="380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IED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cap</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l’estranger</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Rectángulo redondeado 140">
              <a:extLst>
                <a:ext uri="{FF2B5EF4-FFF2-40B4-BE49-F238E27FC236}">
                  <a16:creationId xmlns:a16="http://schemas.microsoft.com/office/drawing/2014/main" id="{91105476-6D91-F259-65C6-75FEC2F0DE8A}"/>
                </a:ext>
              </a:extLst>
            </p:cNvPr>
            <p:cNvSpPr/>
            <p:nvPr/>
          </p:nvSpPr>
          <p:spPr>
            <a:xfrm>
              <a:off x="9156319" y="514642"/>
              <a:ext cx="1366937" cy="27056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0" name="Grupo 141">
              <a:extLst>
                <a:ext uri="{FF2B5EF4-FFF2-40B4-BE49-F238E27FC236}">
                  <a16:creationId xmlns:a16="http://schemas.microsoft.com/office/drawing/2014/main" id="{87FA03EC-C0F2-A91E-C4E5-37C1CC7DC129}"/>
                </a:ext>
              </a:extLst>
            </p:cNvPr>
            <p:cNvGrpSpPr/>
            <p:nvPr/>
          </p:nvGrpSpPr>
          <p:grpSpPr>
            <a:xfrm rot="5400000">
              <a:off x="8856396" y="475344"/>
              <a:ext cx="121572" cy="289283"/>
              <a:chOff x="1452979" y="923377"/>
              <a:chExt cx="100084" cy="291274"/>
            </a:xfrm>
          </p:grpSpPr>
          <p:cxnSp>
            <p:nvCxnSpPr>
              <p:cNvPr id="131" name="Conector recto 148">
                <a:extLst>
                  <a:ext uri="{FF2B5EF4-FFF2-40B4-BE49-F238E27FC236}">
                    <a16:creationId xmlns:a16="http://schemas.microsoft.com/office/drawing/2014/main" id="{30C46870-A9B7-682E-40B8-25B192BF77C3}"/>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32" name="Triángulo isósceles 149">
                <a:extLst>
                  <a:ext uri="{FF2B5EF4-FFF2-40B4-BE49-F238E27FC236}">
                    <a16:creationId xmlns:a16="http://schemas.microsoft.com/office/drawing/2014/main" id="{70A970F2-914B-5892-041D-05E1D02F4426}"/>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 name="Grupo 150">
              <a:extLst>
                <a:ext uri="{FF2B5EF4-FFF2-40B4-BE49-F238E27FC236}">
                  <a16:creationId xmlns:a16="http://schemas.microsoft.com/office/drawing/2014/main" id="{31515302-DA09-CBFE-410C-D63A68CF42C8}"/>
                </a:ext>
              </a:extLst>
            </p:cNvPr>
            <p:cNvGrpSpPr/>
            <p:nvPr/>
          </p:nvGrpSpPr>
          <p:grpSpPr>
            <a:xfrm rot="5400000">
              <a:off x="8856725" y="923530"/>
              <a:ext cx="121572" cy="289283"/>
              <a:chOff x="1452979" y="923377"/>
              <a:chExt cx="100084" cy="291274"/>
            </a:xfrm>
          </p:grpSpPr>
          <p:cxnSp>
            <p:nvCxnSpPr>
              <p:cNvPr id="134" name="Conector recto 151">
                <a:extLst>
                  <a:ext uri="{FF2B5EF4-FFF2-40B4-BE49-F238E27FC236}">
                    <a16:creationId xmlns:a16="http://schemas.microsoft.com/office/drawing/2014/main" id="{BF1C0D31-D2E3-9405-F7DB-A88D5CA61896}"/>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35" name="Triángulo isósceles 152">
                <a:extLst>
                  <a:ext uri="{FF2B5EF4-FFF2-40B4-BE49-F238E27FC236}">
                    <a16:creationId xmlns:a16="http://schemas.microsoft.com/office/drawing/2014/main" id="{ADB9DBF4-7AC3-45E4-CDB2-1256EEA858C4}"/>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6" name="Conector recto 156">
              <a:extLst>
                <a:ext uri="{FF2B5EF4-FFF2-40B4-BE49-F238E27FC236}">
                  <a16:creationId xmlns:a16="http://schemas.microsoft.com/office/drawing/2014/main" id="{FFF862FB-6AC8-9DA4-7059-8991099A448F}"/>
                </a:ext>
              </a:extLst>
            </p:cNvPr>
            <p:cNvCxnSpPr/>
            <p:nvPr/>
          </p:nvCxnSpPr>
          <p:spPr>
            <a:xfrm flipV="1">
              <a:off x="6093946" y="2063850"/>
              <a:ext cx="0" cy="123456"/>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37" name="Conector recto 175">
              <a:extLst>
                <a:ext uri="{FF2B5EF4-FFF2-40B4-BE49-F238E27FC236}">
                  <a16:creationId xmlns:a16="http://schemas.microsoft.com/office/drawing/2014/main" id="{F7F0746E-F56D-372D-7837-5A48FED7E663}"/>
                </a:ext>
              </a:extLst>
            </p:cNvPr>
            <p:cNvCxnSpPr/>
            <p:nvPr/>
          </p:nvCxnSpPr>
          <p:spPr>
            <a:xfrm>
              <a:off x="9331005" y="6219835"/>
              <a:ext cx="434084" cy="902"/>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38" name="Conector recto 178">
              <a:extLst>
                <a:ext uri="{FF2B5EF4-FFF2-40B4-BE49-F238E27FC236}">
                  <a16:creationId xmlns:a16="http://schemas.microsoft.com/office/drawing/2014/main" id="{0D5FF4B7-EE59-A543-84C9-7C258AEC9AD2}"/>
                </a:ext>
              </a:extLst>
            </p:cNvPr>
            <p:cNvCxnSpPr/>
            <p:nvPr/>
          </p:nvCxnSpPr>
          <p:spPr>
            <a:xfrm>
              <a:off x="9331005" y="5836375"/>
              <a:ext cx="434084" cy="102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39" name="Conector recto 179">
              <a:extLst>
                <a:ext uri="{FF2B5EF4-FFF2-40B4-BE49-F238E27FC236}">
                  <a16:creationId xmlns:a16="http://schemas.microsoft.com/office/drawing/2014/main" id="{A26EFF3D-055C-64AD-AD7D-286F34AE6F03}"/>
                </a:ext>
              </a:extLst>
            </p:cNvPr>
            <p:cNvCxnSpPr/>
            <p:nvPr/>
          </p:nvCxnSpPr>
          <p:spPr>
            <a:xfrm>
              <a:off x="9754861" y="6710035"/>
              <a:ext cx="279378" cy="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140" name="Conector recto 180">
              <a:extLst>
                <a:ext uri="{FF2B5EF4-FFF2-40B4-BE49-F238E27FC236}">
                  <a16:creationId xmlns:a16="http://schemas.microsoft.com/office/drawing/2014/main" id="{0BB3F820-23B1-FD3C-CACE-CC68DD3241EE}"/>
                </a:ext>
              </a:extLst>
            </p:cNvPr>
            <p:cNvCxnSpPr/>
            <p:nvPr/>
          </p:nvCxnSpPr>
          <p:spPr>
            <a:xfrm>
              <a:off x="9331005" y="5526709"/>
              <a:ext cx="0" cy="69402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41" name="Triángulo isósceles 182">
              <a:extLst>
                <a:ext uri="{FF2B5EF4-FFF2-40B4-BE49-F238E27FC236}">
                  <a16:creationId xmlns:a16="http://schemas.microsoft.com/office/drawing/2014/main" id="{1B61A889-BC77-D05B-0414-7B12935F0384}"/>
                </a:ext>
              </a:extLst>
            </p:cNvPr>
            <p:cNvSpPr/>
            <p:nvPr/>
          </p:nvSpPr>
          <p:spPr>
            <a:xfrm>
              <a:off x="9280963" y="5481095"/>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2" name="Grupo 1">
              <a:extLst>
                <a:ext uri="{FF2B5EF4-FFF2-40B4-BE49-F238E27FC236}">
                  <a16:creationId xmlns:a16="http://schemas.microsoft.com/office/drawing/2014/main" id="{0C5A9DEC-EF60-AA8B-030A-C95F00407407}"/>
                </a:ext>
              </a:extLst>
            </p:cNvPr>
            <p:cNvGrpSpPr/>
            <p:nvPr/>
          </p:nvGrpSpPr>
          <p:grpSpPr>
            <a:xfrm rot="16200000">
              <a:off x="10138402" y="2791522"/>
              <a:ext cx="128085" cy="323003"/>
              <a:chOff x="1452979" y="923377"/>
              <a:chExt cx="100084" cy="291274"/>
            </a:xfrm>
          </p:grpSpPr>
          <p:cxnSp>
            <p:nvCxnSpPr>
              <p:cNvPr id="143" name="Conector recto 3">
                <a:extLst>
                  <a:ext uri="{FF2B5EF4-FFF2-40B4-BE49-F238E27FC236}">
                    <a16:creationId xmlns:a16="http://schemas.microsoft.com/office/drawing/2014/main" id="{D1589365-36B4-A5E8-1ED4-9B29B9AC8045}"/>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144" name="Triángulo isósceles 9">
                <a:extLst>
                  <a:ext uri="{FF2B5EF4-FFF2-40B4-BE49-F238E27FC236}">
                    <a16:creationId xmlns:a16="http://schemas.microsoft.com/office/drawing/2014/main" id="{9F1E885E-F0C7-D241-9DB9-76D15E04EC25}"/>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1" name="Rectangle 20">
            <a:extLst>
              <a:ext uri="{FF2B5EF4-FFF2-40B4-BE49-F238E27FC236}">
                <a16:creationId xmlns:a16="http://schemas.microsoft.com/office/drawing/2014/main" id="{594C4AAE-F5BD-6081-9B4F-CD026D0B9806}"/>
              </a:ext>
            </a:extLst>
          </p:cNvPr>
          <p:cNvSpPr/>
          <p:nvPr/>
        </p:nvSpPr>
        <p:spPr>
          <a:xfrm>
            <a:off x="150427" y="972467"/>
            <a:ext cx="2728638" cy="15500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Funcionament </a:t>
            </a:r>
            <a:r>
              <a:rPr lang="ca-ES" sz="2400" dirty="0">
                <a:solidFill>
                  <a:prstClr val="black">
                    <a:lumMod val="85000"/>
                    <a:lumOff val="15000"/>
                  </a:prstClr>
                </a:solidFill>
                <a:latin typeface="Calibri" panose="020F0502020204030204"/>
              </a:rPr>
              <a:t>(estructura general)</a:t>
            </a:r>
            <a:endParaRPr kumimoji="0" lang="ca-ES" sz="24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0588845-1F87-3ABC-6745-668B8F815B09}"/>
              </a:ext>
            </a:extLst>
          </p:cNvPr>
          <p:cNvSpPr/>
          <p:nvPr/>
        </p:nvSpPr>
        <p:spPr>
          <a:xfrm>
            <a:off x="10737398" y="389195"/>
            <a:ext cx="1171502" cy="556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24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85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5201D-EC7E-BE9A-3F08-0D329C159BC0}"/>
              </a:ext>
            </a:extLst>
          </p:cNvPr>
          <p:cNvSpPr/>
          <p:nvPr/>
        </p:nvSpPr>
        <p:spPr>
          <a:xfrm>
            <a:off x="94891" y="840908"/>
            <a:ext cx="11990717"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sp>
        <p:nvSpPr>
          <p:cNvPr id="4" name="Rectangle 3">
            <a:extLst>
              <a:ext uri="{FF2B5EF4-FFF2-40B4-BE49-F238E27FC236}">
                <a16:creationId xmlns:a16="http://schemas.microsoft.com/office/drawing/2014/main" id="{4F27FD5F-7E61-4856-4107-CF07ADC027CA}"/>
              </a:ext>
            </a:extLst>
          </p:cNvPr>
          <p:cNvSpPr/>
          <p:nvPr/>
        </p:nvSpPr>
        <p:spPr>
          <a:xfrm>
            <a:off x="3014933" y="5692523"/>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D97C019A-73F8-2A33-22F4-A6FAB0A76968}"/>
              </a:ext>
            </a:extLst>
          </p:cNvPr>
          <p:cNvSpPr/>
          <p:nvPr/>
        </p:nvSpPr>
        <p:spPr>
          <a:xfrm>
            <a:off x="2488038" y="2597373"/>
            <a:ext cx="1247884" cy="1336430"/>
          </a:xfrm>
          <a:prstGeom prst="ellipse">
            <a:avLst/>
          </a:prstGeom>
          <a:solidFill>
            <a:schemeClr val="accent5">
              <a:lumMod val="5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Straight Arrow Connector 10">
            <a:extLst>
              <a:ext uri="{FF2B5EF4-FFF2-40B4-BE49-F238E27FC236}">
                <a16:creationId xmlns:a16="http://schemas.microsoft.com/office/drawing/2014/main" id="{C995C669-FCC1-6B0C-0BC7-E06754F301DE}"/>
              </a:ext>
            </a:extLst>
          </p:cNvPr>
          <p:cNvCxnSpPr>
            <a:cxnSpLocks/>
          </p:cNvCxnSpPr>
          <p:nvPr/>
        </p:nvCxnSpPr>
        <p:spPr>
          <a:xfrm>
            <a:off x="342900" y="3265588"/>
            <a:ext cx="3006969" cy="0"/>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Rectangle 17">
            <a:extLst>
              <a:ext uri="{FF2B5EF4-FFF2-40B4-BE49-F238E27FC236}">
                <a16:creationId xmlns:a16="http://schemas.microsoft.com/office/drawing/2014/main" id="{48AC701C-D544-D397-3F13-9F268C5E92BA}"/>
              </a:ext>
            </a:extLst>
          </p:cNvPr>
          <p:cNvSpPr/>
          <p:nvPr/>
        </p:nvSpPr>
        <p:spPr>
          <a:xfrm>
            <a:off x="106392" y="5690269"/>
            <a:ext cx="1877739" cy="17442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A</a:t>
            </a:r>
          </a:p>
        </p:txBody>
      </p:sp>
      <p:sp>
        <p:nvSpPr>
          <p:cNvPr id="19" name="Rectangle 18">
            <a:extLst>
              <a:ext uri="{FF2B5EF4-FFF2-40B4-BE49-F238E27FC236}">
                <a16:creationId xmlns:a16="http://schemas.microsoft.com/office/drawing/2014/main" id="{0451DD0A-FCFF-D2FA-5206-A418596D4C21}"/>
              </a:ext>
            </a:extLst>
          </p:cNvPr>
          <p:cNvSpPr/>
          <p:nvPr/>
        </p:nvSpPr>
        <p:spPr>
          <a:xfrm>
            <a:off x="106392" y="5920463"/>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B</a:t>
            </a:r>
          </a:p>
        </p:txBody>
      </p:sp>
      <p:sp>
        <p:nvSpPr>
          <p:cNvPr id="20" name="Rectangle 19">
            <a:extLst>
              <a:ext uri="{FF2B5EF4-FFF2-40B4-BE49-F238E27FC236}">
                <a16:creationId xmlns:a16="http://schemas.microsoft.com/office/drawing/2014/main" id="{8295672E-8ECE-3E3A-F7D5-7AB060D19078}"/>
              </a:ext>
            </a:extLst>
          </p:cNvPr>
          <p:cNvSpPr/>
          <p:nvPr/>
        </p:nvSpPr>
        <p:spPr>
          <a:xfrm>
            <a:off x="106391" y="6146155"/>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
        <p:nvSpPr>
          <p:cNvPr id="21" name="Rectangle 20">
            <a:extLst>
              <a:ext uri="{FF2B5EF4-FFF2-40B4-BE49-F238E27FC236}">
                <a16:creationId xmlns:a16="http://schemas.microsoft.com/office/drawing/2014/main" id="{9D853FAE-3BA2-1143-190A-AF0018C8948F}"/>
              </a:ext>
            </a:extLst>
          </p:cNvPr>
          <p:cNvSpPr/>
          <p:nvPr/>
        </p:nvSpPr>
        <p:spPr>
          <a:xfrm>
            <a:off x="106391" y="6349811"/>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Tree>
    <p:extLst>
      <p:ext uri="{BB962C8B-B14F-4D97-AF65-F5344CB8AC3E}">
        <p14:creationId xmlns:p14="http://schemas.microsoft.com/office/powerpoint/2010/main" val="15618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animBg="1"/>
      <p:bldP spid="10"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760338-9608-2613-6F9E-541DF41C2373}"/>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Funcionament </a:t>
            </a:r>
            <a:r>
              <a:rPr lang="ca-ES" sz="2400" dirty="0">
                <a:solidFill>
                  <a:prstClr val="black">
                    <a:lumMod val="85000"/>
                    <a:lumOff val="15000"/>
                  </a:prstClr>
                </a:solidFill>
                <a:latin typeface="Calibri" panose="020F0502020204030204"/>
              </a:rPr>
              <a:t>(impacte de l’AA)</a:t>
            </a:r>
            <a:endParaRPr kumimoji="0" lang="ca-ES" sz="24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nvGrpSpPr>
          <p:cNvPr id="246" name="Group 245">
            <a:extLst>
              <a:ext uri="{FF2B5EF4-FFF2-40B4-BE49-F238E27FC236}">
                <a16:creationId xmlns:a16="http://schemas.microsoft.com/office/drawing/2014/main" id="{2B386B84-0815-FB72-5EA4-DEF3C3E8DA57}"/>
              </a:ext>
            </a:extLst>
          </p:cNvPr>
          <p:cNvGrpSpPr/>
          <p:nvPr/>
        </p:nvGrpSpPr>
        <p:grpSpPr>
          <a:xfrm>
            <a:off x="3564832" y="350982"/>
            <a:ext cx="8546655" cy="6436245"/>
            <a:chOff x="554051" y="282395"/>
            <a:chExt cx="8546655" cy="6436245"/>
          </a:xfrm>
        </p:grpSpPr>
        <p:sp>
          <p:nvSpPr>
            <p:cNvPr id="247" name="Rectángulo redondeado 54">
              <a:extLst>
                <a:ext uri="{FF2B5EF4-FFF2-40B4-BE49-F238E27FC236}">
                  <a16:creationId xmlns:a16="http://schemas.microsoft.com/office/drawing/2014/main" id="{A215F909-B276-56B4-32E9-F23698251C37}"/>
                </a:ext>
              </a:extLst>
            </p:cNvPr>
            <p:cNvSpPr/>
            <p:nvPr/>
          </p:nvSpPr>
          <p:spPr>
            <a:xfrm>
              <a:off x="5445677" y="2033186"/>
              <a:ext cx="1099606" cy="414064"/>
            </a:xfrm>
            <a:prstGeom prst="roundRect">
              <a:avLst/>
            </a:prstGeom>
            <a:solidFill>
              <a:srgbClr val="006666"/>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8" name="Rectángulo redondeado 64">
              <a:extLst>
                <a:ext uri="{FF2B5EF4-FFF2-40B4-BE49-F238E27FC236}">
                  <a16:creationId xmlns:a16="http://schemas.microsoft.com/office/drawing/2014/main" id="{AE12B8DB-804A-EF1F-F0E8-613AA44DEE76}"/>
                </a:ext>
              </a:extLst>
            </p:cNvPr>
            <p:cNvSpPr/>
            <p:nvPr/>
          </p:nvSpPr>
          <p:spPr>
            <a:xfrm>
              <a:off x="6366690" y="5491169"/>
              <a:ext cx="1099606" cy="242957"/>
            </a:xfrm>
            <a:prstGeom prst="roundRect">
              <a:avLst/>
            </a:prstGeom>
            <a:solidFill>
              <a:srgbClr val="006666"/>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9" name="Rectángulo redondeado 65">
              <a:extLst>
                <a:ext uri="{FF2B5EF4-FFF2-40B4-BE49-F238E27FC236}">
                  <a16:creationId xmlns:a16="http://schemas.microsoft.com/office/drawing/2014/main" id="{4D255E97-302D-3A02-F593-2AEDA5C9B9A5}"/>
                </a:ext>
              </a:extLst>
            </p:cNvPr>
            <p:cNvSpPr/>
            <p:nvPr/>
          </p:nvSpPr>
          <p:spPr>
            <a:xfrm>
              <a:off x="6366690" y="5873636"/>
              <a:ext cx="1099606" cy="242957"/>
            </a:xfrm>
            <a:prstGeom prst="roundRect">
              <a:avLst/>
            </a:prstGeom>
            <a:solidFill>
              <a:srgbClr val="006666"/>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0" name="Rectángulo redondeado 255">
              <a:extLst>
                <a:ext uri="{FF2B5EF4-FFF2-40B4-BE49-F238E27FC236}">
                  <a16:creationId xmlns:a16="http://schemas.microsoft.com/office/drawing/2014/main" id="{0DB53329-DCE9-307D-B32B-CDC79C4F9435}"/>
                </a:ext>
              </a:extLst>
            </p:cNvPr>
            <p:cNvSpPr/>
            <p:nvPr/>
          </p:nvSpPr>
          <p:spPr>
            <a:xfrm>
              <a:off x="2680727" y="1213613"/>
              <a:ext cx="1523594" cy="321616"/>
            </a:xfrm>
            <a:prstGeom prst="roundRect">
              <a:avLst/>
            </a:prstGeom>
            <a:solidFill>
              <a:srgbClr val="006666"/>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1" name="Marcador de contenido 2">
              <a:extLst>
                <a:ext uri="{FF2B5EF4-FFF2-40B4-BE49-F238E27FC236}">
                  <a16:creationId xmlns:a16="http://schemas.microsoft.com/office/drawing/2014/main" id="{9A1239C9-9F5C-4F64-EE9B-0AF675C7D1CA}"/>
                </a:ext>
              </a:extLst>
            </p:cNvPr>
            <p:cNvSpPr txBox="1">
              <a:spLocks/>
            </p:cNvSpPr>
            <p:nvPr/>
          </p:nvSpPr>
          <p:spPr>
            <a:xfrm>
              <a:off x="2849368" y="1233926"/>
              <a:ext cx="1145165" cy="282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Despesa pública</a:t>
              </a:r>
            </a:p>
          </p:txBody>
        </p:sp>
        <p:sp>
          <p:nvSpPr>
            <p:cNvPr id="252" name="Rectángulo redondeado 208">
              <a:extLst>
                <a:ext uri="{FF2B5EF4-FFF2-40B4-BE49-F238E27FC236}">
                  <a16:creationId xmlns:a16="http://schemas.microsoft.com/office/drawing/2014/main" id="{7183E970-DD29-F856-2477-4073D05984BF}"/>
                </a:ext>
              </a:extLst>
            </p:cNvPr>
            <p:cNvSpPr/>
            <p:nvPr/>
          </p:nvSpPr>
          <p:spPr>
            <a:xfrm>
              <a:off x="993214" y="4184308"/>
              <a:ext cx="2427714" cy="2534332"/>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3" name="Rectángulo redondeado 48">
              <a:extLst>
                <a:ext uri="{FF2B5EF4-FFF2-40B4-BE49-F238E27FC236}">
                  <a16:creationId xmlns:a16="http://schemas.microsoft.com/office/drawing/2014/main" id="{B802A4F8-3418-9CF0-F235-19CA371B729B}"/>
                </a:ext>
              </a:extLst>
            </p:cNvPr>
            <p:cNvSpPr/>
            <p:nvPr/>
          </p:nvSpPr>
          <p:spPr>
            <a:xfrm>
              <a:off x="922530" y="4041445"/>
              <a:ext cx="1191696" cy="298983"/>
            </a:xfrm>
            <a:prstGeom prst="roundRect">
              <a:avLst/>
            </a:prstGeom>
            <a:solidFill>
              <a:srgbClr val="006666"/>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4" name="Marcador de contenido 2">
              <a:extLst>
                <a:ext uri="{FF2B5EF4-FFF2-40B4-BE49-F238E27FC236}">
                  <a16:creationId xmlns:a16="http://schemas.microsoft.com/office/drawing/2014/main" id="{D95BBA49-F499-6FBE-EFF3-CFFF8AA8EC39}"/>
                </a:ext>
              </a:extLst>
            </p:cNvPr>
            <p:cNvSpPr txBox="1">
              <a:spLocks/>
            </p:cNvSpPr>
            <p:nvPr/>
          </p:nvSpPr>
          <p:spPr>
            <a:xfrm>
              <a:off x="5127411" y="1246626"/>
              <a:ext cx="1104462"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Inversions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Marcador de contenido 2">
              <a:extLst>
                <a:ext uri="{FF2B5EF4-FFF2-40B4-BE49-F238E27FC236}">
                  <a16:creationId xmlns:a16="http://schemas.microsoft.com/office/drawing/2014/main" id="{C0FA9973-7AA3-790E-E011-33458825CDE6}"/>
                </a:ext>
              </a:extLst>
            </p:cNvPr>
            <p:cNvSpPr txBox="1">
              <a:spLocks/>
            </p:cNvSpPr>
            <p:nvPr/>
          </p:nvSpPr>
          <p:spPr>
            <a:xfrm>
              <a:off x="7324920" y="1272325"/>
              <a:ext cx="1208798" cy="2828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Consum</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intermedi</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Marcador de contenido 2">
              <a:extLst>
                <a:ext uri="{FF2B5EF4-FFF2-40B4-BE49-F238E27FC236}">
                  <a16:creationId xmlns:a16="http://schemas.microsoft.com/office/drawing/2014/main" id="{2EF5B281-B277-2251-4532-CEF48C1A924D}"/>
                </a:ext>
              </a:extLst>
            </p:cNvPr>
            <p:cNvSpPr txBox="1">
              <a:spLocks/>
            </p:cNvSpPr>
            <p:nvPr/>
          </p:nvSpPr>
          <p:spPr>
            <a:xfrm>
              <a:off x="762311" y="1246626"/>
              <a:ext cx="1513864"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Consum</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les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llars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Rectángulo redondeado 31">
              <a:extLst>
                <a:ext uri="{FF2B5EF4-FFF2-40B4-BE49-F238E27FC236}">
                  <a16:creationId xmlns:a16="http://schemas.microsoft.com/office/drawing/2014/main" id="{FBFE9802-C95A-3836-D8E1-5A1A5C89B707}"/>
                </a:ext>
              </a:extLst>
            </p:cNvPr>
            <p:cNvSpPr/>
            <p:nvPr/>
          </p:nvSpPr>
          <p:spPr>
            <a:xfrm>
              <a:off x="779348" y="1213613"/>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8" name="Marcador de contenido 2">
              <a:extLst>
                <a:ext uri="{FF2B5EF4-FFF2-40B4-BE49-F238E27FC236}">
                  <a16:creationId xmlns:a16="http://schemas.microsoft.com/office/drawing/2014/main" id="{321B7C72-F588-9BE0-6D40-EE4E23E98205}"/>
                </a:ext>
              </a:extLst>
            </p:cNvPr>
            <p:cNvSpPr txBox="1">
              <a:spLocks/>
            </p:cNvSpPr>
            <p:nvPr/>
          </p:nvSpPr>
          <p:spPr>
            <a:xfrm>
              <a:off x="983203" y="321132"/>
              <a:ext cx="1104603" cy="39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Benestar</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les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llars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Rectángulo redondeado 36">
              <a:extLst>
                <a:ext uri="{FF2B5EF4-FFF2-40B4-BE49-F238E27FC236}">
                  <a16:creationId xmlns:a16="http://schemas.microsoft.com/office/drawing/2014/main" id="{2FFC6F87-8220-CDA1-69EA-F123449F3258}"/>
                </a:ext>
              </a:extLst>
            </p:cNvPr>
            <p:cNvSpPr/>
            <p:nvPr/>
          </p:nvSpPr>
          <p:spPr>
            <a:xfrm>
              <a:off x="973531" y="297724"/>
              <a:ext cx="1099606" cy="420529"/>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0" name="Marcador de contenido 2">
              <a:extLst>
                <a:ext uri="{FF2B5EF4-FFF2-40B4-BE49-F238E27FC236}">
                  <a16:creationId xmlns:a16="http://schemas.microsoft.com/office/drawing/2014/main" id="{2E72253B-8DD4-5A40-577D-E1BF4EAB0788}"/>
                </a:ext>
              </a:extLst>
            </p:cNvPr>
            <p:cNvSpPr txBox="1">
              <a:spLocks/>
            </p:cNvSpPr>
            <p:nvPr/>
          </p:nvSpPr>
          <p:spPr>
            <a:xfrm>
              <a:off x="5762203" y="696950"/>
              <a:ext cx="1366936" cy="380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Inversió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domèstica</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Marcador de contenido 2">
              <a:extLst>
                <a:ext uri="{FF2B5EF4-FFF2-40B4-BE49-F238E27FC236}">
                  <a16:creationId xmlns:a16="http://schemas.microsoft.com/office/drawing/2014/main" id="{422E4C09-C012-6AC1-0DAE-2A614AAFE519}"/>
                </a:ext>
              </a:extLst>
            </p:cNvPr>
            <p:cNvSpPr txBox="1">
              <a:spLocks/>
            </p:cNvSpPr>
            <p:nvPr/>
          </p:nvSpPr>
          <p:spPr>
            <a:xfrm>
              <a:off x="2117801" y="1993657"/>
              <a:ext cx="1164631" cy="415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final</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Rectángulo redondeado 41">
              <a:extLst>
                <a:ext uri="{FF2B5EF4-FFF2-40B4-BE49-F238E27FC236}">
                  <a16:creationId xmlns:a16="http://schemas.microsoft.com/office/drawing/2014/main" id="{D7011FC7-FE80-931A-287E-C0667B9AC769}"/>
                </a:ext>
              </a:extLst>
            </p:cNvPr>
            <p:cNvSpPr/>
            <p:nvPr/>
          </p:nvSpPr>
          <p:spPr>
            <a:xfrm>
              <a:off x="2150313" y="1976298"/>
              <a:ext cx="1099606" cy="27715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3" name="Marcador de contenido 2">
              <a:extLst>
                <a:ext uri="{FF2B5EF4-FFF2-40B4-BE49-F238E27FC236}">
                  <a16:creationId xmlns:a16="http://schemas.microsoft.com/office/drawing/2014/main" id="{1F0341D2-AFB9-E0A4-4322-842CE94D7988}"/>
                </a:ext>
              </a:extLst>
            </p:cNvPr>
            <p:cNvSpPr txBox="1">
              <a:spLocks/>
            </p:cNvSpPr>
            <p:nvPr/>
          </p:nvSpPr>
          <p:spPr>
            <a:xfrm>
              <a:off x="1003503" y="3037404"/>
              <a:ext cx="1084303" cy="285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Importacions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Rectángulo redondeado 45">
              <a:extLst>
                <a:ext uri="{FF2B5EF4-FFF2-40B4-BE49-F238E27FC236}">
                  <a16:creationId xmlns:a16="http://schemas.microsoft.com/office/drawing/2014/main" id="{C002746A-5948-DE78-03C7-693B0AA7D9C4}"/>
                </a:ext>
              </a:extLst>
            </p:cNvPr>
            <p:cNvSpPr/>
            <p:nvPr/>
          </p:nvSpPr>
          <p:spPr>
            <a:xfrm>
              <a:off x="947180" y="2997354"/>
              <a:ext cx="1191696" cy="310025"/>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5" name="Marcador de contenido 2">
              <a:extLst>
                <a:ext uri="{FF2B5EF4-FFF2-40B4-BE49-F238E27FC236}">
                  <a16:creationId xmlns:a16="http://schemas.microsoft.com/office/drawing/2014/main" id="{44191CD0-6E68-3617-538C-3C70262FAC1A}"/>
                </a:ext>
              </a:extLst>
            </p:cNvPr>
            <p:cNvSpPr txBox="1">
              <a:spLocks/>
            </p:cNvSpPr>
            <p:nvPr/>
          </p:nvSpPr>
          <p:spPr>
            <a:xfrm>
              <a:off x="947180" y="3564191"/>
              <a:ext cx="1167046" cy="447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Importacions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resta del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món</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Rectángulo redondeado 47">
              <a:extLst>
                <a:ext uri="{FF2B5EF4-FFF2-40B4-BE49-F238E27FC236}">
                  <a16:creationId xmlns:a16="http://schemas.microsoft.com/office/drawing/2014/main" id="{2E255506-ABC3-D07C-A074-15CA3D241D6B}"/>
                </a:ext>
              </a:extLst>
            </p:cNvPr>
            <p:cNvSpPr/>
            <p:nvPr/>
          </p:nvSpPr>
          <p:spPr>
            <a:xfrm>
              <a:off x="922530" y="3540301"/>
              <a:ext cx="1191696" cy="39432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7" name="Marcador de contenido 2">
              <a:extLst>
                <a:ext uri="{FF2B5EF4-FFF2-40B4-BE49-F238E27FC236}">
                  <a16:creationId xmlns:a16="http://schemas.microsoft.com/office/drawing/2014/main" id="{848AC834-6550-BBDC-2FBF-ABDBEAA89387}"/>
                </a:ext>
              </a:extLst>
            </p:cNvPr>
            <p:cNvSpPr txBox="1">
              <a:spLocks/>
            </p:cNvSpPr>
            <p:nvPr/>
          </p:nvSpPr>
          <p:spPr>
            <a:xfrm>
              <a:off x="922530" y="4078263"/>
              <a:ext cx="1191696" cy="284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white"/>
                  </a:solidFill>
                  <a:effectLst/>
                  <a:uLnTx/>
                  <a:uFillTx/>
                  <a:latin typeface="Roboto" pitchFamily="2" charset="0"/>
                  <a:ea typeface="Roboto" pitchFamily="2" charset="0"/>
                  <a:cs typeface="+mn-cs"/>
                </a:rPr>
                <a:t>Importacions</a:t>
              </a:r>
              <a:r>
                <a:rPr kumimoji="0" lang="es-ES" sz="10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 UE</a:t>
              </a:r>
              <a:endParaRPr kumimoji="0" lang="ca-ES" sz="1000" b="0" i="0" u="none" strike="noStrike" kern="1200" cap="none" spc="0" normalizeH="0" baseline="0" noProof="0" dirty="0">
                <a:ln>
                  <a:noFill/>
                </a:ln>
                <a:solidFill>
                  <a:prstClr val="white"/>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8" name="Marcador de contenido 2">
              <a:extLst>
                <a:ext uri="{FF2B5EF4-FFF2-40B4-BE49-F238E27FC236}">
                  <a16:creationId xmlns:a16="http://schemas.microsoft.com/office/drawing/2014/main" id="{D1B7B65D-10CE-3894-B539-3D3D77BBC9AA}"/>
                </a:ext>
              </a:extLst>
            </p:cNvPr>
            <p:cNvSpPr txBox="1">
              <a:spLocks/>
            </p:cNvSpPr>
            <p:nvPr/>
          </p:nvSpPr>
          <p:spPr>
            <a:xfrm>
              <a:off x="3190901" y="3027805"/>
              <a:ext cx="1633441" cy="595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nacional destinada al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mercat</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domèstic</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Rectángulo redondeado 50">
              <a:extLst>
                <a:ext uri="{FF2B5EF4-FFF2-40B4-BE49-F238E27FC236}">
                  <a16:creationId xmlns:a16="http://schemas.microsoft.com/office/drawing/2014/main" id="{BC955D60-2CA4-C996-6290-ED08191F7746}"/>
                </a:ext>
              </a:extLst>
            </p:cNvPr>
            <p:cNvSpPr/>
            <p:nvPr/>
          </p:nvSpPr>
          <p:spPr>
            <a:xfrm>
              <a:off x="3217844" y="2996873"/>
              <a:ext cx="1606498" cy="561390"/>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0" name="Marcador de contenido 2">
              <a:extLst>
                <a:ext uri="{FF2B5EF4-FFF2-40B4-BE49-F238E27FC236}">
                  <a16:creationId xmlns:a16="http://schemas.microsoft.com/office/drawing/2014/main" id="{4AE22853-FA7F-CA4D-2508-930B2144DA84}"/>
                </a:ext>
              </a:extLst>
            </p:cNvPr>
            <p:cNvSpPr txBox="1">
              <a:spLocks/>
            </p:cNvSpPr>
            <p:nvPr/>
          </p:nvSpPr>
          <p:spPr>
            <a:xfrm>
              <a:off x="5437254" y="3322517"/>
              <a:ext cx="1102579" cy="2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Exportacions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Rectángulo redondeado 52">
              <a:extLst>
                <a:ext uri="{FF2B5EF4-FFF2-40B4-BE49-F238E27FC236}">
                  <a16:creationId xmlns:a16="http://schemas.microsoft.com/office/drawing/2014/main" id="{141B0204-EFD7-9300-14FF-3C36CC8D47BD}"/>
                </a:ext>
              </a:extLst>
            </p:cNvPr>
            <p:cNvSpPr/>
            <p:nvPr/>
          </p:nvSpPr>
          <p:spPr>
            <a:xfrm>
              <a:off x="5444290" y="3298665"/>
              <a:ext cx="1099606" cy="26839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2" name="Grupo 79">
              <a:extLst>
                <a:ext uri="{FF2B5EF4-FFF2-40B4-BE49-F238E27FC236}">
                  <a16:creationId xmlns:a16="http://schemas.microsoft.com/office/drawing/2014/main" id="{EB3842E3-76A5-6B92-771B-8E14D9C2BE41}"/>
                </a:ext>
              </a:extLst>
            </p:cNvPr>
            <p:cNvGrpSpPr/>
            <p:nvPr/>
          </p:nvGrpSpPr>
          <p:grpSpPr>
            <a:xfrm>
              <a:off x="5394762" y="2550641"/>
              <a:ext cx="1201436" cy="414000"/>
              <a:chOff x="5394762" y="2550641"/>
              <a:chExt cx="1201436" cy="414000"/>
            </a:xfrm>
          </p:grpSpPr>
          <p:sp>
            <p:nvSpPr>
              <p:cNvPr id="381" name="Rectángulo redondeado 53">
                <a:extLst>
                  <a:ext uri="{FF2B5EF4-FFF2-40B4-BE49-F238E27FC236}">
                    <a16:creationId xmlns:a16="http://schemas.microsoft.com/office/drawing/2014/main" id="{62BB227D-A425-B2E2-3265-40BD20C28254}"/>
                  </a:ext>
                </a:extLst>
              </p:cNvPr>
              <p:cNvSpPr/>
              <p:nvPr/>
            </p:nvSpPr>
            <p:spPr>
              <a:xfrm>
                <a:off x="5445677" y="2550641"/>
                <a:ext cx="1099606" cy="414000"/>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2" name="Marcador de contenido 2">
                <a:extLst>
                  <a:ext uri="{FF2B5EF4-FFF2-40B4-BE49-F238E27FC236}">
                    <a16:creationId xmlns:a16="http://schemas.microsoft.com/office/drawing/2014/main" id="{D053EA21-1A33-687C-44E4-DF012B989743}"/>
                  </a:ext>
                </a:extLst>
              </p:cNvPr>
              <p:cNvSpPr txBox="1">
                <a:spLocks/>
              </p:cNvSpPr>
              <p:nvPr/>
            </p:nvSpPr>
            <p:spPr>
              <a:xfrm>
                <a:off x="5394762" y="2584414"/>
                <a:ext cx="1201436" cy="3671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1000">
                    <a:solidFill>
                      <a:schemeClr val="tx1"/>
                    </a:solidFill>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Exportacions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resta del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món</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grpSp>
        <p:sp>
          <p:nvSpPr>
            <p:cNvPr id="273" name="Marcador de contenido 2">
              <a:extLst>
                <a:ext uri="{FF2B5EF4-FFF2-40B4-BE49-F238E27FC236}">
                  <a16:creationId xmlns:a16="http://schemas.microsoft.com/office/drawing/2014/main" id="{FADC23FA-CF50-96DF-24CE-091EF6244891}"/>
                </a:ext>
              </a:extLst>
            </p:cNvPr>
            <p:cNvSpPr txBox="1">
              <a:spLocks/>
            </p:cNvSpPr>
            <p:nvPr/>
          </p:nvSpPr>
          <p:spPr>
            <a:xfrm>
              <a:off x="5490971" y="2075293"/>
              <a:ext cx="1031788" cy="352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100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Exportacions</a:t>
              </a:r>
              <a:r>
                <a:rPr kumimoji="0" lang="es-E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UE</a:t>
              </a:r>
              <a:endParaRPr kumimoji="0" lang="ca-E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74" name="Marcador de contenido 2">
              <a:extLst>
                <a:ext uri="{FF2B5EF4-FFF2-40B4-BE49-F238E27FC236}">
                  <a16:creationId xmlns:a16="http://schemas.microsoft.com/office/drawing/2014/main" id="{99AB9733-9848-0B28-1E0C-1BF1A64D9B24}"/>
                </a:ext>
              </a:extLst>
            </p:cNvPr>
            <p:cNvSpPr txBox="1">
              <a:spLocks/>
            </p:cNvSpPr>
            <p:nvPr/>
          </p:nvSpPr>
          <p:spPr>
            <a:xfrm>
              <a:off x="4479151" y="4008049"/>
              <a:ext cx="1067459" cy="456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nacional</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5" name="Rectángulo redondeado 58">
              <a:extLst>
                <a:ext uri="{FF2B5EF4-FFF2-40B4-BE49-F238E27FC236}">
                  <a16:creationId xmlns:a16="http://schemas.microsoft.com/office/drawing/2014/main" id="{67946B3E-713C-E623-CFE2-23973250831C}"/>
                </a:ext>
              </a:extLst>
            </p:cNvPr>
            <p:cNvSpPr/>
            <p:nvPr/>
          </p:nvSpPr>
          <p:spPr>
            <a:xfrm>
              <a:off x="4596013" y="3999137"/>
              <a:ext cx="873326" cy="402267"/>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6" name="Marcador de contenido 2">
              <a:extLst>
                <a:ext uri="{FF2B5EF4-FFF2-40B4-BE49-F238E27FC236}">
                  <a16:creationId xmlns:a16="http://schemas.microsoft.com/office/drawing/2014/main" id="{88919BED-1EB5-2F5D-8F4A-D48670F0ABFC}"/>
                </a:ext>
              </a:extLst>
            </p:cNvPr>
            <p:cNvSpPr txBox="1">
              <a:spLocks/>
            </p:cNvSpPr>
            <p:nvPr/>
          </p:nvSpPr>
          <p:spPr>
            <a:xfrm>
              <a:off x="5700873" y="4772969"/>
              <a:ext cx="665818" cy="453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Valor </a:t>
              </a:r>
              <a:r>
                <a:rPr kumimoji="0" lang="es-ES" sz="105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afegit</a:t>
              </a:r>
              <a:endParaRPr kumimoji="0" lang="ca-ES" sz="105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Rectángulo redondeado 59">
              <a:extLst>
                <a:ext uri="{FF2B5EF4-FFF2-40B4-BE49-F238E27FC236}">
                  <a16:creationId xmlns:a16="http://schemas.microsoft.com/office/drawing/2014/main" id="{86711227-6DF8-53ED-28E7-419D8320D531}"/>
                </a:ext>
              </a:extLst>
            </p:cNvPr>
            <p:cNvSpPr/>
            <p:nvPr/>
          </p:nvSpPr>
          <p:spPr>
            <a:xfrm>
              <a:off x="5700873" y="4756376"/>
              <a:ext cx="665817" cy="426325"/>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8" name="Marcador de contenido 2">
              <a:extLst>
                <a:ext uri="{FF2B5EF4-FFF2-40B4-BE49-F238E27FC236}">
                  <a16:creationId xmlns:a16="http://schemas.microsoft.com/office/drawing/2014/main" id="{37875B5E-4AAD-C30C-F7E5-20A78F1F6DA3}"/>
                </a:ext>
              </a:extLst>
            </p:cNvPr>
            <p:cNvSpPr txBox="1">
              <a:spLocks/>
            </p:cNvSpPr>
            <p:nvPr/>
          </p:nvSpPr>
          <p:spPr>
            <a:xfrm>
              <a:off x="3723201" y="4772752"/>
              <a:ext cx="1063359" cy="427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Productes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intermedis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9" name="Rectángulo redondeado 60">
              <a:extLst>
                <a:ext uri="{FF2B5EF4-FFF2-40B4-BE49-F238E27FC236}">
                  <a16:creationId xmlns:a16="http://schemas.microsoft.com/office/drawing/2014/main" id="{4DC7B453-AF8E-03B0-F300-BF7BB4CC9BA0}"/>
                </a:ext>
              </a:extLst>
            </p:cNvPr>
            <p:cNvSpPr/>
            <p:nvPr/>
          </p:nvSpPr>
          <p:spPr>
            <a:xfrm>
              <a:off x="3795348" y="4760012"/>
              <a:ext cx="888878" cy="397735"/>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0" name="Marcador de contenido 2">
              <a:extLst>
                <a:ext uri="{FF2B5EF4-FFF2-40B4-BE49-F238E27FC236}">
                  <a16:creationId xmlns:a16="http://schemas.microsoft.com/office/drawing/2014/main" id="{8C833AF1-1EB8-A4CC-8E6B-7F6A0769067C}"/>
                </a:ext>
              </a:extLst>
            </p:cNvPr>
            <p:cNvSpPr txBox="1">
              <a:spLocks/>
            </p:cNvSpPr>
            <p:nvPr/>
          </p:nvSpPr>
          <p:spPr>
            <a:xfrm>
              <a:off x="6602285" y="5505643"/>
              <a:ext cx="784045"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white"/>
                  </a:solidFill>
                  <a:effectLst/>
                  <a:uLnTx/>
                  <a:uFillTx/>
                  <a:latin typeface="Roboto" pitchFamily="2" charset="0"/>
                  <a:ea typeface="Roboto" pitchFamily="2" charset="0"/>
                  <a:cs typeface="+mn-cs"/>
                </a:rPr>
                <a:t>Treball</a:t>
              </a:r>
              <a:endParaRPr kumimoji="0" lang="ca-ES" sz="1000" b="0" i="0" u="none" strike="noStrike" kern="1200" cap="none" spc="0" normalizeH="0" baseline="0" noProof="0" dirty="0">
                <a:ln>
                  <a:noFill/>
                </a:ln>
                <a:solidFill>
                  <a:prstClr val="white"/>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Marcador de contenido 2">
              <a:extLst>
                <a:ext uri="{FF2B5EF4-FFF2-40B4-BE49-F238E27FC236}">
                  <a16:creationId xmlns:a16="http://schemas.microsoft.com/office/drawing/2014/main" id="{07F3F917-B407-9DBC-EC72-AB83F3FC8E78}"/>
                </a:ext>
              </a:extLst>
            </p:cNvPr>
            <p:cNvSpPr txBox="1">
              <a:spLocks/>
            </p:cNvSpPr>
            <p:nvPr/>
          </p:nvSpPr>
          <p:spPr>
            <a:xfrm>
              <a:off x="6642282" y="5888400"/>
              <a:ext cx="779000" cy="273807"/>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1000">
                  <a:solidFill>
                    <a:schemeClr val="bg1"/>
                  </a:solidFill>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Capital</a:t>
              </a:r>
              <a:endParaRPr kumimoji="0" lang="ca-ES" sz="1000" b="0" i="0" u="none" strike="noStrike" kern="1200" cap="none" spc="0" normalizeH="0" baseline="0" noProof="0" dirty="0">
                <a:ln>
                  <a:noFill/>
                </a:ln>
                <a:solidFill>
                  <a:prstClr val="white"/>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000" b="0" i="0" u="none" strike="noStrike" kern="1200" cap="none" spc="0" normalizeH="0" baseline="0" noProof="0" dirty="0">
                <a:ln>
                  <a:noFill/>
                </a:ln>
                <a:solidFill>
                  <a:prstClr val="white"/>
                </a:solidFill>
                <a:effectLst/>
                <a:uLnTx/>
                <a:uFillTx/>
                <a:latin typeface="Roboto" pitchFamily="2" charset="0"/>
                <a:ea typeface="Roboto" pitchFamily="2" charset="0"/>
                <a:cs typeface="+mn-cs"/>
              </a:endParaRPr>
            </a:p>
          </p:txBody>
        </p:sp>
        <p:sp>
          <p:nvSpPr>
            <p:cNvPr id="282" name="Marcador de contenido 2">
              <a:extLst>
                <a:ext uri="{FF2B5EF4-FFF2-40B4-BE49-F238E27FC236}">
                  <a16:creationId xmlns:a16="http://schemas.microsoft.com/office/drawing/2014/main" id="{140EB4E3-34CF-3DE1-E04C-3E5FD8A0FA4A}"/>
                </a:ext>
              </a:extLst>
            </p:cNvPr>
            <p:cNvSpPr txBox="1">
              <a:spLocks/>
            </p:cNvSpPr>
            <p:nvPr/>
          </p:nvSpPr>
          <p:spPr>
            <a:xfrm>
              <a:off x="4941202" y="6320525"/>
              <a:ext cx="1426334" cy="285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IED des de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l’estranger</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Rectángulo redondeado 66">
              <a:extLst>
                <a:ext uri="{FF2B5EF4-FFF2-40B4-BE49-F238E27FC236}">
                  <a16:creationId xmlns:a16="http://schemas.microsoft.com/office/drawing/2014/main" id="{A471F858-0EC6-D738-F026-4CA8A53E1B6A}"/>
                </a:ext>
              </a:extLst>
            </p:cNvPr>
            <p:cNvSpPr/>
            <p:nvPr/>
          </p:nvSpPr>
          <p:spPr>
            <a:xfrm>
              <a:off x="4944405" y="6303887"/>
              <a:ext cx="1423129" cy="30233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4" name="Triángulo isósceles 73">
              <a:extLst>
                <a:ext uri="{FF2B5EF4-FFF2-40B4-BE49-F238E27FC236}">
                  <a16:creationId xmlns:a16="http://schemas.microsoft.com/office/drawing/2014/main" id="{8B08637A-DB32-AC5B-226B-CC441A4DE1AB}"/>
                </a:ext>
              </a:extLst>
            </p:cNvPr>
            <p:cNvSpPr/>
            <p:nvPr/>
          </p:nvSpPr>
          <p:spPr>
            <a:xfrm>
              <a:off x="1452979" y="788900"/>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5" name="Grupo 103">
              <a:extLst>
                <a:ext uri="{FF2B5EF4-FFF2-40B4-BE49-F238E27FC236}">
                  <a16:creationId xmlns:a16="http://schemas.microsoft.com/office/drawing/2014/main" id="{97B92575-43FE-2D6B-9A19-DD13EE37B4A0}"/>
                </a:ext>
              </a:extLst>
            </p:cNvPr>
            <p:cNvGrpSpPr/>
            <p:nvPr/>
          </p:nvGrpSpPr>
          <p:grpSpPr>
            <a:xfrm>
              <a:off x="1452979" y="1613793"/>
              <a:ext cx="100084" cy="240889"/>
              <a:chOff x="1452979" y="923377"/>
              <a:chExt cx="100084" cy="240889"/>
            </a:xfrm>
          </p:grpSpPr>
          <p:cxnSp>
            <p:nvCxnSpPr>
              <p:cNvPr id="379" name="Conector recto 104">
                <a:extLst>
                  <a:ext uri="{FF2B5EF4-FFF2-40B4-BE49-F238E27FC236}">
                    <a16:creationId xmlns:a16="http://schemas.microsoft.com/office/drawing/2014/main" id="{58F87E15-218A-E3DF-6821-683253424A97}"/>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80" name="Triángulo isósceles 105">
                <a:extLst>
                  <a:ext uri="{FF2B5EF4-FFF2-40B4-BE49-F238E27FC236}">
                    <a16:creationId xmlns:a16="http://schemas.microsoft.com/office/drawing/2014/main" id="{F41E971D-7D27-7C77-0921-CF80F7F80368}"/>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86" name="Conector recto 106">
              <a:extLst>
                <a:ext uri="{FF2B5EF4-FFF2-40B4-BE49-F238E27FC236}">
                  <a16:creationId xmlns:a16="http://schemas.microsoft.com/office/drawing/2014/main" id="{54A367A8-35BE-9D67-50DF-F6103EE96DAF}"/>
                </a:ext>
              </a:extLst>
            </p:cNvPr>
            <p:cNvCxnSpPr/>
            <p:nvPr/>
          </p:nvCxnSpPr>
          <p:spPr>
            <a:xfrm>
              <a:off x="1503021" y="1852842"/>
              <a:ext cx="6426298"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grpSp>
          <p:nvGrpSpPr>
            <p:cNvPr id="287" name="Grupo 107">
              <a:extLst>
                <a:ext uri="{FF2B5EF4-FFF2-40B4-BE49-F238E27FC236}">
                  <a16:creationId xmlns:a16="http://schemas.microsoft.com/office/drawing/2014/main" id="{5EDFA04A-77F5-E1D8-8A40-A1D24876D6B9}"/>
                </a:ext>
              </a:extLst>
            </p:cNvPr>
            <p:cNvGrpSpPr/>
            <p:nvPr/>
          </p:nvGrpSpPr>
          <p:grpSpPr>
            <a:xfrm>
              <a:off x="3389379" y="1613239"/>
              <a:ext cx="100084" cy="240889"/>
              <a:chOff x="1452979" y="923377"/>
              <a:chExt cx="100084" cy="240889"/>
            </a:xfrm>
          </p:grpSpPr>
          <p:cxnSp>
            <p:nvCxnSpPr>
              <p:cNvPr id="377" name="Conector recto 108">
                <a:extLst>
                  <a:ext uri="{FF2B5EF4-FFF2-40B4-BE49-F238E27FC236}">
                    <a16:creationId xmlns:a16="http://schemas.microsoft.com/office/drawing/2014/main" id="{56A2AB4F-B280-58E5-6E83-8D766845CC27}"/>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78" name="Triángulo isósceles 109">
                <a:extLst>
                  <a:ext uri="{FF2B5EF4-FFF2-40B4-BE49-F238E27FC236}">
                    <a16:creationId xmlns:a16="http://schemas.microsoft.com/office/drawing/2014/main" id="{986C621B-42BB-A0F1-30D2-D694906DB51C}"/>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8" name="Grupo 110">
              <a:extLst>
                <a:ext uri="{FF2B5EF4-FFF2-40B4-BE49-F238E27FC236}">
                  <a16:creationId xmlns:a16="http://schemas.microsoft.com/office/drawing/2014/main" id="{435C2C67-1490-A2A1-66A1-37E9ED017575}"/>
                </a:ext>
              </a:extLst>
            </p:cNvPr>
            <p:cNvGrpSpPr/>
            <p:nvPr/>
          </p:nvGrpSpPr>
          <p:grpSpPr>
            <a:xfrm>
              <a:off x="5450538" y="1611953"/>
              <a:ext cx="100084" cy="240889"/>
              <a:chOff x="1452979" y="923377"/>
              <a:chExt cx="100084" cy="240889"/>
            </a:xfrm>
          </p:grpSpPr>
          <p:cxnSp>
            <p:nvCxnSpPr>
              <p:cNvPr id="375" name="Conector recto 111">
                <a:extLst>
                  <a:ext uri="{FF2B5EF4-FFF2-40B4-BE49-F238E27FC236}">
                    <a16:creationId xmlns:a16="http://schemas.microsoft.com/office/drawing/2014/main" id="{385A6FB8-CEAB-2821-BE23-C069358256EF}"/>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76" name="Triángulo isósceles 112">
                <a:extLst>
                  <a:ext uri="{FF2B5EF4-FFF2-40B4-BE49-F238E27FC236}">
                    <a16:creationId xmlns:a16="http://schemas.microsoft.com/office/drawing/2014/main" id="{2C219644-C029-E3F3-DA43-73DF1FFF33DC}"/>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9" name="Grupo 113">
              <a:extLst>
                <a:ext uri="{FF2B5EF4-FFF2-40B4-BE49-F238E27FC236}">
                  <a16:creationId xmlns:a16="http://schemas.microsoft.com/office/drawing/2014/main" id="{3EE726C6-C305-F7A7-EAB0-414280F264A2}"/>
                </a:ext>
              </a:extLst>
            </p:cNvPr>
            <p:cNvGrpSpPr/>
            <p:nvPr/>
          </p:nvGrpSpPr>
          <p:grpSpPr>
            <a:xfrm>
              <a:off x="7879277" y="1611953"/>
              <a:ext cx="100084" cy="240889"/>
              <a:chOff x="1452979" y="923377"/>
              <a:chExt cx="100084" cy="240889"/>
            </a:xfrm>
          </p:grpSpPr>
          <p:cxnSp>
            <p:nvCxnSpPr>
              <p:cNvPr id="373" name="Conector recto 114">
                <a:extLst>
                  <a:ext uri="{FF2B5EF4-FFF2-40B4-BE49-F238E27FC236}">
                    <a16:creationId xmlns:a16="http://schemas.microsoft.com/office/drawing/2014/main" id="{CB7512D7-C0B2-5CAB-9BAB-F623DC0245A9}"/>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74" name="Triángulo isósceles 115">
                <a:extLst>
                  <a:ext uri="{FF2B5EF4-FFF2-40B4-BE49-F238E27FC236}">
                    <a16:creationId xmlns:a16="http://schemas.microsoft.com/office/drawing/2014/main" id="{AAD74720-6657-A0B5-3BE5-F097AC3DBB20}"/>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0" name="Conector recto 118">
              <a:extLst>
                <a:ext uri="{FF2B5EF4-FFF2-40B4-BE49-F238E27FC236}">
                  <a16:creationId xmlns:a16="http://schemas.microsoft.com/office/drawing/2014/main" id="{7C96FE04-83DE-0A59-2A38-0076B007C12C}"/>
                </a:ext>
              </a:extLst>
            </p:cNvPr>
            <p:cNvCxnSpPr/>
            <p:nvPr/>
          </p:nvCxnSpPr>
          <p:spPr>
            <a:xfrm>
              <a:off x="1521072" y="2839020"/>
              <a:ext cx="2506571"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grpSp>
          <p:nvGrpSpPr>
            <p:cNvPr id="291" name="Grupo 122">
              <a:extLst>
                <a:ext uri="{FF2B5EF4-FFF2-40B4-BE49-F238E27FC236}">
                  <a16:creationId xmlns:a16="http://schemas.microsoft.com/office/drawing/2014/main" id="{6947487C-B043-E71A-A80D-367BCD6823E8}"/>
                </a:ext>
              </a:extLst>
            </p:cNvPr>
            <p:cNvGrpSpPr/>
            <p:nvPr/>
          </p:nvGrpSpPr>
          <p:grpSpPr>
            <a:xfrm>
              <a:off x="2650074" y="2303040"/>
              <a:ext cx="100084" cy="541455"/>
              <a:chOff x="1452979" y="622811"/>
              <a:chExt cx="100084" cy="541455"/>
            </a:xfrm>
          </p:grpSpPr>
          <p:cxnSp>
            <p:nvCxnSpPr>
              <p:cNvPr id="371" name="Conector recto 123">
                <a:extLst>
                  <a:ext uri="{FF2B5EF4-FFF2-40B4-BE49-F238E27FC236}">
                    <a16:creationId xmlns:a16="http://schemas.microsoft.com/office/drawing/2014/main" id="{55068771-8E4C-7859-0865-76C2994E1AD6}"/>
                  </a:ext>
                </a:extLst>
              </p:cNvPr>
              <p:cNvCxnSpPr>
                <a:stCxn id="372" idx="0"/>
              </p:cNvCxnSpPr>
              <p:nvPr/>
            </p:nvCxnSpPr>
            <p:spPr>
              <a:xfrm>
                <a:off x="1503021" y="622811"/>
                <a:ext cx="1" cy="54145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72" name="Triángulo isósceles 124">
                <a:extLst>
                  <a:ext uri="{FF2B5EF4-FFF2-40B4-BE49-F238E27FC236}">
                    <a16:creationId xmlns:a16="http://schemas.microsoft.com/office/drawing/2014/main" id="{D100A0AD-2DD8-7E7C-91E9-E79D49163AD9}"/>
                  </a:ext>
                </a:extLst>
              </p:cNvPr>
              <p:cNvSpPr/>
              <p:nvPr/>
            </p:nvSpPr>
            <p:spPr>
              <a:xfrm>
                <a:off x="1452979" y="622811"/>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2" name="Grupo 128">
              <a:extLst>
                <a:ext uri="{FF2B5EF4-FFF2-40B4-BE49-F238E27FC236}">
                  <a16:creationId xmlns:a16="http://schemas.microsoft.com/office/drawing/2014/main" id="{765E41BA-4B36-FC92-0118-8BD32D88DFC5}"/>
                </a:ext>
              </a:extLst>
            </p:cNvPr>
            <p:cNvGrpSpPr/>
            <p:nvPr/>
          </p:nvGrpSpPr>
          <p:grpSpPr>
            <a:xfrm rot="5400000">
              <a:off x="648116" y="3034188"/>
              <a:ext cx="121572" cy="289283"/>
              <a:chOff x="1452979" y="923377"/>
              <a:chExt cx="100084" cy="291274"/>
            </a:xfrm>
          </p:grpSpPr>
          <p:cxnSp>
            <p:nvCxnSpPr>
              <p:cNvPr id="369" name="Conector recto 129">
                <a:extLst>
                  <a:ext uri="{FF2B5EF4-FFF2-40B4-BE49-F238E27FC236}">
                    <a16:creationId xmlns:a16="http://schemas.microsoft.com/office/drawing/2014/main" id="{4EA1A1FD-1EEF-5E33-64E5-66B884753025}"/>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70" name="Triángulo isósceles 130">
                <a:extLst>
                  <a:ext uri="{FF2B5EF4-FFF2-40B4-BE49-F238E27FC236}">
                    <a16:creationId xmlns:a16="http://schemas.microsoft.com/office/drawing/2014/main" id="{4C345136-67F6-DDA0-9E66-F68E3B0E8A81}"/>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3" name="Conector recto 135">
              <a:extLst>
                <a:ext uri="{FF2B5EF4-FFF2-40B4-BE49-F238E27FC236}">
                  <a16:creationId xmlns:a16="http://schemas.microsoft.com/office/drawing/2014/main" id="{BC4B6CFE-A786-D60A-2D73-4DCB3F943F9E}"/>
                </a:ext>
              </a:extLst>
            </p:cNvPr>
            <p:cNvCxnSpPr/>
            <p:nvPr/>
          </p:nvCxnSpPr>
          <p:spPr>
            <a:xfrm>
              <a:off x="564260" y="3178828"/>
              <a:ext cx="0" cy="100548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294" name="Conector recto 138">
              <a:extLst>
                <a:ext uri="{FF2B5EF4-FFF2-40B4-BE49-F238E27FC236}">
                  <a16:creationId xmlns:a16="http://schemas.microsoft.com/office/drawing/2014/main" id="{B6890613-C13D-09B3-DE54-315902A86879}"/>
                </a:ext>
              </a:extLst>
            </p:cNvPr>
            <p:cNvCxnSpPr/>
            <p:nvPr/>
          </p:nvCxnSpPr>
          <p:spPr>
            <a:xfrm>
              <a:off x="564260" y="3759341"/>
              <a:ext cx="358270" cy="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grpSp>
          <p:nvGrpSpPr>
            <p:cNvPr id="295" name="Grupo 142">
              <a:extLst>
                <a:ext uri="{FF2B5EF4-FFF2-40B4-BE49-F238E27FC236}">
                  <a16:creationId xmlns:a16="http://schemas.microsoft.com/office/drawing/2014/main" id="{89AEC471-2D60-F273-5E05-F57EAB2B73FA}"/>
                </a:ext>
              </a:extLst>
            </p:cNvPr>
            <p:cNvGrpSpPr/>
            <p:nvPr/>
          </p:nvGrpSpPr>
          <p:grpSpPr>
            <a:xfrm>
              <a:off x="3994533" y="3649417"/>
              <a:ext cx="100084" cy="240889"/>
              <a:chOff x="1452979" y="923377"/>
              <a:chExt cx="100084" cy="240889"/>
            </a:xfrm>
          </p:grpSpPr>
          <p:cxnSp>
            <p:nvCxnSpPr>
              <p:cNvPr id="367" name="Conector recto 143">
                <a:extLst>
                  <a:ext uri="{FF2B5EF4-FFF2-40B4-BE49-F238E27FC236}">
                    <a16:creationId xmlns:a16="http://schemas.microsoft.com/office/drawing/2014/main" id="{3C336624-95E3-0D39-EF58-C125B97F337E}"/>
                  </a:ext>
                </a:extLst>
              </p:cNvPr>
              <p:cNvCxnSpPr/>
              <p:nvPr/>
            </p:nvCxnSpPr>
            <p:spPr>
              <a:xfrm>
                <a:off x="1503021" y="968991"/>
                <a:ext cx="0" cy="19527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68" name="Triángulo isósceles 144">
                <a:extLst>
                  <a:ext uri="{FF2B5EF4-FFF2-40B4-BE49-F238E27FC236}">
                    <a16:creationId xmlns:a16="http://schemas.microsoft.com/office/drawing/2014/main" id="{5DC83FF9-4C37-6584-EC98-2D9CB1BDA696}"/>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6" name="Grupo 145">
              <a:extLst>
                <a:ext uri="{FF2B5EF4-FFF2-40B4-BE49-F238E27FC236}">
                  <a16:creationId xmlns:a16="http://schemas.microsoft.com/office/drawing/2014/main" id="{A1283191-D281-D6A6-0DCC-2DB29B5BBB57}"/>
                </a:ext>
              </a:extLst>
            </p:cNvPr>
            <p:cNvGrpSpPr/>
            <p:nvPr/>
          </p:nvGrpSpPr>
          <p:grpSpPr>
            <a:xfrm>
              <a:off x="5937175" y="3648219"/>
              <a:ext cx="100084" cy="242087"/>
              <a:chOff x="1452979" y="923377"/>
              <a:chExt cx="100084" cy="242087"/>
            </a:xfrm>
          </p:grpSpPr>
          <p:cxnSp>
            <p:nvCxnSpPr>
              <p:cNvPr id="365" name="Conector recto 146">
                <a:extLst>
                  <a:ext uri="{FF2B5EF4-FFF2-40B4-BE49-F238E27FC236}">
                    <a16:creationId xmlns:a16="http://schemas.microsoft.com/office/drawing/2014/main" id="{A762160D-E1B3-583E-7C5D-EFF9E4CEC7B2}"/>
                  </a:ext>
                </a:extLst>
              </p:cNvPr>
              <p:cNvCxnSpPr/>
              <p:nvPr/>
            </p:nvCxnSpPr>
            <p:spPr>
              <a:xfrm>
                <a:off x="1503021" y="968991"/>
                <a:ext cx="0" cy="196473"/>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66" name="Triángulo isósceles 147">
                <a:extLst>
                  <a:ext uri="{FF2B5EF4-FFF2-40B4-BE49-F238E27FC236}">
                    <a16:creationId xmlns:a16="http://schemas.microsoft.com/office/drawing/2014/main" id="{AE4DF979-1CDA-BF58-508E-FEF7F7CE8396}"/>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7" name="Grupo 162">
              <a:extLst>
                <a:ext uri="{FF2B5EF4-FFF2-40B4-BE49-F238E27FC236}">
                  <a16:creationId xmlns:a16="http://schemas.microsoft.com/office/drawing/2014/main" id="{A6494191-09A9-5A3D-C247-517276C3EBBD}"/>
                </a:ext>
              </a:extLst>
            </p:cNvPr>
            <p:cNvGrpSpPr/>
            <p:nvPr/>
          </p:nvGrpSpPr>
          <p:grpSpPr>
            <a:xfrm rot="16200000">
              <a:off x="6748930" y="2080427"/>
              <a:ext cx="128085" cy="323003"/>
              <a:chOff x="1452979" y="923377"/>
              <a:chExt cx="100084" cy="291274"/>
            </a:xfrm>
          </p:grpSpPr>
          <p:cxnSp>
            <p:nvCxnSpPr>
              <p:cNvPr id="363" name="Conector recto 163">
                <a:extLst>
                  <a:ext uri="{FF2B5EF4-FFF2-40B4-BE49-F238E27FC236}">
                    <a16:creationId xmlns:a16="http://schemas.microsoft.com/office/drawing/2014/main" id="{2BDFF936-F3C0-425B-F359-8FA3A5DB4A25}"/>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64" name="Triángulo isósceles 164">
                <a:extLst>
                  <a:ext uri="{FF2B5EF4-FFF2-40B4-BE49-F238E27FC236}">
                    <a16:creationId xmlns:a16="http://schemas.microsoft.com/office/drawing/2014/main" id="{9A2BF91A-177B-95C9-389B-44BDA07A0FEB}"/>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8" name="Conector recto 166">
              <a:extLst>
                <a:ext uri="{FF2B5EF4-FFF2-40B4-BE49-F238E27FC236}">
                  <a16:creationId xmlns:a16="http://schemas.microsoft.com/office/drawing/2014/main" id="{EDE8AC51-7E91-505C-22DC-6181FE885FCC}"/>
                </a:ext>
              </a:extLst>
            </p:cNvPr>
            <p:cNvCxnSpPr/>
            <p:nvPr/>
          </p:nvCxnSpPr>
          <p:spPr>
            <a:xfrm rot="16200000">
              <a:off x="6840350" y="3281826"/>
              <a:ext cx="0" cy="27242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299" name="Conector recto 176">
              <a:extLst>
                <a:ext uri="{FF2B5EF4-FFF2-40B4-BE49-F238E27FC236}">
                  <a16:creationId xmlns:a16="http://schemas.microsoft.com/office/drawing/2014/main" id="{D42E514A-FD79-872B-5154-92788F9031C9}"/>
                </a:ext>
              </a:extLst>
            </p:cNvPr>
            <p:cNvCxnSpPr/>
            <p:nvPr/>
          </p:nvCxnSpPr>
          <p:spPr>
            <a:xfrm>
              <a:off x="5015896" y="4509795"/>
              <a:ext cx="0" cy="12984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00" name="Triángulo isósceles 177">
              <a:extLst>
                <a:ext uri="{FF2B5EF4-FFF2-40B4-BE49-F238E27FC236}">
                  <a16:creationId xmlns:a16="http://schemas.microsoft.com/office/drawing/2014/main" id="{EDAF61C9-4972-69D6-66A6-8A961D9F0EEE}"/>
                </a:ext>
              </a:extLst>
            </p:cNvPr>
            <p:cNvSpPr/>
            <p:nvPr/>
          </p:nvSpPr>
          <p:spPr>
            <a:xfrm>
              <a:off x="4965854" y="4464181"/>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1" name="Conector recto 181">
              <a:extLst>
                <a:ext uri="{FF2B5EF4-FFF2-40B4-BE49-F238E27FC236}">
                  <a16:creationId xmlns:a16="http://schemas.microsoft.com/office/drawing/2014/main" id="{316EEAA9-9D64-FC80-BAAB-D741DF936C7E}"/>
                </a:ext>
              </a:extLst>
            </p:cNvPr>
            <p:cNvCxnSpPr/>
            <p:nvPr/>
          </p:nvCxnSpPr>
          <p:spPr>
            <a:xfrm flipV="1">
              <a:off x="4241659" y="4633317"/>
              <a:ext cx="1766658" cy="834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02" name="Conector recto 194">
              <a:extLst>
                <a:ext uri="{FF2B5EF4-FFF2-40B4-BE49-F238E27FC236}">
                  <a16:creationId xmlns:a16="http://schemas.microsoft.com/office/drawing/2014/main" id="{1C58DD86-573A-F460-8F14-D7177CB669AA}"/>
                </a:ext>
              </a:extLst>
            </p:cNvPr>
            <p:cNvCxnSpPr/>
            <p:nvPr/>
          </p:nvCxnSpPr>
          <p:spPr>
            <a:xfrm>
              <a:off x="4044575" y="3890306"/>
              <a:ext cx="1942642"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03" name="Conector recto 203">
              <a:extLst>
                <a:ext uri="{FF2B5EF4-FFF2-40B4-BE49-F238E27FC236}">
                  <a16:creationId xmlns:a16="http://schemas.microsoft.com/office/drawing/2014/main" id="{1912028E-21C8-7C10-A213-311AB54200EE}"/>
                </a:ext>
              </a:extLst>
            </p:cNvPr>
            <p:cNvCxnSpPr/>
            <p:nvPr/>
          </p:nvCxnSpPr>
          <p:spPr>
            <a:xfrm>
              <a:off x="6637117" y="6292804"/>
              <a:ext cx="0" cy="207124"/>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04" name="Triángulo isósceles 204">
              <a:extLst>
                <a:ext uri="{FF2B5EF4-FFF2-40B4-BE49-F238E27FC236}">
                  <a16:creationId xmlns:a16="http://schemas.microsoft.com/office/drawing/2014/main" id="{75DB8C84-29DC-C822-2B91-81C46625B99A}"/>
                </a:ext>
              </a:extLst>
            </p:cNvPr>
            <p:cNvSpPr/>
            <p:nvPr/>
          </p:nvSpPr>
          <p:spPr>
            <a:xfrm>
              <a:off x="6587075" y="6247190"/>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5" name="Conector recto 220">
              <a:extLst>
                <a:ext uri="{FF2B5EF4-FFF2-40B4-BE49-F238E27FC236}">
                  <a16:creationId xmlns:a16="http://schemas.microsoft.com/office/drawing/2014/main" id="{D9DEAD4C-25AE-9A17-4D58-2F0A38198901}"/>
                </a:ext>
              </a:extLst>
            </p:cNvPr>
            <p:cNvCxnSpPr/>
            <p:nvPr/>
          </p:nvCxnSpPr>
          <p:spPr>
            <a:xfrm flipH="1" flipV="1">
              <a:off x="4246583" y="4641735"/>
              <a:ext cx="1" cy="9383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06" name="Conector recto 223">
              <a:extLst>
                <a:ext uri="{FF2B5EF4-FFF2-40B4-BE49-F238E27FC236}">
                  <a16:creationId xmlns:a16="http://schemas.microsoft.com/office/drawing/2014/main" id="{A938B007-519F-28A2-0E28-7F57900AF175}"/>
                </a:ext>
              </a:extLst>
            </p:cNvPr>
            <p:cNvCxnSpPr>
              <a:stCxn id="269" idx="0"/>
            </p:cNvCxnSpPr>
            <p:nvPr/>
          </p:nvCxnSpPr>
          <p:spPr>
            <a:xfrm flipV="1">
              <a:off x="4021093" y="2839021"/>
              <a:ext cx="0" cy="157852"/>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07" name="Conector recto 224">
              <a:extLst>
                <a:ext uri="{FF2B5EF4-FFF2-40B4-BE49-F238E27FC236}">
                  <a16:creationId xmlns:a16="http://schemas.microsoft.com/office/drawing/2014/main" id="{25894D88-5BF9-4A57-39FE-72672A246E66}"/>
                </a:ext>
              </a:extLst>
            </p:cNvPr>
            <p:cNvCxnSpPr/>
            <p:nvPr/>
          </p:nvCxnSpPr>
          <p:spPr>
            <a:xfrm flipV="1">
              <a:off x="1522038" y="2839020"/>
              <a:ext cx="0" cy="157852"/>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08" name="Conector recto 228">
              <a:extLst>
                <a:ext uri="{FF2B5EF4-FFF2-40B4-BE49-F238E27FC236}">
                  <a16:creationId xmlns:a16="http://schemas.microsoft.com/office/drawing/2014/main" id="{E778F43C-2110-1425-8BF2-C7AD29043BD1}"/>
                </a:ext>
              </a:extLst>
            </p:cNvPr>
            <p:cNvCxnSpPr/>
            <p:nvPr/>
          </p:nvCxnSpPr>
          <p:spPr>
            <a:xfrm flipH="1" flipV="1">
              <a:off x="1508373" y="875335"/>
              <a:ext cx="3141" cy="29602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09" name="Conector recto 239">
              <a:extLst>
                <a:ext uri="{FF2B5EF4-FFF2-40B4-BE49-F238E27FC236}">
                  <a16:creationId xmlns:a16="http://schemas.microsoft.com/office/drawing/2014/main" id="{44EB86C6-FE0F-8D4D-201C-6227A030A8AB}"/>
                </a:ext>
              </a:extLst>
            </p:cNvPr>
            <p:cNvCxnSpPr/>
            <p:nvPr/>
          </p:nvCxnSpPr>
          <p:spPr>
            <a:xfrm>
              <a:off x="6976561" y="2235527"/>
              <a:ext cx="0" cy="118781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10" name="Rectángulo redondeado 254">
              <a:extLst>
                <a:ext uri="{FF2B5EF4-FFF2-40B4-BE49-F238E27FC236}">
                  <a16:creationId xmlns:a16="http://schemas.microsoft.com/office/drawing/2014/main" id="{BAF5D8E0-5D41-4E08-2FF6-8BF236B77E42}"/>
                </a:ext>
              </a:extLst>
            </p:cNvPr>
            <p:cNvSpPr/>
            <p:nvPr/>
          </p:nvSpPr>
          <p:spPr>
            <a:xfrm>
              <a:off x="5762202" y="696150"/>
              <a:ext cx="1366937" cy="27056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1" name="Rectángulo redondeado 256">
              <a:extLst>
                <a:ext uri="{FF2B5EF4-FFF2-40B4-BE49-F238E27FC236}">
                  <a16:creationId xmlns:a16="http://schemas.microsoft.com/office/drawing/2014/main" id="{DE02E256-A761-B56B-2C2D-D3AAB2F1FF8C}"/>
                </a:ext>
              </a:extLst>
            </p:cNvPr>
            <p:cNvSpPr/>
            <p:nvPr/>
          </p:nvSpPr>
          <p:spPr>
            <a:xfrm>
              <a:off x="4744234" y="1214890"/>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Rectángulo redondeado 257">
              <a:extLst>
                <a:ext uri="{FF2B5EF4-FFF2-40B4-BE49-F238E27FC236}">
                  <a16:creationId xmlns:a16="http://schemas.microsoft.com/office/drawing/2014/main" id="{C26A8B74-3963-B6F0-F761-5A338C12A900}"/>
                </a:ext>
              </a:extLst>
            </p:cNvPr>
            <p:cNvSpPr/>
            <p:nvPr/>
          </p:nvSpPr>
          <p:spPr>
            <a:xfrm>
              <a:off x="7167522" y="1213613"/>
              <a:ext cx="1523594" cy="32161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13" name="Conector recto 272">
              <a:extLst>
                <a:ext uri="{FF2B5EF4-FFF2-40B4-BE49-F238E27FC236}">
                  <a16:creationId xmlns:a16="http://schemas.microsoft.com/office/drawing/2014/main" id="{237F2453-498A-9DF2-2811-CB9244F37352}"/>
                </a:ext>
              </a:extLst>
            </p:cNvPr>
            <p:cNvCxnSpPr/>
            <p:nvPr/>
          </p:nvCxnSpPr>
          <p:spPr>
            <a:xfrm flipH="1" flipV="1">
              <a:off x="5369039" y="406262"/>
              <a:ext cx="9672" cy="808628"/>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14" name="Conector recto 279">
              <a:extLst>
                <a:ext uri="{FF2B5EF4-FFF2-40B4-BE49-F238E27FC236}">
                  <a16:creationId xmlns:a16="http://schemas.microsoft.com/office/drawing/2014/main" id="{98F4928D-F8BC-1371-0668-695027604AC7}"/>
                </a:ext>
              </a:extLst>
            </p:cNvPr>
            <p:cNvCxnSpPr/>
            <p:nvPr/>
          </p:nvCxnSpPr>
          <p:spPr>
            <a:xfrm>
              <a:off x="554051" y="4184308"/>
              <a:ext cx="358270" cy="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15" name="Conector recto 284">
              <a:extLst>
                <a:ext uri="{FF2B5EF4-FFF2-40B4-BE49-F238E27FC236}">
                  <a16:creationId xmlns:a16="http://schemas.microsoft.com/office/drawing/2014/main" id="{F381C76B-E053-F1DB-177F-E0112CE73360}"/>
                </a:ext>
              </a:extLst>
            </p:cNvPr>
            <p:cNvCxnSpPr/>
            <p:nvPr/>
          </p:nvCxnSpPr>
          <p:spPr>
            <a:xfrm flipH="1" flipV="1">
              <a:off x="6008317" y="4634002"/>
              <a:ext cx="1" cy="9383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16" name="Conector recto 285">
              <a:extLst>
                <a:ext uri="{FF2B5EF4-FFF2-40B4-BE49-F238E27FC236}">
                  <a16:creationId xmlns:a16="http://schemas.microsoft.com/office/drawing/2014/main" id="{9C91B3E5-BBA1-2669-9994-FD9AD8A43900}"/>
                </a:ext>
              </a:extLst>
            </p:cNvPr>
            <p:cNvCxnSpPr/>
            <p:nvPr/>
          </p:nvCxnSpPr>
          <p:spPr>
            <a:xfrm flipH="1" flipV="1">
              <a:off x="5029548" y="3898927"/>
              <a:ext cx="1" cy="9383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17" name="Marcador de contenido 2">
              <a:extLst>
                <a:ext uri="{FF2B5EF4-FFF2-40B4-BE49-F238E27FC236}">
                  <a16:creationId xmlns:a16="http://schemas.microsoft.com/office/drawing/2014/main" id="{AF779274-0F3B-D633-7B50-0EA2D8B11B55}"/>
                </a:ext>
              </a:extLst>
            </p:cNvPr>
            <p:cNvSpPr txBox="1">
              <a:spLocks/>
            </p:cNvSpPr>
            <p:nvPr/>
          </p:nvSpPr>
          <p:spPr>
            <a:xfrm>
              <a:off x="5762490" y="304434"/>
              <a:ext cx="1366936" cy="380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IED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cap</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l’estranger</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8" name="Rectángulo redondeado 140">
              <a:extLst>
                <a:ext uri="{FF2B5EF4-FFF2-40B4-BE49-F238E27FC236}">
                  <a16:creationId xmlns:a16="http://schemas.microsoft.com/office/drawing/2014/main" id="{377462E1-99DA-9D6D-BFB9-811715E4CF58}"/>
                </a:ext>
              </a:extLst>
            </p:cNvPr>
            <p:cNvSpPr/>
            <p:nvPr/>
          </p:nvSpPr>
          <p:spPr>
            <a:xfrm>
              <a:off x="5762489" y="303634"/>
              <a:ext cx="1366937" cy="270566"/>
            </a:xfrm>
            <a:prstGeom prst="roundRect">
              <a:avLst/>
            </a:prstGeom>
            <a:no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9" name="Grupo 141">
              <a:extLst>
                <a:ext uri="{FF2B5EF4-FFF2-40B4-BE49-F238E27FC236}">
                  <a16:creationId xmlns:a16="http://schemas.microsoft.com/office/drawing/2014/main" id="{014542D0-2078-A4A9-5529-8DD8D19CB99A}"/>
                </a:ext>
              </a:extLst>
            </p:cNvPr>
            <p:cNvGrpSpPr/>
            <p:nvPr/>
          </p:nvGrpSpPr>
          <p:grpSpPr>
            <a:xfrm rot="5400000">
              <a:off x="5462566" y="264336"/>
              <a:ext cx="121572" cy="289283"/>
              <a:chOff x="1452979" y="923377"/>
              <a:chExt cx="100084" cy="291274"/>
            </a:xfrm>
          </p:grpSpPr>
          <p:cxnSp>
            <p:nvCxnSpPr>
              <p:cNvPr id="361" name="Conector recto 148">
                <a:extLst>
                  <a:ext uri="{FF2B5EF4-FFF2-40B4-BE49-F238E27FC236}">
                    <a16:creationId xmlns:a16="http://schemas.microsoft.com/office/drawing/2014/main" id="{18A86C26-893A-9EF5-65AB-C6B93EE17CAE}"/>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62" name="Triángulo isósceles 149">
                <a:extLst>
                  <a:ext uri="{FF2B5EF4-FFF2-40B4-BE49-F238E27FC236}">
                    <a16:creationId xmlns:a16="http://schemas.microsoft.com/office/drawing/2014/main" id="{8DF55A08-4BFA-9894-9430-85FC5F768EF2}"/>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0" name="Grupo 150">
              <a:extLst>
                <a:ext uri="{FF2B5EF4-FFF2-40B4-BE49-F238E27FC236}">
                  <a16:creationId xmlns:a16="http://schemas.microsoft.com/office/drawing/2014/main" id="{114E70BA-9042-AFA8-7B5A-158959F344BA}"/>
                </a:ext>
              </a:extLst>
            </p:cNvPr>
            <p:cNvGrpSpPr/>
            <p:nvPr/>
          </p:nvGrpSpPr>
          <p:grpSpPr>
            <a:xfrm rot="5400000">
              <a:off x="5462895" y="712522"/>
              <a:ext cx="121572" cy="289283"/>
              <a:chOff x="1452979" y="923377"/>
              <a:chExt cx="100084" cy="291274"/>
            </a:xfrm>
          </p:grpSpPr>
          <p:cxnSp>
            <p:nvCxnSpPr>
              <p:cNvPr id="359" name="Conector recto 151">
                <a:extLst>
                  <a:ext uri="{FF2B5EF4-FFF2-40B4-BE49-F238E27FC236}">
                    <a16:creationId xmlns:a16="http://schemas.microsoft.com/office/drawing/2014/main" id="{3E4C7AB7-CF1B-4A15-A6FE-ECC8A2778B33}"/>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60" name="Triángulo isósceles 152">
                <a:extLst>
                  <a:ext uri="{FF2B5EF4-FFF2-40B4-BE49-F238E27FC236}">
                    <a16:creationId xmlns:a16="http://schemas.microsoft.com/office/drawing/2014/main" id="{D554CB6B-66C3-54A7-FDED-03604F739632}"/>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21" name="Conector recto 156">
              <a:extLst>
                <a:ext uri="{FF2B5EF4-FFF2-40B4-BE49-F238E27FC236}">
                  <a16:creationId xmlns:a16="http://schemas.microsoft.com/office/drawing/2014/main" id="{4E4517D8-91E6-3594-F286-D1906EC9D0A4}"/>
                </a:ext>
              </a:extLst>
            </p:cNvPr>
            <p:cNvCxnSpPr/>
            <p:nvPr/>
          </p:nvCxnSpPr>
          <p:spPr>
            <a:xfrm flipV="1">
              <a:off x="2700116" y="1852842"/>
              <a:ext cx="0" cy="123456"/>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22" name="Conector recto 175">
              <a:extLst>
                <a:ext uri="{FF2B5EF4-FFF2-40B4-BE49-F238E27FC236}">
                  <a16:creationId xmlns:a16="http://schemas.microsoft.com/office/drawing/2014/main" id="{C1D4545F-2846-DD67-589D-1F17C4BDAB0F}"/>
                </a:ext>
              </a:extLst>
            </p:cNvPr>
            <p:cNvCxnSpPr/>
            <p:nvPr/>
          </p:nvCxnSpPr>
          <p:spPr>
            <a:xfrm>
              <a:off x="5937175" y="6008827"/>
              <a:ext cx="434084" cy="902"/>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23" name="Conector recto 178">
              <a:extLst>
                <a:ext uri="{FF2B5EF4-FFF2-40B4-BE49-F238E27FC236}">
                  <a16:creationId xmlns:a16="http://schemas.microsoft.com/office/drawing/2014/main" id="{813D0920-082A-5A11-E824-9CF9BB253190}"/>
                </a:ext>
              </a:extLst>
            </p:cNvPr>
            <p:cNvCxnSpPr/>
            <p:nvPr/>
          </p:nvCxnSpPr>
          <p:spPr>
            <a:xfrm>
              <a:off x="5937175" y="5625367"/>
              <a:ext cx="434084" cy="1025"/>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24" name="Conector recto 179">
              <a:extLst>
                <a:ext uri="{FF2B5EF4-FFF2-40B4-BE49-F238E27FC236}">
                  <a16:creationId xmlns:a16="http://schemas.microsoft.com/office/drawing/2014/main" id="{2907DCC3-791C-32AF-47BF-393B8AEA7145}"/>
                </a:ext>
              </a:extLst>
            </p:cNvPr>
            <p:cNvCxnSpPr/>
            <p:nvPr/>
          </p:nvCxnSpPr>
          <p:spPr>
            <a:xfrm>
              <a:off x="6361031" y="6499027"/>
              <a:ext cx="279378" cy="1"/>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cxnSp>
          <p:nvCxnSpPr>
            <p:cNvPr id="325" name="Conector recto 180">
              <a:extLst>
                <a:ext uri="{FF2B5EF4-FFF2-40B4-BE49-F238E27FC236}">
                  <a16:creationId xmlns:a16="http://schemas.microsoft.com/office/drawing/2014/main" id="{020539C6-E800-5DBA-671C-B6F71636B190}"/>
                </a:ext>
              </a:extLst>
            </p:cNvPr>
            <p:cNvCxnSpPr/>
            <p:nvPr/>
          </p:nvCxnSpPr>
          <p:spPr>
            <a:xfrm>
              <a:off x="5937175" y="5315701"/>
              <a:ext cx="0" cy="694027"/>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26" name="Triángulo isósceles 182">
              <a:extLst>
                <a:ext uri="{FF2B5EF4-FFF2-40B4-BE49-F238E27FC236}">
                  <a16:creationId xmlns:a16="http://schemas.microsoft.com/office/drawing/2014/main" id="{7EAF3C38-853F-90E4-FB1C-917BC477FC43}"/>
                </a:ext>
              </a:extLst>
            </p:cNvPr>
            <p:cNvSpPr/>
            <p:nvPr/>
          </p:nvSpPr>
          <p:spPr>
            <a:xfrm>
              <a:off x="5887133" y="527008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7" name="Grupo 1">
              <a:extLst>
                <a:ext uri="{FF2B5EF4-FFF2-40B4-BE49-F238E27FC236}">
                  <a16:creationId xmlns:a16="http://schemas.microsoft.com/office/drawing/2014/main" id="{E4DF8EF4-2F91-B9A0-C99D-1DB486208DDB}"/>
                </a:ext>
              </a:extLst>
            </p:cNvPr>
            <p:cNvGrpSpPr/>
            <p:nvPr/>
          </p:nvGrpSpPr>
          <p:grpSpPr>
            <a:xfrm rot="16200000">
              <a:off x="6744572" y="2580514"/>
              <a:ext cx="128085" cy="323003"/>
              <a:chOff x="1452979" y="923377"/>
              <a:chExt cx="100084" cy="291274"/>
            </a:xfrm>
          </p:grpSpPr>
          <p:cxnSp>
            <p:nvCxnSpPr>
              <p:cNvPr id="357" name="Conector recto 3">
                <a:extLst>
                  <a:ext uri="{FF2B5EF4-FFF2-40B4-BE49-F238E27FC236}">
                    <a16:creationId xmlns:a16="http://schemas.microsoft.com/office/drawing/2014/main" id="{81A9F320-FF2F-1D15-1CC6-8861A994BEBA}"/>
                  </a:ext>
                </a:extLst>
              </p:cNvPr>
              <p:cNvCxnSpPr/>
              <p:nvPr/>
            </p:nvCxnSpPr>
            <p:spPr>
              <a:xfrm>
                <a:off x="1503021" y="968991"/>
                <a:ext cx="0" cy="24566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58" name="Triángulo isósceles 9">
                <a:extLst>
                  <a:ext uri="{FF2B5EF4-FFF2-40B4-BE49-F238E27FC236}">
                    <a16:creationId xmlns:a16="http://schemas.microsoft.com/office/drawing/2014/main" id="{F87F28DE-1090-ADCC-7573-F44305A3D8B0}"/>
                  </a:ext>
                </a:extLst>
              </p:cNvPr>
              <p:cNvSpPr/>
              <p:nvPr/>
            </p:nvSpPr>
            <p:spPr>
              <a:xfrm>
                <a:off x="1452979" y="923377"/>
                <a:ext cx="100084" cy="86435"/>
              </a:xfrm>
              <a:prstGeom prst="triangle">
                <a:avLst/>
              </a:prstGeom>
              <a:solidFill>
                <a:srgbClr val="056F6A"/>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8" name="Marcador de contenido 2">
              <a:extLst>
                <a:ext uri="{FF2B5EF4-FFF2-40B4-BE49-F238E27FC236}">
                  <a16:creationId xmlns:a16="http://schemas.microsoft.com/office/drawing/2014/main" id="{506539C8-4FE2-FD7D-59DE-2119A377C3E1}"/>
                </a:ext>
              </a:extLst>
            </p:cNvPr>
            <p:cNvSpPr txBox="1">
              <a:spLocks/>
            </p:cNvSpPr>
            <p:nvPr/>
          </p:nvSpPr>
          <p:spPr>
            <a:xfrm>
              <a:off x="1728813" y="4470925"/>
              <a:ext cx="784045"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9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Aranzels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9" name="Rectángulo redondeado 210">
              <a:extLst>
                <a:ext uri="{FF2B5EF4-FFF2-40B4-BE49-F238E27FC236}">
                  <a16:creationId xmlns:a16="http://schemas.microsoft.com/office/drawing/2014/main" id="{20C86163-4E2F-7F36-6958-C5BBA8C7730D}"/>
                </a:ext>
              </a:extLst>
            </p:cNvPr>
            <p:cNvSpPr/>
            <p:nvPr/>
          </p:nvSpPr>
          <p:spPr>
            <a:xfrm>
              <a:off x="1493218" y="4456451"/>
              <a:ext cx="1099606" cy="242957"/>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0" name="Marcador de contenido 2">
              <a:extLst>
                <a:ext uri="{FF2B5EF4-FFF2-40B4-BE49-F238E27FC236}">
                  <a16:creationId xmlns:a16="http://schemas.microsoft.com/office/drawing/2014/main" id="{07910356-8705-DC8C-AB04-97E21D36F6C1}"/>
                </a:ext>
              </a:extLst>
            </p:cNvPr>
            <p:cNvSpPr txBox="1">
              <a:spLocks/>
            </p:cNvSpPr>
            <p:nvPr/>
          </p:nvSpPr>
          <p:spPr>
            <a:xfrm>
              <a:off x="1474822" y="5200683"/>
              <a:ext cx="1483527"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9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Barreres</a:t>
              </a:r>
              <a:r>
                <a:rPr kumimoji="0" lang="es-ES" sz="9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9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regulatòries</a:t>
              </a:r>
              <a:endParaRPr kumimoji="0" lang="ca-ES" sz="9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1" name="Rectángulo redondeado 212">
              <a:extLst>
                <a:ext uri="{FF2B5EF4-FFF2-40B4-BE49-F238E27FC236}">
                  <a16:creationId xmlns:a16="http://schemas.microsoft.com/office/drawing/2014/main" id="{951C1678-073E-7D30-6A1A-0932FFC10F49}"/>
                </a:ext>
              </a:extLst>
            </p:cNvPr>
            <p:cNvSpPr/>
            <p:nvPr/>
          </p:nvSpPr>
          <p:spPr>
            <a:xfrm>
              <a:off x="1493218" y="5186209"/>
              <a:ext cx="1465132" cy="242957"/>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2" name="Flecha abajo 39">
              <a:extLst>
                <a:ext uri="{FF2B5EF4-FFF2-40B4-BE49-F238E27FC236}">
                  <a16:creationId xmlns:a16="http://schemas.microsoft.com/office/drawing/2014/main" id="{F7F0E8EA-D367-6D61-D261-33F5EA076B91}"/>
                </a:ext>
              </a:extLst>
            </p:cNvPr>
            <p:cNvSpPr/>
            <p:nvPr/>
          </p:nvSpPr>
          <p:spPr>
            <a:xfrm>
              <a:off x="1212678" y="4456451"/>
              <a:ext cx="162061" cy="217458"/>
            </a:xfrm>
            <a:prstGeom prst="downArrow">
              <a:avLst/>
            </a:prstGeom>
            <a:solidFill>
              <a:srgbClr val="022826"/>
            </a:solidFill>
            <a:ln>
              <a:solidFill>
                <a:srgbClr val="02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Flecha abajo 213">
              <a:extLst>
                <a:ext uri="{FF2B5EF4-FFF2-40B4-BE49-F238E27FC236}">
                  <a16:creationId xmlns:a16="http://schemas.microsoft.com/office/drawing/2014/main" id="{9F162EDA-2ABF-B0B2-FEC1-F593C52B0D5E}"/>
                </a:ext>
              </a:extLst>
            </p:cNvPr>
            <p:cNvSpPr/>
            <p:nvPr/>
          </p:nvSpPr>
          <p:spPr>
            <a:xfrm>
              <a:off x="1220420" y="5198073"/>
              <a:ext cx="162061" cy="217458"/>
            </a:xfrm>
            <a:prstGeom prst="downArrow">
              <a:avLst/>
            </a:prstGeom>
            <a:solidFill>
              <a:srgbClr val="022826"/>
            </a:solidFill>
            <a:ln>
              <a:solidFill>
                <a:srgbClr val="02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Marcador de contenido 2">
              <a:extLst>
                <a:ext uri="{FF2B5EF4-FFF2-40B4-BE49-F238E27FC236}">
                  <a16:creationId xmlns:a16="http://schemas.microsoft.com/office/drawing/2014/main" id="{2F9C7625-55E3-C808-418A-DEF0EF8104E0}"/>
                </a:ext>
              </a:extLst>
            </p:cNvPr>
            <p:cNvSpPr txBox="1">
              <a:spLocks/>
            </p:cNvSpPr>
            <p:nvPr/>
          </p:nvSpPr>
          <p:spPr>
            <a:xfrm>
              <a:off x="1474822" y="4744624"/>
              <a:ext cx="1438525" cy="1942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9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Agricultura</a:t>
              </a:r>
            </a:p>
          </p:txBody>
        </p:sp>
        <p:sp>
          <p:nvSpPr>
            <p:cNvPr id="335" name="Marcador de contenido 2">
              <a:extLst>
                <a:ext uri="{FF2B5EF4-FFF2-40B4-BE49-F238E27FC236}">
                  <a16:creationId xmlns:a16="http://schemas.microsoft.com/office/drawing/2014/main" id="{4A300A22-8C28-A5F0-CA5F-726E526D8035}"/>
                </a:ext>
              </a:extLst>
            </p:cNvPr>
            <p:cNvSpPr txBox="1">
              <a:spLocks/>
            </p:cNvSpPr>
            <p:nvPr/>
          </p:nvSpPr>
          <p:spPr>
            <a:xfrm>
              <a:off x="1485197" y="4950791"/>
              <a:ext cx="1761654" cy="2069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9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Manufactures (</a:t>
              </a:r>
              <a:r>
                <a:rPr kumimoji="0" lang="es-ES" sz="9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inclou</a:t>
              </a:r>
              <a:r>
                <a:rPr kumimoji="0" lang="es-ES" sz="9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el </a:t>
              </a:r>
              <a:r>
                <a:rPr kumimoji="0" lang="es-ES" sz="9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tabac</a:t>
              </a:r>
              <a:r>
                <a:rPr kumimoji="0" lang="es-ES" sz="9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
              </a:r>
            </a:p>
          </p:txBody>
        </p:sp>
        <p:sp>
          <p:nvSpPr>
            <p:cNvPr id="336" name="Marcador de contenido 2">
              <a:extLst>
                <a:ext uri="{FF2B5EF4-FFF2-40B4-BE49-F238E27FC236}">
                  <a16:creationId xmlns:a16="http://schemas.microsoft.com/office/drawing/2014/main" id="{15DC4119-BB48-96B5-F44F-050F833C2565}"/>
                </a:ext>
              </a:extLst>
            </p:cNvPr>
            <p:cNvSpPr txBox="1">
              <a:spLocks/>
            </p:cNvSpPr>
            <p:nvPr/>
          </p:nvSpPr>
          <p:spPr>
            <a:xfrm>
              <a:off x="1445247" y="5496165"/>
              <a:ext cx="1946107" cy="210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Serveis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d’información</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i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comunicació</a:t>
              </a:r>
              <a:endPar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337" name="Marcador de contenido 2">
              <a:extLst>
                <a:ext uri="{FF2B5EF4-FFF2-40B4-BE49-F238E27FC236}">
                  <a16:creationId xmlns:a16="http://schemas.microsoft.com/office/drawing/2014/main" id="{04541E37-A5E6-D0F2-FB83-544B0A6A3B71}"/>
                </a:ext>
              </a:extLst>
            </p:cNvPr>
            <p:cNvSpPr txBox="1">
              <a:spLocks/>
            </p:cNvSpPr>
            <p:nvPr/>
          </p:nvSpPr>
          <p:spPr>
            <a:xfrm>
              <a:off x="1445247" y="5651418"/>
              <a:ext cx="1761654" cy="217829"/>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900">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Serveis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financers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i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assegurances</a:t>
              </a:r>
              <a:endPar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338" name="Marcador de contenido 2">
              <a:extLst>
                <a:ext uri="{FF2B5EF4-FFF2-40B4-BE49-F238E27FC236}">
                  <a16:creationId xmlns:a16="http://schemas.microsoft.com/office/drawing/2014/main" id="{00470944-09D5-1DC0-A54B-4317A0ECA393}"/>
                </a:ext>
              </a:extLst>
            </p:cNvPr>
            <p:cNvSpPr txBox="1">
              <a:spLocks/>
            </p:cNvSpPr>
            <p:nvPr/>
          </p:nvSpPr>
          <p:spPr>
            <a:xfrm>
              <a:off x="1445247" y="5814036"/>
              <a:ext cx="1807737" cy="353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Serveis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d’activitats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professionals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científiques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i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tècniques</a:t>
              </a:r>
              <a:endPar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339" name="Marcador de contenido 2">
              <a:extLst>
                <a:ext uri="{FF2B5EF4-FFF2-40B4-BE49-F238E27FC236}">
                  <a16:creationId xmlns:a16="http://schemas.microsoft.com/office/drawing/2014/main" id="{479B0759-7191-123A-7A6E-D5F3668091BD}"/>
                </a:ext>
              </a:extLst>
            </p:cNvPr>
            <p:cNvSpPr txBox="1">
              <a:spLocks/>
            </p:cNvSpPr>
            <p:nvPr/>
          </p:nvSpPr>
          <p:spPr>
            <a:xfrm>
              <a:off x="1445247" y="6112655"/>
              <a:ext cx="2044216" cy="353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Serveis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transport</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i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emmagatzematge</a:t>
              </a:r>
              <a:endPar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340" name="Rectángulo redondeado 136">
              <a:extLst>
                <a:ext uri="{FF2B5EF4-FFF2-40B4-BE49-F238E27FC236}">
                  <a16:creationId xmlns:a16="http://schemas.microsoft.com/office/drawing/2014/main" id="{3286326D-A7A0-E59C-BE69-075DA2BA93E1}"/>
                </a:ext>
              </a:extLst>
            </p:cNvPr>
            <p:cNvSpPr/>
            <p:nvPr/>
          </p:nvSpPr>
          <p:spPr>
            <a:xfrm>
              <a:off x="2729585" y="282395"/>
              <a:ext cx="1421680" cy="433537"/>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1" name="Marcador de contenido 2">
              <a:extLst>
                <a:ext uri="{FF2B5EF4-FFF2-40B4-BE49-F238E27FC236}">
                  <a16:creationId xmlns:a16="http://schemas.microsoft.com/office/drawing/2014/main" id="{EC865572-28E0-6D37-3506-2367B719BD49}"/>
                </a:ext>
              </a:extLst>
            </p:cNvPr>
            <p:cNvSpPr txBox="1">
              <a:spLocks/>
            </p:cNvSpPr>
            <p:nvPr/>
          </p:nvSpPr>
          <p:spPr>
            <a:xfrm>
              <a:off x="2729585" y="320840"/>
              <a:ext cx="1405214" cy="39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Ingressos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aranzels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roaming</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2" name="Triángulo isósceles 44">
              <a:extLst>
                <a:ext uri="{FF2B5EF4-FFF2-40B4-BE49-F238E27FC236}">
                  <a16:creationId xmlns:a16="http://schemas.microsoft.com/office/drawing/2014/main" id="{CEF969F7-3F97-0DE9-79C6-0EE945062A9F}"/>
                </a:ext>
              </a:extLst>
            </p:cNvPr>
            <p:cNvSpPr/>
            <p:nvPr/>
          </p:nvSpPr>
          <p:spPr>
            <a:xfrm rot="10800000">
              <a:off x="3380967" y="945062"/>
              <a:ext cx="108496" cy="93700"/>
            </a:xfrm>
            <a:prstGeom prst="triangle">
              <a:avLst/>
            </a:prstGeom>
            <a:solidFill>
              <a:srgbClr val="022826"/>
            </a:solidFill>
            <a:ln>
              <a:solidFill>
                <a:srgbClr val="02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3" name="Conector recto 46">
              <a:extLst>
                <a:ext uri="{FF2B5EF4-FFF2-40B4-BE49-F238E27FC236}">
                  <a16:creationId xmlns:a16="http://schemas.microsoft.com/office/drawing/2014/main" id="{507E000E-9003-DBE1-63F4-F0218EE46F80}"/>
                </a:ext>
              </a:extLst>
            </p:cNvPr>
            <p:cNvCxnSpPr/>
            <p:nvPr/>
          </p:nvCxnSpPr>
          <p:spPr>
            <a:xfrm rot="10800000">
              <a:off x="3435215" y="723006"/>
              <a:ext cx="0" cy="266308"/>
            </a:xfrm>
            <a:prstGeom prst="line">
              <a:avLst/>
            </a:prstGeom>
            <a:solidFill>
              <a:srgbClr val="022826"/>
            </a:solidFill>
            <a:ln w="12700">
              <a:solidFill>
                <a:srgbClr val="022826"/>
              </a:solidFill>
              <a:prstDash val="dash"/>
            </a:ln>
          </p:spPr>
          <p:style>
            <a:lnRef idx="1">
              <a:schemeClr val="accent1"/>
            </a:lnRef>
            <a:fillRef idx="0">
              <a:schemeClr val="accent1"/>
            </a:fillRef>
            <a:effectRef idx="0">
              <a:schemeClr val="accent1"/>
            </a:effectRef>
            <a:fontRef idx="minor">
              <a:schemeClr val="tx1"/>
            </a:fontRef>
          </p:style>
        </p:cxnSp>
        <p:sp>
          <p:nvSpPr>
            <p:cNvPr id="344" name="Triángulo isósceles 49">
              <a:extLst>
                <a:ext uri="{FF2B5EF4-FFF2-40B4-BE49-F238E27FC236}">
                  <a16:creationId xmlns:a16="http://schemas.microsoft.com/office/drawing/2014/main" id="{6A7178FB-AC4B-E46B-46A3-AF5EFB280CA1}"/>
                </a:ext>
              </a:extLst>
            </p:cNvPr>
            <p:cNvSpPr/>
            <p:nvPr/>
          </p:nvSpPr>
          <p:spPr>
            <a:xfrm rot="16200000">
              <a:off x="7576426" y="5577441"/>
              <a:ext cx="128085" cy="95851"/>
            </a:xfrm>
            <a:prstGeom prst="triangle">
              <a:avLst/>
            </a:prstGeom>
            <a:solidFill>
              <a:srgbClr val="022826"/>
            </a:solidFill>
            <a:ln>
              <a:solidFill>
                <a:srgbClr val="02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5" name="Conector recto 51">
              <a:extLst>
                <a:ext uri="{FF2B5EF4-FFF2-40B4-BE49-F238E27FC236}">
                  <a16:creationId xmlns:a16="http://schemas.microsoft.com/office/drawing/2014/main" id="{A0E4B14A-7F36-E641-FF63-F7CB255F2927}"/>
                </a:ext>
              </a:extLst>
            </p:cNvPr>
            <p:cNvCxnSpPr/>
            <p:nvPr/>
          </p:nvCxnSpPr>
          <p:spPr>
            <a:xfrm rot="16200000">
              <a:off x="7779336" y="5865077"/>
              <a:ext cx="0" cy="272420"/>
            </a:xfrm>
            <a:prstGeom prst="line">
              <a:avLst/>
            </a:prstGeom>
            <a:solidFill>
              <a:srgbClr val="022826"/>
            </a:solidFill>
            <a:ln w="12700">
              <a:solidFill>
                <a:srgbClr val="022826"/>
              </a:solidFill>
              <a:prstDash val="dash"/>
            </a:ln>
          </p:spPr>
          <p:style>
            <a:lnRef idx="1">
              <a:schemeClr val="accent1"/>
            </a:lnRef>
            <a:fillRef idx="0">
              <a:schemeClr val="accent1"/>
            </a:fillRef>
            <a:effectRef idx="0">
              <a:schemeClr val="accent1"/>
            </a:effectRef>
            <a:fontRef idx="minor">
              <a:schemeClr val="tx1"/>
            </a:fontRef>
          </p:style>
        </p:cxnSp>
        <p:sp>
          <p:nvSpPr>
            <p:cNvPr id="346" name="Marcador de contenido 2">
              <a:extLst>
                <a:ext uri="{FF2B5EF4-FFF2-40B4-BE49-F238E27FC236}">
                  <a16:creationId xmlns:a16="http://schemas.microsoft.com/office/drawing/2014/main" id="{AA9BAD16-EEAB-7A48-F327-F6330CA71303}"/>
                </a:ext>
              </a:extLst>
            </p:cNvPr>
            <p:cNvSpPr txBox="1">
              <a:spLocks/>
            </p:cNvSpPr>
            <p:nvPr/>
          </p:nvSpPr>
          <p:spPr>
            <a:xfrm>
              <a:off x="7934339" y="5026068"/>
              <a:ext cx="1137425" cy="663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Lliure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circulació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persones (limitada          per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l’AA</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7" name="Rectángulo redondeado 193">
              <a:extLst>
                <a:ext uri="{FF2B5EF4-FFF2-40B4-BE49-F238E27FC236}">
                  <a16:creationId xmlns:a16="http://schemas.microsoft.com/office/drawing/2014/main" id="{76B64445-594E-F4C3-8AB5-CA40C4E612AE}"/>
                </a:ext>
              </a:extLst>
            </p:cNvPr>
            <p:cNvSpPr/>
            <p:nvPr/>
          </p:nvSpPr>
          <p:spPr>
            <a:xfrm>
              <a:off x="7923686" y="5005159"/>
              <a:ext cx="1177020" cy="729814"/>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8" name="Marcador de contenido 2">
              <a:extLst>
                <a:ext uri="{FF2B5EF4-FFF2-40B4-BE49-F238E27FC236}">
                  <a16:creationId xmlns:a16="http://schemas.microsoft.com/office/drawing/2014/main" id="{17084FCD-BAA8-76D5-4EA9-DAD1BC67CC58}"/>
                </a:ext>
              </a:extLst>
            </p:cNvPr>
            <p:cNvSpPr txBox="1">
              <a:spLocks/>
            </p:cNvSpPr>
            <p:nvPr/>
          </p:nvSpPr>
          <p:spPr>
            <a:xfrm>
              <a:off x="7974337" y="5889246"/>
              <a:ext cx="1094261" cy="444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Lliure</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circulació</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capitals</a:t>
              </a:r>
              <a:endPar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sp>
          <p:nvSpPr>
            <p:cNvPr id="349" name="Rectángulo redondeado 196">
              <a:extLst>
                <a:ext uri="{FF2B5EF4-FFF2-40B4-BE49-F238E27FC236}">
                  <a16:creationId xmlns:a16="http://schemas.microsoft.com/office/drawing/2014/main" id="{EE56196E-AEEA-DB7D-5B5F-B741BFA517F7}"/>
                </a:ext>
              </a:extLst>
            </p:cNvPr>
            <p:cNvSpPr/>
            <p:nvPr/>
          </p:nvSpPr>
          <p:spPr>
            <a:xfrm>
              <a:off x="7923685" y="5874482"/>
              <a:ext cx="1177020" cy="429405"/>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0" name="Triángulo isósceles 62">
              <a:extLst>
                <a:ext uri="{FF2B5EF4-FFF2-40B4-BE49-F238E27FC236}">
                  <a16:creationId xmlns:a16="http://schemas.microsoft.com/office/drawing/2014/main" id="{6B82018B-7361-D380-579C-4AEADFFDB360}"/>
                </a:ext>
              </a:extLst>
            </p:cNvPr>
            <p:cNvSpPr/>
            <p:nvPr/>
          </p:nvSpPr>
          <p:spPr>
            <a:xfrm rot="16200000">
              <a:off x="7576426" y="5953362"/>
              <a:ext cx="128085" cy="95851"/>
            </a:xfrm>
            <a:prstGeom prst="triangle">
              <a:avLst/>
            </a:prstGeom>
            <a:solidFill>
              <a:srgbClr val="022826"/>
            </a:solidFill>
            <a:ln>
              <a:solidFill>
                <a:srgbClr val="02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1" name="Conector recto 63">
              <a:extLst>
                <a:ext uri="{FF2B5EF4-FFF2-40B4-BE49-F238E27FC236}">
                  <a16:creationId xmlns:a16="http://schemas.microsoft.com/office/drawing/2014/main" id="{C19D037E-9A00-178F-BF4A-AF81F5BAED0E}"/>
                </a:ext>
              </a:extLst>
            </p:cNvPr>
            <p:cNvCxnSpPr/>
            <p:nvPr/>
          </p:nvCxnSpPr>
          <p:spPr>
            <a:xfrm rot="16200000">
              <a:off x="7779336" y="5489156"/>
              <a:ext cx="0" cy="272420"/>
            </a:xfrm>
            <a:prstGeom prst="line">
              <a:avLst/>
            </a:prstGeom>
            <a:solidFill>
              <a:srgbClr val="022826"/>
            </a:solidFill>
            <a:ln w="12700">
              <a:solidFill>
                <a:srgbClr val="022826"/>
              </a:solidFill>
              <a:prstDash val="dash"/>
            </a:ln>
          </p:spPr>
          <p:style>
            <a:lnRef idx="1">
              <a:schemeClr val="accent1"/>
            </a:lnRef>
            <a:fillRef idx="0">
              <a:schemeClr val="accent1"/>
            </a:fillRef>
            <a:effectRef idx="0">
              <a:schemeClr val="accent1"/>
            </a:effectRef>
            <a:fontRef idx="minor">
              <a:schemeClr val="tx1"/>
            </a:fontRef>
          </p:style>
        </p:cxnSp>
        <p:sp>
          <p:nvSpPr>
            <p:cNvPr id="352" name="Marcador de contenido 2">
              <a:extLst>
                <a:ext uri="{FF2B5EF4-FFF2-40B4-BE49-F238E27FC236}">
                  <a16:creationId xmlns:a16="http://schemas.microsoft.com/office/drawing/2014/main" id="{B88A023E-F9DD-10E5-F232-9E0A099CBBE3}"/>
                </a:ext>
              </a:extLst>
            </p:cNvPr>
            <p:cNvSpPr txBox="1">
              <a:spLocks/>
            </p:cNvSpPr>
            <p:nvPr/>
          </p:nvSpPr>
          <p:spPr>
            <a:xfrm>
              <a:off x="3964145" y="2056453"/>
              <a:ext cx="1088123" cy="424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Barreres</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resulatòries</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3" name="Rectángulo redondeado 168">
              <a:extLst>
                <a:ext uri="{FF2B5EF4-FFF2-40B4-BE49-F238E27FC236}">
                  <a16:creationId xmlns:a16="http://schemas.microsoft.com/office/drawing/2014/main" id="{80B73885-706D-8E28-367F-C68318C3AD33}"/>
                </a:ext>
              </a:extLst>
            </p:cNvPr>
            <p:cNvSpPr/>
            <p:nvPr/>
          </p:nvSpPr>
          <p:spPr>
            <a:xfrm>
              <a:off x="3957080" y="2032377"/>
              <a:ext cx="1099606" cy="414064"/>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54" name="Conector recto 69">
              <a:extLst>
                <a:ext uri="{FF2B5EF4-FFF2-40B4-BE49-F238E27FC236}">
                  <a16:creationId xmlns:a16="http://schemas.microsoft.com/office/drawing/2014/main" id="{D8EB6ADD-AD61-6467-199E-6290875FF570}"/>
                </a:ext>
              </a:extLst>
            </p:cNvPr>
            <p:cNvCxnSpPr/>
            <p:nvPr/>
          </p:nvCxnSpPr>
          <p:spPr>
            <a:xfrm rot="5400000">
              <a:off x="5174259" y="2113008"/>
              <a:ext cx="0" cy="243981"/>
            </a:xfrm>
            <a:prstGeom prst="line">
              <a:avLst/>
            </a:prstGeom>
            <a:solidFill>
              <a:srgbClr val="022826"/>
            </a:solidFill>
            <a:ln w="12700">
              <a:solidFill>
                <a:srgbClr val="022826"/>
              </a:solidFill>
              <a:prstDash val="dash"/>
            </a:ln>
          </p:spPr>
          <p:style>
            <a:lnRef idx="1">
              <a:schemeClr val="accent1"/>
            </a:lnRef>
            <a:fillRef idx="0">
              <a:schemeClr val="accent1"/>
            </a:fillRef>
            <a:effectRef idx="0">
              <a:schemeClr val="accent1"/>
            </a:effectRef>
            <a:fontRef idx="minor">
              <a:schemeClr val="tx1"/>
            </a:fontRef>
          </p:style>
        </p:cxnSp>
        <p:sp>
          <p:nvSpPr>
            <p:cNvPr id="355" name="Triángulo isósceles 70">
              <a:extLst>
                <a:ext uri="{FF2B5EF4-FFF2-40B4-BE49-F238E27FC236}">
                  <a16:creationId xmlns:a16="http://schemas.microsoft.com/office/drawing/2014/main" id="{B61F7957-05B0-7723-8799-24124B8E697B}"/>
                </a:ext>
              </a:extLst>
            </p:cNvPr>
            <p:cNvSpPr/>
            <p:nvPr/>
          </p:nvSpPr>
          <p:spPr>
            <a:xfrm rot="5400000">
              <a:off x="5237843" y="2192076"/>
              <a:ext cx="121572" cy="85844"/>
            </a:xfrm>
            <a:prstGeom prst="triangle">
              <a:avLst/>
            </a:prstGeom>
            <a:solidFill>
              <a:srgbClr val="022826"/>
            </a:solidFill>
            <a:ln>
              <a:solidFill>
                <a:srgbClr val="022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 name="CuadroTexto 80">
              <a:extLst>
                <a:ext uri="{FF2B5EF4-FFF2-40B4-BE49-F238E27FC236}">
                  <a16:creationId xmlns:a16="http://schemas.microsoft.com/office/drawing/2014/main" id="{FD73B0AA-7A9C-AA26-BFB1-D90649F3C75C}"/>
                </a:ext>
              </a:extLst>
            </p:cNvPr>
            <p:cNvSpPr txBox="1"/>
            <p:nvPr/>
          </p:nvSpPr>
          <p:spPr>
            <a:xfrm>
              <a:off x="1445247" y="6411276"/>
              <a:ext cx="1807737" cy="254493"/>
            </a:xfrm>
            <a:prstGeom prst="rect">
              <a:avLst/>
            </a:prstGeom>
          </p:spPr>
          <p:txBody>
            <a:bodyPr vert="horz" lIns="91440" tIns="45720" rIns="91440" bIns="45720" rtlCol="0">
              <a:noAutofit/>
            </a:bodyPr>
            <a:lstStyle>
              <a:defPPr>
                <a:defRPr lang="es-ES"/>
              </a:defPPr>
              <a:lvl1pPr indent="0">
                <a:lnSpc>
                  <a:spcPct val="90000"/>
                </a:lnSpc>
                <a:spcBef>
                  <a:spcPts val="1000"/>
                </a:spcBef>
                <a:buFont typeface="Arial" panose="020B0604020202020204" pitchFamily="34" charset="0"/>
                <a:buNone/>
                <a:defRPr sz="900">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Serveis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d’activitats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administratives i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serveis</a:t>
              </a:r>
              <a:r>
                <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a:t>
              </a:r>
              <a:r>
                <a:rPr kumimoji="0" lang="es-ES" sz="8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auxiliars</a:t>
              </a:r>
              <a:endParaRPr kumimoji="0" lang="es-ES" sz="8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grpSp>
      <p:sp>
        <p:nvSpPr>
          <p:cNvPr id="383" name="Rectángulo redondeado 200">
            <a:extLst>
              <a:ext uri="{FF2B5EF4-FFF2-40B4-BE49-F238E27FC236}">
                <a16:creationId xmlns:a16="http://schemas.microsoft.com/office/drawing/2014/main" id="{02C139F5-05D9-141F-E304-99B02F4E0885}"/>
              </a:ext>
            </a:extLst>
          </p:cNvPr>
          <p:cNvSpPr/>
          <p:nvPr/>
        </p:nvSpPr>
        <p:spPr>
          <a:xfrm>
            <a:off x="132762" y="5983572"/>
            <a:ext cx="2008275" cy="317273"/>
          </a:xfrm>
          <a:prstGeom prst="roundRect">
            <a:avLst/>
          </a:prstGeom>
          <a:solidFill>
            <a:srgbClr val="006666"/>
          </a:solidFill>
          <a:ln>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4" name="Marcador de contenido 2">
            <a:extLst>
              <a:ext uri="{FF2B5EF4-FFF2-40B4-BE49-F238E27FC236}">
                <a16:creationId xmlns:a16="http://schemas.microsoft.com/office/drawing/2014/main" id="{41F347EC-1C28-FA9E-2CBD-CB54A7F70F9F}"/>
              </a:ext>
            </a:extLst>
          </p:cNvPr>
          <p:cNvSpPr txBox="1">
            <a:spLocks/>
          </p:cNvSpPr>
          <p:nvPr/>
        </p:nvSpPr>
        <p:spPr>
          <a:xfrm>
            <a:off x="80513" y="5559844"/>
            <a:ext cx="2060525"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Llegenda</a:t>
            </a: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85" name="Conector recto 72">
            <a:extLst>
              <a:ext uri="{FF2B5EF4-FFF2-40B4-BE49-F238E27FC236}">
                <a16:creationId xmlns:a16="http://schemas.microsoft.com/office/drawing/2014/main" id="{00C794E9-50FB-6C77-B071-ABA7A7CCC1B6}"/>
              </a:ext>
            </a:extLst>
          </p:cNvPr>
          <p:cNvCxnSpPr>
            <a:cxnSpLocks/>
          </p:cNvCxnSpPr>
          <p:nvPr/>
        </p:nvCxnSpPr>
        <p:spPr>
          <a:xfrm>
            <a:off x="139454" y="5823563"/>
            <a:ext cx="1942642" cy="0"/>
          </a:xfrm>
          <a:prstGeom prst="line">
            <a:avLst/>
          </a:prstGeom>
          <a:ln w="12700">
            <a:solidFill>
              <a:srgbClr val="056F6A"/>
            </a:solidFill>
          </a:ln>
        </p:spPr>
        <p:style>
          <a:lnRef idx="1">
            <a:schemeClr val="accent1"/>
          </a:lnRef>
          <a:fillRef idx="0">
            <a:schemeClr val="accent1"/>
          </a:fillRef>
          <a:effectRef idx="0">
            <a:schemeClr val="accent1"/>
          </a:effectRef>
          <a:fontRef idx="minor">
            <a:schemeClr val="tx1"/>
          </a:fontRef>
        </p:style>
      </p:cxnSp>
      <p:sp>
        <p:nvSpPr>
          <p:cNvPr id="386" name="Marcador de contenido 2">
            <a:extLst>
              <a:ext uri="{FF2B5EF4-FFF2-40B4-BE49-F238E27FC236}">
                <a16:creationId xmlns:a16="http://schemas.microsoft.com/office/drawing/2014/main" id="{0E469D11-40A1-F59E-BBD3-7F82380874C1}"/>
              </a:ext>
            </a:extLst>
          </p:cNvPr>
          <p:cNvSpPr txBox="1">
            <a:spLocks/>
          </p:cNvSpPr>
          <p:nvPr/>
        </p:nvSpPr>
        <p:spPr>
          <a:xfrm>
            <a:off x="116088" y="6038451"/>
            <a:ext cx="2060525"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Variables afectades </a:t>
            </a:r>
            <a:r>
              <a:rPr kumimoji="0" lang="es-ES" sz="1000" b="0"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directament</a:t>
            </a:r>
            <a:endParaRPr kumimoji="0" lang="ca-E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7" name="Marcador de contenido 2">
            <a:extLst>
              <a:ext uri="{FF2B5EF4-FFF2-40B4-BE49-F238E27FC236}">
                <a16:creationId xmlns:a16="http://schemas.microsoft.com/office/drawing/2014/main" id="{984B4ADC-AEDB-E5C4-CCFD-4F5FC309EFEC}"/>
              </a:ext>
            </a:extLst>
          </p:cNvPr>
          <p:cNvSpPr txBox="1">
            <a:spLocks/>
          </p:cNvSpPr>
          <p:nvPr/>
        </p:nvSpPr>
        <p:spPr>
          <a:xfrm>
            <a:off x="146146" y="6451215"/>
            <a:ext cx="2060525" cy="283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Shock de </a:t>
            </a:r>
            <a:r>
              <a:rPr kumimoji="0" lang="es-ES" sz="1000" b="0" i="0" u="none" strike="noStrike" kern="1200" cap="none" spc="0" normalizeH="0" baseline="0" noProof="0" dirty="0" err="1">
                <a:ln>
                  <a:noFill/>
                </a:ln>
                <a:solidFill>
                  <a:prstClr val="black"/>
                </a:solidFill>
                <a:effectLst/>
                <a:uLnTx/>
                <a:uFillTx/>
                <a:latin typeface="Roboto" pitchFamily="2" charset="0"/>
                <a:ea typeface="Roboto" pitchFamily="2" charset="0"/>
                <a:cs typeface="+mn-cs"/>
              </a:rPr>
              <a:t>l’AA</a:t>
            </a:r>
            <a:endParaRPr kumimoji="0" lang="ca-ES" sz="1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8" name="Rectángulo redondeado 205">
            <a:extLst>
              <a:ext uri="{FF2B5EF4-FFF2-40B4-BE49-F238E27FC236}">
                <a16:creationId xmlns:a16="http://schemas.microsoft.com/office/drawing/2014/main" id="{766F0FCA-07B5-96B2-A8FB-DF6DFBF5DFC2}"/>
              </a:ext>
            </a:extLst>
          </p:cNvPr>
          <p:cNvSpPr/>
          <p:nvPr/>
        </p:nvSpPr>
        <p:spPr>
          <a:xfrm>
            <a:off x="139454" y="6410219"/>
            <a:ext cx="1022325" cy="317273"/>
          </a:xfrm>
          <a:prstGeom prst="roundRect">
            <a:avLst/>
          </a:prstGeom>
          <a:noFill/>
          <a:ln>
            <a:solidFill>
              <a:srgbClr val="0228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9" name="Rectangle 388">
            <a:extLst>
              <a:ext uri="{FF2B5EF4-FFF2-40B4-BE49-F238E27FC236}">
                <a16:creationId xmlns:a16="http://schemas.microsoft.com/office/drawing/2014/main" id="{B3D66FCA-F48F-0CA0-3277-B1BD357A7D93}"/>
              </a:ext>
            </a:extLst>
          </p:cNvPr>
          <p:cNvSpPr/>
          <p:nvPr/>
        </p:nvSpPr>
        <p:spPr>
          <a:xfrm>
            <a:off x="146146" y="836611"/>
            <a:ext cx="2621421" cy="19739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Model MEGA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Funcionament </a:t>
            </a:r>
            <a:r>
              <a:rPr lang="ca-ES" sz="2400" dirty="0">
                <a:solidFill>
                  <a:prstClr val="black">
                    <a:lumMod val="85000"/>
                    <a:lumOff val="15000"/>
                  </a:prstClr>
                </a:solidFill>
                <a:latin typeface="Calibri" panose="020F0502020204030204"/>
              </a:rPr>
              <a:t>(impacte de l’AA)</a:t>
            </a:r>
            <a:endParaRPr kumimoji="0" lang="ca-ES" sz="24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390" name="Rectangle 389">
            <a:extLst>
              <a:ext uri="{FF2B5EF4-FFF2-40B4-BE49-F238E27FC236}">
                <a16:creationId xmlns:a16="http://schemas.microsoft.com/office/drawing/2014/main" id="{EA775222-A65F-0B4B-171B-42FB7F63A129}"/>
              </a:ext>
            </a:extLst>
          </p:cNvPr>
          <p:cNvSpPr/>
          <p:nvPr/>
        </p:nvSpPr>
        <p:spPr>
          <a:xfrm>
            <a:off x="10397111" y="305418"/>
            <a:ext cx="1682268" cy="7728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24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1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3" grpId="0" animBg="1"/>
      <p:bldP spid="384" grpId="0"/>
      <p:bldP spid="386" grpId="0"/>
      <p:bldP spid="387" grpId="0"/>
      <p:bldP spid="388" grpId="0" animBg="1"/>
      <p:bldP spid="389" grpId="0" animBg="1"/>
      <p:bldP spid="39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5BE932-6F52-B01A-E7E1-59B4DCB4F794}"/>
              </a:ext>
            </a:extLst>
          </p:cNvPr>
          <p:cNvPicPr>
            <a:picLocks noChangeAspect="1"/>
          </p:cNvPicPr>
          <p:nvPr/>
        </p:nvPicPr>
        <p:blipFill>
          <a:blip r:embed="rId2"/>
          <a:stretch>
            <a:fillRect/>
          </a:stretch>
        </p:blipFill>
        <p:spPr>
          <a:xfrm>
            <a:off x="-865290" y="1447863"/>
            <a:ext cx="6388100" cy="4978400"/>
          </a:xfrm>
          <a:prstGeom prst="rect">
            <a:avLst/>
          </a:prstGeom>
        </p:spPr>
      </p:pic>
      <p:sp>
        <p:nvSpPr>
          <p:cNvPr id="4" name="TextBox 3">
            <a:extLst>
              <a:ext uri="{FF2B5EF4-FFF2-40B4-BE49-F238E27FC236}">
                <a16:creationId xmlns:a16="http://schemas.microsoft.com/office/drawing/2014/main" id="{0B6BA8E8-2229-BC8C-0639-0591BB40159E}"/>
              </a:ext>
            </a:extLst>
          </p:cNvPr>
          <p:cNvSpPr txBox="1"/>
          <p:nvPr/>
        </p:nvSpPr>
        <p:spPr>
          <a:xfrm>
            <a:off x="5600700" y="3021597"/>
            <a:ext cx="6591300" cy="523220"/>
          </a:xfrm>
          <a:prstGeom prst="rect">
            <a:avLst/>
          </a:prstGeom>
          <a:noFill/>
        </p:spPr>
        <p:txBody>
          <a:bodyPr wrap="square">
            <a:spAutoFit/>
          </a:bodyPr>
          <a:lstStyle/>
          <a:p>
            <a:r>
              <a:rPr lang="ca-ES" sz="2800" b="1" dirty="0"/>
              <a:t>3. </a:t>
            </a:r>
            <a:r>
              <a:rPr lang="ca-ES" sz="2800" b="1" dirty="0">
                <a:solidFill>
                  <a:schemeClr val="bg1"/>
                </a:solidFill>
              </a:rPr>
              <a:t>Anàlisi de l’abast de l’acord</a:t>
            </a:r>
            <a:endParaRPr lang="ca-ES" sz="2800" dirty="0">
              <a:solidFill>
                <a:schemeClr val="bg1"/>
              </a:solidFill>
            </a:endParaRPr>
          </a:p>
        </p:txBody>
      </p:sp>
    </p:spTree>
    <p:extLst>
      <p:ext uri="{BB962C8B-B14F-4D97-AF65-F5344CB8AC3E}">
        <p14:creationId xmlns:p14="http://schemas.microsoft.com/office/powerpoint/2010/main" val="2746393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Pàgines</a:t>
            </a:r>
          </a:p>
        </p:txBody>
      </p:sp>
      <p:pic>
        <p:nvPicPr>
          <p:cNvPr id="6" name="Picture 5">
            <a:extLst>
              <a:ext uri="{FF2B5EF4-FFF2-40B4-BE49-F238E27FC236}">
                <a16:creationId xmlns:a16="http://schemas.microsoft.com/office/drawing/2014/main" id="{0D3318B2-48AD-3FEC-9345-8742EB146169}"/>
              </a:ext>
            </a:extLst>
          </p:cNvPr>
          <p:cNvPicPr>
            <a:picLocks noChangeAspect="1"/>
          </p:cNvPicPr>
          <p:nvPr/>
        </p:nvPicPr>
        <p:blipFill>
          <a:blip r:embed="rId3"/>
          <a:stretch>
            <a:fillRect/>
          </a:stretch>
        </p:blipFill>
        <p:spPr>
          <a:xfrm>
            <a:off x="1581106" y="1042973"/>
            <a:ext cx="5212646" cy="3195651"/>
          </a:xfrm>
          <a:prstGeom prst="rect">
            <a:avLst/>
          </a:prstGeom>
        </p:spPr>
      </p:pic>
      <p:pic>
        <p:nvPicPr>
          <p:cNvPr id="8" name="Picture 7">
            <a:extLst>
              <a:ext uri="{FF2B5EF4-FFF2-40B4-BE49-F238E27FC236}">
                <a16:creationId xmlns:a16="http://schemas.microsoft.com/office/drawing/2014/main" id="{5C2A060B-600F-E8CE-7B8E-1BC3A33A50ED}"/>
              </a:ext>
            </a:extLst>
          </p:cNvPr>
          <p:cNvPicPr>
            <a:picLocks noChangeAspect="1"/>
          </p:cNvPicPr>
          <p:nvPr/>
        </p:nvPicPr>
        <p:blipFill>
          <a:blip r:embed="rId4"/>
          <a:stretch>
            <a:fillRect/>
          </a:stretch>
        </p:blipFill>
        <p:spPr>
          <a:xfrm>
            <a:off x="6865100" y="1042973"/>
            <a:ext cx="5036403" cy="5517101"/>
          </a:xfrm>
          <a:prstGeom prst="rect">
            <a:avLst/>
          </a:prstGeom>
        </p:spPr>
      </p:pic>
    </p:spTree>
    <p:extLst>
      <p:ext uri="{BB962C8B-B14F-4D97-AF65-F5344CB8AC3E}">
        <p14:creationId xmlns:p14="http://schemas.microsoft.com/office/powerpoint/2010/main" val="3835515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Actes jurídics</a:t>
            </a:r>
          </a:p>
        </p:txBody>
      </p:sp>
      <p:pic>
        <p:nvPicPr>
          <p:cNvPr id="4" name="Picture 3">
            <a:extLst>
              <a:ext uri="{FF2B5EF4-FFF2-40B4-BE49-F238E27FC236}">
                <a16:creationId xmlns:a16="http://schemas.microsoft.com/office/drawing/2014/main" id="{6D877A81-E7F1-AEFC-0539-44BB6B7A3BC4}"/>
              </a:ext>
            </a:extLst>
          </p:cNvPr>
          <p:cNvPicPr>
            <a:picLocks noChangeAspect="1"/>
          </p:cNvPicPr>
          <p:nvPr/>
        </p:nvPicPr>
        <p:blipFill>
          <a:blip r:embed="rId3"/>
          <a:stretch>
            <a:fillRect/>
          </a:stretch>
        </p:blipFill>
        <p:spPr>
          <a:xfrm>
            <a:off x="80514" y="1152524"/>
            <a:ext cx="2716416" cy="1750579"/>
          </a:xfrm>
          <a:prstGeom prst="rect">
            <a:avLst/>
          </a:prstGeom>
        </p:spPr>
      </p:pic>
      <p:pic>
        <p:nvPicPr>
          <p:cNvPr id="7" name="Picture 6">
            <a:extLst>
              <a:ext uri="{FF2B5EF4-FFF2-40B4-BE49-F238E27FC236}">
                <a16:creationId xmlns:a16="http://schemas.microsoft.com/office/drawing/2014/main" id="{0E1540BC-95B4-1B25-B358-875EF6D228D2}"/>
              </a:ext>
            </a:extLst>
          </p:cNvPr>
          <p:cNvPicPr>
            <a:picLocks noChangeAspect="1"/>
          </p:cNvPicPr>
          <p:nvPr/>
        </p:nvPicPr>
        <p:blipFill>
          <a:blip r:embed="rId4"/>
          <a:stretch>
            <a:fillRect/>
          </a:stretch>
        </p:blipFill>
        <p:spPr>
          <a:xfrm>
            <a:off x="7948817" y="1152524"/>
            <a:ext cx="4162669" cy="5705475"/>
          </a:xfrm>
          <a:prstGeom prst="rect">
            <a:avLst/>
          </a:prstGeom>
        </p:spPr>
      </p:pic>
      <p:pic>
        <p:nvPicPr>
          <p:cNvPr id="10" name="Picture 9">
            <a:extLst>
              <a:ext uri="{FF2B5EF4-FFF2-40B4-BE49-F238E27FC236}">
                <a16:creationId xmlns:a16="http://schemas.microsoft.com/office/drawing/2014/main" id="{62620A0F-5FAB-DBEA-02A3-314CD9B66AA7}"/>
              </a:ext>
            </a:extLst>
          </p:cNvPr>
          <p:cNvPicPr>
            <a:picLocks noChangeAspect="1"/>
          </p:cNvPicPr>
          <p:nvPr/>
        </p:nvPicPr>
        <p:blipFill>
          <a:blip r:embed="rId5"/>
          <a:stretch>
            <a:fillRect/>
          </a:stretch>
        </p:blipFill>
        <p:spPr>
          <a:xfrm>
            <a:off x="2897526" y="2107046"/>
            <a:ext cx="4950694" cy="4750954"/>
          </a:xfrm>
          <a:prstGeom prst="rect">
            <a:avLst/>
          </a:prstGeom>
        </p:spPr>
      </p:pic>
    </p:spTree>
    <p:extLst>
      <p:ext uri="{BB962C8B-B14F-4D97-AF65-F5344CB8AC3E}">
        <p14:creationId xmlns:p14="http://schemas.microsoft.com/office/powerpoint/2010/main" val="25354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Cabal </a:t>
            </a:r>
            <a:r>
              <a:rPr lang="ca-ES" sz="2800" i="1" dirty="0">
                <a:solidFill>
                  <a:prstClr val="black">
                    <a:lumMod val="85000"/>
                    <a:lumOff val="15000"/>
                  </a:prstClr>
                </a:solidFill>
                <a:latin typeface="Calibri" panose="020F0502020204030204"/>
              </a:rPr>
              <a:t>full </a:t>
            </a:r>
            <a:r>
              <a:rPr lang="ca-ES" sz="2800" dirty="0">
                <a:solidFill>
                  <a:prstClr val="black">
                    <a:lumMod val="85000"/>
                    <a:lumOff val="15000"/>
                  </a:prstClr>
                </a:solidFill>
                <a:latin typeface="Calibri" panose="020F0502020204030204"/>
              </a:rPr>
              <a:t>UE vs. AA</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ndParaRPr>
          </a:p>
        </p:txBody>
      </p:sp>
      <p:pic>
        <p:nvPicPr>
          <p:cNvPr id="4" name="Picture 3">
            <a:extLst>
              <a:ext uri="{FF2B5EF4-FFF2-40B4-BE49-F238E27FC236}">
                <a16:creationId xmlns:a16="http://schemas.microsoft.com/office/drawing/2014/main" id="{987D75BE-C4A0-5723-3DB0-C049E4DD57A4}"/>
              </a:ext>
            </a:extLst>
          </p:cNvPr>
          <p:cNvPicPr>
            <a:picLocks noChangeAspect="1"/>
          </p:cNvPicPr>
          <p:nvPr/>
        </p:nvPicPr>
        <p:blipFill>
          <a:blip r:embed="rId3"/>
          <a:stretch>
            <a:fillRect/>
          </a:stretch>
        </p:blipFill>
        <p:spPr>
          <a:xfrm>
            <a:off x="7362824" y="849746"/>
            <a:ext cx="4429125" cy="6009104"/>
          </a:xfrm>
          <a:prstGeom prst="rect">
            <a:avLst/>
          </a:prstGeom>
        </p:spPr>
      </p:pic>
      <p:pic>
        <p:nvPicPr>
          <p:cNvPr id="5" name="Picture 4" descr="A group of people standing on a destroyed vehicle&#10;&#10;Description automatically generated">
            <a:extLst>
              <a:ext uri="{FF2B5EF4-FFF2-40B4-BE49-F238E27FC236}">
                <a16:creationId xmlns:a16="http://schemas.microsoft.com/office/drawing/2014/main" id="{E2E2C88B-FB94-ADAD-C207-625E0313BA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5" y="973455"/>
            <a:ext cx="5030064" cy="2217420"/>
          </a:xfrm>
          <a:prstGeom prst="rect">
            <a:avLst/>
          </a:prstGeom>
          <a:noFill/>
          <a:ln>
            <a:noFill/>
          </a:ln>
        </p:spPr>
      </p:pic>
      <p:pic>
        <p:nvPicPr>
          <p:cNvPr id="7" name="Picture 6" descr="A screenshot of a computer&#10;&#10;Description automatically generated">
            <a:extLst>
              <a:ext uri="{FF2B5EF4-FFF2-40B4-BE49-F238E27FC236}">
                <a16:creationId xmlns:a16="http://schemas.microsoft.com/office/drawing/2014/main" id="{29BC08CA-B758-8439-22CB-B9E37A9804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9801" y="3190875"/>
            <a:ext cx="4410075" cy="1760220"/>
          </a:xfrm>
          <a:prstGeom prst="rect">
            <a:avLst/>
          </a:prstGeom>
          <a:noFill/>
          <a:ln>
            <a:noFill/>
          </a:ln>
        </p:spPr>
      </p:pic>
      <p:pic>
        <p:nvPicPr>
          <p:cNvPr id="9" name="Picture 8" descr="A grey background with white text&#10;&#10;Description automatically generated">
            <a:extLst>
              <a:ext uri="{FF2B5EF4-FFF2-40B4-BE49-F238E27FC236}">
                <a16:creationId xmlns:a16="http://schemas.microsoft.com/office/drawing/2014/main" id="{50957DE6-7E99-4CE4-7514-9740E2EA580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50" y="3098965"/>
            <a:ext cx="2286000" cy="1510665"/>
          </a:xfrm>
          <a:prstGeom prst="rect">
            <a:avLst/>
          </a:prstGeom>
          <a:noFill/>
          <a:ln>
            <a:noFill/>
          </a:ln>
        </p:spPr>
      </p:pic>
      <p:pic>
        <p:nvPicPr>
          <p:cNvPr id="10" name="Picture 9" descr="A truck on the road&#10;&#10;Description automatically generated">
            <a:extLst>
              <a:ext uri="{FF2B5EF4-FFF2-40B4-BE49-F238E27FC236}">
                <a16:creationId xmlns:a16="http://schemas.microsoft.com/office/drawing/2014/main" id="{C13D6BCC-6954-FAEE-CDD5-EBC53B37237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65" y="5019840"/>
            <a:ext cx="4391025" cy="1807210"/>
          </a:xfrm>
          <a:prstGeom prst="rect">
            <a:avLst/>
          </a:prstGeom>
          <a:noFill/>
          <a:ln>
            <a:noFill/>
          </a:ln>
        </p:spPr>
      </p:pic>
      <p:pic>
        <p:nvPicPr>
          <p:cNvPr id="11" name="Picture 10" descr="A close-up of a sign&#10;&#10;Description automatically generated">
            <a:extLst>
              <a:ext uri="{FF2B5EF4-FFF2-40B4-BE49-F238E27FC236}">
                <a16:creationId xmlns:a16="http://schemas.microsoft.com/office/drawing/2014/main" id="{81258FDA-EC08-8F78-2139-A6535FBAF88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0212" y="1080453"/>
            <a:ext cx="4867275" cy="1325245"/>
          </a:xfrm>
          <a:prstGeom prst="rect">
            <a:avLst/>
          </a:prstGeom>
          <a:noFill/>
          <a:ln>
            <a:noFill/>
          </a:ln>
        </p:spPr>
      </p:pic>
      <p:pic>
        <p:nvPicPr>
          <p:cNvPr id="12" name="Picture 11" descr="A close up of a text&#10;&#10;Description automatically generated">
            <a:extLst>
              <a:ext uri="{FF2B5EF4-FFF2-40B4-BE49-F238E27FC236}">
                <a16:creationId xmlns:a16="http://schemas.microsoft.com/office/drawing/2014/main" id="{2370AC4D-432F-1DBA-9352-79521625FD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4838" y="4990160"/>
            <a:ext cx="3408680" cy="1649730"/>
          </a:xfrm>
          <a:prstGeom prst="rect">
            <a:avLst/>
          </a:prstGeom>
          <a:noFill/>
          <a:ln>
            <a:noFill/>
          </a:ln>
        </p:spPr>
      </p:pic>
      <p:pic>
        <p:nvPicPr>
          <p:cNvPr id="13" name="Picture 12" descr="A person in a suit and tie standing at a podium&#10;&#10;Description automatically generated">
            <a:extLst>
              <a:ext uri="{FF2B5EF4-FFF2-40B4-BE49-F238E27FC236}">
                <a16:creationId xmlns:a16="http://schemas.microsoft.com/office/drawing/2014/main" id="{B33CAC30-694B-C65F-D5DC-0B647F4FF43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316" y="2878073"/>
            <a:ext cx="3895090" cy="1421765"/>
          </a:xfrm>
          <a:prstGeom prst="rect">
            <a:avLst/>
          </a:prstGeom>
          <a:noFill/>
          <a:ln>
            <a:noFill/>
          </a:ln>
        </p:spPr>
      </p:pic>
    </p:spTree>
    <p:extLst>
      <p:ext uri="{BB962C8B-B14F-4D97-AF65-F5344CB8AC3E}">
        <p14:creationId xmlns:p14="http://schemas.microsoft.com/office/powerpoint/2010/main" val="31016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dirty="0">
                <a:solidFill>
                  <a:prstClr val="black">
                    <a:lumMod val="85000"/>
                    <a:lumOff val="15000"/>
                  </a:prstClr>
                </a:solidFill>
                <a:latin typeface="Calibri" panose="020F0502020204030204"/>
              </a:rPr>
              <a:t>Cabal AA vs. competències nacionals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FD71FC2-0D7E-3A3F-CCD6-B4A1907BF6D3}"/>
              </a:ext>
            </a:extLst>
          </p:cNvPr>
          <p:cNvPicPr>
            <a:picLocks noChangeAspect="1"/>
          </p:cNvPicPr>
          <p:nvPr/>
        </p:nvPicPr>
        <p:blipFill>
          <a:blip r:embed="rId3"/>
          <a:stretch>
            <a:fillRect/>
          </a:stretch>
        </p:blipFill>
        <p:spPr>
          <a:xfrm>
            <a:off x="171438" y="971550"/>
            <a:ext cx="4025607" cy="5358408"/>
          </a:xfrm>
          <a:prstGeom prst="rect">
            <a:avLst/>
          </a:prstGeom>
        </p:spPr>
      </p:pic>
      <p:pic>
        <p:nvPicPr>
          <p:cNvPr id="9" name="Picture 8">
            <a:extLst>
              <a:ext uri="{FF2B5EF4-FFF2-40B4-BE49-F238E27FC236}">
                <a16:creationId xmlns:a16="http://schemas.microsoft.com/office/drawing/2014/main" id="{4C875B7E-4602-304C-8C16-DD5B4F7377FE}"/>
              </a:ext>
            </a:extLst>
          </p:cNvPr>
          <p:cNvPicPr>
            <a:picLocks noChangeAspect="1"/>
          </p:cNvPicPr>
          <p:nvPr/>
        </p:nvPicPr>
        <p:blipFill>
          <a:blip r:embed="rId4"/>
          <a:stretch>
            <a:fillRect/>
          </a:stretch>
        </p:blipFill>
        <p:spPr>
          <a:xfrm>
            <a:off x="4197045" y="971550"/>
            <a:ext cx="4090887" cy="3581400"/>
          </a:xfrm>
          <a:prstGeom prst="rect">
            <a:avLst/>
          </a:prstGeom>
        </p:spPr>
      </p:pic>
      <p:pic>
        <p:nvPicPr>
          <p:cNvPr id="11" name="Picture 10">
            <a:extLst>
              <a:ext uri="{FF2B5EF4-FFF2-40B4-BE49-F238E27FC236}">
                <a16:creationId xmlns:a16="http://schemas.microsoft.com/office/drawing/2014/main" id="{3CD939D0-D45F-2259-68AF-5D31C758860E}"/>
              </a:ext>
            </a:extLst>
          </p:cNvPr>
          <p:cNvPicPr>
            <a:picLocks noChangeAspect="1"/>
          </p:cNvPicPr>
          <p:nvPr/>
        </p:nvPicPr>
        <p:blipFill>
          <a:blip r:embed="rId5"/>
          <a:stretch>
            <a:fillRect/>
          </a:stretch>
        </p:blipFill>
        <p:spPr>
          <a:xfrm>
            <a:off x="8287932" y="971550"/>
            <a:ext cx="3888788" cy="3505200"/>
          </a:xfrm>
          <a:prstGeom prst="rect">
            <a:avLst/>
          </a:prstGeom>
        </p:spPr>
      </p:pic>
    </p:spTree>
    <p:extLst>
      <p:ext uri="{BB962C8B-B14F-4D97-AF65-F5344CB8AC3E}">
        <p14:creationId xmlns:p14="http://schemas.microsoft.com/office/powerpoint/2010/main" val="14793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Cabal AA</a:t>
            </a:r>
          </a:p>
        </p:txBody>
      </p:sp>
      <p:graphicFrame>
        <p:nvGraphicFramePr>
          <p:cNvPr id="2" name="Chart 1">
            <a:extLst>
              <a:ext uri="{FF2B5EF4-FFF2-40B4-BE49-F238E27FC236}">
                <a16:creationId xmlns:a16="http://schemas.microsoft.com/office/drawing/2014/main" id="{961BBB0C-D147-8ED8-026D-8B816E15F993}"/>
              </a:ext>
            </a:extLst>
          </p:cNvPr>
          <p:cNvGraphicFramePr/>
          <p:nvPr>
            <p:extLst>
              <p:ext uri="{D42A27DB-BD31-4B8C-83A1-F6EECF244321}">
                <p14:modId xmlns:p14="http://schemas.microsoft.com/office/powerpoint/2010/main" val="1489623899"/>
              </p:ext>
            </p:extLst>
          </p:nvPr>
        </p:nvGraphicFramePr>
        <p:xfrm>
          <a:off x="0" y="849746"/>
          <a:ext cx="9163050" cy="196215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B12C8AF4-54E3-435C-7782-B42E21A17A77}"/>
                  </a:ext>
                </a:extLst>
              </p:cNvPr>
              <p:cNvGraphicFramePr/>
              <p:nvPr>
                <p:extLst>
                  <p:ext uri="{D42A27DB-BD31-4B8C-83A1-F6EECF244321}">
                    <p14:modId xmlns:p14="http://schemas.microsoft.com/office/powerpoint/2010/main" val="2708873010"/>
                  </p:ext>
                </p:extLst>
              </p:nvPr>
            </p:nvGraphicFramePr>
            <p:xfrm>
              <a:off x="4143375" y="2811896"/>
              <a:ext cx="7968112" cy="404610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B12C8AF4-54E3-435C-7782-B42E21A17A77}"/>
                  </a:ext>
                </a:extLst>
              </p:cNvPr>
              <p:cNvPicPr>
                <a:picLocks noGrp="1" noRot="1" noChangeAspect="1" noMove="1" noResize="1" noEditPoints="1" noAdjustHandles="1" noChangeArrowheads="1" noChangeShapeType="1"/>
              </p:cNvPicPr>
              <p:nvPr/>
            </p:nvPicPr>
            <p:blipFill>
              <a:blip r:embed="rId5"/>
              <a:stretch>
                <a:fillRect/>
              </a:stretch>
            </p:blipFill>
            <p:spPr>
              <a:xfrm>
                <a:off x="4143375" y="2811896"/>
                <a:ext cx="7968112" cy="4046104"/>
              </a:xfrm>
              <a:prstGeom prst="rect">
                <a:avLst/>
              </a:prstGeom>
            </p:spPr>
          </p:pic>
        </mc:Fallback>
      </mc:AlternateContent>
    </p:spTree>
    <p:extLst>
      <p:ext uri="{BB962C8B-B14F-4D97-AF65-F5344CB8AC3E}">
        <p14:creationId xmlns:p14="http://schemas.microsoft.com/office/powerpoint/2010/main" val="5685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Cabal AA</a:t>
            </a:r>
          </a:p>
        </p:txBody>
      </p:sp>
      <p:graphicFrame>
        <p:nvGraphicFramePr>
          <p:cNvPr id="4" name="Chart 3">
            <a:extLst>
              <a:ext uri="{FF2B5EF4-FFF2-40B4-BE49-F238E27FC236}">
                <a16:creationId xmlns:a16="http://schemas.microsoft.com/office/drawing/2014/main" id="{8259A141-F613-43C9-B4F2-7F7C9F67D397}"/>
              </a:ext>
            </a:extLst>
          </p:cNvPr>
          <p:cNvGraphicFramePr/>
          <p:nvPr>
            <p:extLst>
              <p:ext uri="{D42A27DB-BD31-4B8C-83A1-F6EECF244321}">
                <p14:modId xmlns:p14="http://schemas.microsoft.com/office/powerpoint/2010/main" val="1900972575"/>
              </p:ext>
            </p:extLst>
          </p:nvPr>
        </p:nvGraphicFramePr>
        <p:xfrm>
          <a:off x="209550" y="1009650"/>
          <a:ext cx="7105650" cy="57531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1C81ACDC-C25F-988F-252B-BE00147FE6B9}"/>
              </a:ext>
            </a:extLst>
          </p:cNvPr>
          <p:cNvPicPr>
            <a:picLocks noChangeAspect="1"/>
          </p:cNvPicPr>
          <p:nvPr/>
        </p:nvPicPr>
        <p:blipFill>
          <a:blip r:embed="rId4"/>
          <a:stretch>
            <a:fillRect/>
          </a:stretch>
        </p:blipFill>
        <p:spPr>
          <a:xfrm>
            <a:off x="7172317" y="714375"/>
            <a:ext cx="5008014" cy="5900747"/>
          </a:xfrm>
          <a:prstGeom prst="rect">
            <a:avLst/>
          </a:prstGeom>
        </p:spPr>
      </p:pic>
    </p:spTree>
    <p:extLst>
      <p:ext uri="{BB962C8B-B14F-4D97-AF65-F5344CB8AC3E}">
        <p14:creationId xmlns:p14="http://schemas.microsoft.com/office/powerpoint/2010/main" val="220755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Cabal AA</a:t>
            </a:r>
          </a:p>
        </p:txBody>
      </p:sp>
      <p:graphicFrame>
        <p:nvGraphicFramePr>
          <p:cNvPr id="2" name="Chart 1">
            <a:extLst>
              <a:ext uri="{FF2B5EF4-FFF2-40B4-BE49-F238E27FC236}">
                <a16:creationId xmlns:a16="http://schemas.microsoft.com/office/drawing/2014/main" id="{92280B01-E7F4-D085-623F-772EE83F8433}"/>
              </a:ext>
            </a:extLst>
          </p:cNvPr>
          <p:cNvGraphicFramePr/>
          <p:nvPr>
            <p:extLst>
              <p:ext uri="{D42A27DB-BD31-4B8C-83A1-F6EECF244321}">
                <p14:modId xmlns:p14="http://schemas.microsoft.com/office/powerpoint/2010/main" val="1531154066"/>
              </p:ext>
            </p:extLst>
          </p:nvPr>
        </p:nvGraphicFramePr>
        <p:xfrm>
          <a:off x="109537" y="1171575"/>
          <a:ext cx="7977188" cy="5429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3637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Un acord dinàmic, però...</a:t>
            </a:r>
          </a:p>
        </p:txBody>
      </p:sp>
      <p:sp>
        <p:nvSpPr>
          <p:cNvPr id="2" name="Rectangle 1">
            <a:extLst>
              <a:ext uri="{FF2B5EF4-FFF2-40B4-BE49-F238E27FC236}">
                <a16:creationId xmlns:a16="http://schemas.microsoft.com/office/drawing/2014/main" id="{F8C20C56-024C-E9AD-64D7-D7DFCFA1E9B4}"/>
              </a:ext>
            </a:extLst>
          </p:cNvPr>
          <p:cNvSpPr/>
          <p:nvPr/>
        </p:nvSpPr>
        <p:spPr>
          <a:xfrm>
            <a:off x="200026" y="1228725"/>
            <a:ext cx="3638550" cy="5495925"/>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b="1" dirty="0">
                <a:solidFill>
                  <a:schemeClr val="accent5">
                    <a:lumMod val="50000"/>
                  </a:schemeClr>
                </a:solidFill>
              </a:rPr>
              <a:t>Cada any, moltes normes noves... però no moltes més normes</a:t>
            </a:r>
          </a:p>
          <a:p>
            <a:pPr algn="ctr"/>
            <a:endParaRPr lang="ca-ES" b="1" dirty="0">
              <a:solidFill>
                <a:schemeClr val="accent5">
                  <a:lumMod val="50000"/>
                </a:schemeClr>
              </a:solidFill>
            </a:endParaRPr>
          </a:p>
          <a:p>
            <a:pPr algn="ctr"/>
            <a:r>
              <a:rPr lang="ca-ES" b="1" dirty="0">
                <a:solidFill>
                  <a:schemeClr val="accent5">
                    <a:lumMod val="50000"/>
                  </a:schemeClr>
                </a:solidFill>
              </a:rPr>
              <a:t>Cabal EEE</a:t>
            </a:r>
          </a:p>
          <a:p>
            <a:pPr algn="ctr"/>
            <a:endParaRPr lang="ca-ES" b="1" dirty="0">
              <a:solidFill>
                <a:schemeClr val="accent5">
                  <a:lumMod val="50000"/>
                </a:schemeClr>
              </a:solidFill>
            </a:endParaRPr>
          </a:p>
          <a:p>
            <a:pPr algn="ctr"/>
            <a:r>
              <a:rPr lang="ca-ES" b="1" dirty="0">
                <a:solidFill>
                  <a:schemeClr val="accent5">
                    <a:lumMod val="50000"/>
                  </a:schemeClr>
                </a:solidFill>
              </a:rPr>
              <a:t>1995: </a:t>
            </a:r>
            <a:r>
              <a:rPr lang="ca-ES" dirty="0">
                <a:solidFill>
                  <a:schemeClr val="accent5">
                    <a:lumMod val="50000"/>
                  </a:schemeClr>
                </a:solidFill>
              </a:rPr>
              <a:t>1875 actes</a:t>
            </a:r>
          </a:p>
          <a:p>
            <a:pPr algn="ctr"/>
            <a:endParaRPr lang="ca-ES" dirty="0">
              <a:solidFill>
                <a:schemeClr val="accent5">
                  <a:lumMod val="50000"/>
                </a:schemeClr>
              </a:solidFill>
            </a:endParaRPr>
          </a:p>
          <a:p>
            <a:pPr algn="ctr"/>
            <a:r>
              <a:rPr lang="ca-ES" b="1" dirty="0">
                <a:solidFill>
                  <a:schemeClr val="accent5">
                    <a:lumMod val="50000"/>
                  </a:schemeClr>
                </a:solidFill>
              </a:rPr>
              <a:t>2012: </a:t>
            </a:r>
            <a:r>
              <a:rPr lang="ca-ES" dirty="0">
                <a:solidFill>
                  <a:schemeClr val="accent5">
                    <a:lumMod val="50000"/>
                  </a:schemeClr>
                </a:solidFill>
              </a:rPr>
              <a:t>6761 actes</a:t>
            </a:r>
          </a:p>
          <a:p>
            <a:pPr algn="ctr"/>
            <a:endParaRPr lang="ca-ES" dirty="0">
              <a:solidFill>
                <a:schemeClr val="accent5">
                  <a:lumMod val="50000"/>
                </a:schemeClr>
              </a:solidFill>
            </a:endParaRPr>
          </a:p>
          <a:p>
            <a:pPr algn="ctr"/>
            <a:r>
              <a:rPr lang="ca-ES" b="1" dirty="0">
                <a:solidFill>
                  <a:schemeClr val="accent5">
                    <a:lumMod val="50000"/>
                  </a:schemeClr>
                </a:solidFill>
              </a:rPr>
              <a:t>2023: </a:t>
            </a:r>
            <a:r>
              <a:rPr lang="ca-ES" dirty="0">
                <a:solidFill>
                  <a:schemeClr val="accent5">
                    <a:lumMod val="50000"/>
                  </a:schemeClr>
                </a:solidFill>
              </a:rPr>
              <a:t>&lt; 4792 actes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r>
              <a:rPr lang="ca-ES" dirty="0">
                <a:solidFill>
                  <a:schemeClr val="accent5">
                    <a:lumMod val="50000"/>
                  </a:schemeClr>
                </a:solidFill>
              </a:rPr>
              <a:t>Cada any: +600</a:t>
            </a:r>
          </a:p>
          <a:p>
            <a:pPr algn="ctr"/>
            <a:endParaRPr lang="ca-ES" dirty="0">
              <a:solidFill>
                <a:schemeClr val="accent5">
                  <a:lumMod val="50000"/>
                </a:schemeClr>
              </a:solidFill>
            </a:endParaRPr>
          </a:p>
          <a:p>
            <a:pPr algn="ctr"/>
            <a:r>
              <a:rPr lang="ca-ES" dirty="0">
                <a:solidFill>
                  <a:schemeClr val="accent5">
                    <a:lumMod val="50000"/>
                  </a:schemeClr>
                </a:solidFill>
              </a:rPr>
              <a:t>Cada any: +100</a:t>
            </a:r>
          </a:p>
          <a:p>
            <a:pPr algn="ctr"/>
            <a:endParaRPr lang="ca-ES" dirty="0">
              <a:solidFill>
                <a:schemeClr val="accent5">
                  <a:lumMod val="50000"/>
                </a:schemeClr>
              </a:solidFill>
            </a:endParaRPr>
          </a:p>
          <a:p>
            <a:pPr algn="ctr"/>
            <a:r>
              <a:rPr lang="ca-ES" i="1" dirty="0" err="1">
                <a:solidFill>
                  <a:schemeClr val="accent5">
                    <a:lumMod val="50000"/>
                  </a:schemeClr>
                </a:solidFill>
              </a:rPr>
              <a:t>Better</a:t>
            </a:r>
            <a:r>
              <a:rPr lang="ca-ES" i="1" dirty="0">
                <a:solidFill>
                  <a:schemeClr val="accent5">
                    <a:lumMod val="50000"/>
                  </a:schemeClr>
                </a:solidFill>
              </a:rPr>
              <a:t> </a:t>
            </a:r>
            <a:r>
              <a:rPr lang="ca-ES" i="1" dirty="0" err="1">
                <a:solidFill>
                  <a:schemeClr val="accent5">
                    <a:lumMod val="50000"/>
                  </a:schemeClr>
                </a:solidFill>
              </a:rPr>
              <a:t>regulation</a:t>
            </a:r>
            <a:endParaRPr lang="ca-ES" i="1" dirty="0">
              <a:solidFill>
                <a:schemeClr val="accent5">
                  <a:lumMod val="50000"/>
                </a:schemeClr>
              </a:solidFill>
            </a:endParaRPr>
          </a:p>
          <a:p>
            <a:pPr algn="ctr"/>
            <a:r>
              <a:rPr lang="ca-ES" dirty="0">
                <a:solidFill>
                  <a:schemeClr val="accent5">
                    <a:lumMod val="50000"/>
                  </a:schemeClr>
                </a:solidFill>
              </a:rPr>
              <a:t>“Esmenes que esmenen esmenes”</a:t>
            </a:r>
          </a:p>
          <a:p>
            <a:pPr algn="ctr"/>
            <a:endParaRPr lang="ca-ES" dirty="0">
              <a:solidFill>
                <a:schemeClr val="accent5">
                  <a:lumMod val="50000"/>
                </a:schemeClr>
              </a:solidFill>
            </a:endParaRPr>
          </a:p>
        </p:txBody>
      </p:sp>
      <p:sp>
        <p:nvSpPr>
          <p:cNvPr id="8" name="Rectangle 7">
            <a:extLst>
              <a:ext uri="{FF2B5EF4-FFF2-40B4-BE49-F238E27FC236}">
                <a16:creationId xmlns:a16="http://schemas.microsoft.com/office/drawing/2014/main" id="{CEEE9304-DAD3-B470-0720-3C9E462E0058}"/>
              </a:ext>
            </a:extLst>
          </p:cNvPr>
          <p:cNvSpPr/>
          <p:nvPr/>
        </p:nvSpPr>
        <p:spPr>
          <a:xfrm>
            <a:off x="4276726" y="1228724"/>
            <a:ext cx="3638550" cy="5495925"/>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b="1" dirty="0">
                <a:solidFill>
                  <a:schemeClr val="accent5">
                    <a:lumMod val="50000"/>
                  </a:schemeClr>
                </a:solidFill>
              </a:rPr>
              <a:t>Caixes ja definides</a:t>
            </a: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graphicFrame>
        <p:nvGraphicFramePr>
          <p:cNvPr id="11" name="Table 10">
            <a:extLst>
              <a:ext uri="{FF2B5EF4-FFF2-40B4-BE49-F238E27FC236}">
                <a16:creationId xmlns:a16="http://schemas.microsoft.com/office/drawing/2014/main" id="{9AF3C744-A7BF-2D08-3B4C-D00AD6BD8409}"/>
              </a:ext>
            </a:extLst>
          </p:cNvPr>
          <p:cNvGraphicFramePr>
            <a:graphicFrameLocks noGrp="1"/>
          </p:cNvGraphicFramePr>
          <p:nvPr>
            <p:extLst>
              <p:ext uri="{D42A27DB-BD31-4B8C-83A1-F6EECF244321}">
                <p14:modId xmlns:p14="http://schemas.microsoft.com/office/powerpoint/2010/main" val="328656760"/>
              </p:ext>
            </p:extLst>
          </p:nvPr>
        </p:nvGraphicFramePr>
        <p:xfrm>
          <a:off x="4564063" y="1819274"/>
          <a:ext cx="3063875" cy="3409950"/>
        </p:xfrm>
        <a:graphic>
          <a:graphicData uri="http://schemas.openxmlformats.org/drawingml/2006/table">
            <a:tbl>
              <a:tblPr>
                <a:tableStyleId>{5C22544A-7EE6-4342-B048-85BDC9FD1C3A}</a:tableStyleId>
              </a:tblPr>
              <a:tblGrid>
                <a:gridCol w="612775">
                  <a:extLst>
                    <a:ext uri="{9D8B030D-6E8A-4147-A177-3AD203B41FA5}">
                      <a16:colId xmlns:a16="http://schemas.microsoft.com/office/drawing/2014/main" val="2373593581"/>
                    </a:ext>
                  </a:extLst>
                </a:gridCol>
                <a:gridCol w="612775">
                  <a:extLst>
                    <a:ext uri="{9D8B030D-6E8A-4147-A177-3AD203B41FA5}">
                      <a16:colId xmlns:a16="http://schemas.microsoft.com/office/drawing/2014/main" val="780314928"/>
                    </a:ext>
                  </a:extLst>
                </a:gridCol>
                <a:gridCol w="612775">
                  <a:extLst>
                    <a:ext uri="{9D8B030D-6E8A-4147-A177-3AD203B41FA5}">
                      <a16:colId xmlns:a16="http://schemas.microsoft.com/office/drawing/2014/main" val="3917447875"/>
                    </a:ext>
                  </a:extLst>
                </a:gridCol>
                <a:gridCol w="612775">
                  <a:extLst>
                    <a:ext uri="{9D8B030D-6E8A-4147-A177-3AD203B41FA5}">
                      <a16:colId xmlns:a16="http://schemas.microsoft.com/office/drawing/2014/main" val="2672857445"/>
                    </a:ext>
                  </a:extLst>
                </a:gridCol>
                <a:gridCol w="612775">
                  <a:extLst>
                    <a:ext uri="{9D8B030D-6E8A-4147-A177-3AD203B41FA5}">
                      <a16:colId xmlns:a16="http://schemas.microsoft.com/office/drawing/2014/main" val="1228094154"/>
                    </a:ext>
                  </a:extLst>
                </a:gridCol>
              </a:tblGrid>
              <a:tr h="681990">
                <a:tc>
                  <a:txBody>
                    <a:bodyPr/>
                    <a:lstStyle/>
                    <a:p>
                      <a:pPr algn="ctr"/>
                      <a:r>
                        <a:rPr lang="ca-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solidFill>
                  </a:tcPr>
                </a:tc>
                <a:tc>
                  <a:txBody>
                    <a:bodyPr/>
                    <a:lstStyle/>
                    <a:p>
                      <a:pPr algn="ctr"/>
                      <a:r>
                        <a:rPr lang="ca-E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solidFill>
                  </a:tcPr>
                </a:tc>
                <a:tc>
                  <a:txBody>
                    <a:bodyPr/>
                    <a:lstStyle/>
                    <a:p>
                      <a:pPr algn="ctr"/>
                      <a:r>
                        <a:rPr lang="ca-E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55319"/>
                  </a:ext>
                </a:extLst>
              </a:tr>
              <a:tr h="681990">
                <a:tc>
                  <a:txBody>
                    <a:bodyPr/>
                    <a:lstStyle/>
                    <a:p>
                      <a:pPr algn="ctr"/>
                      <a:r>
                        <a:rPr lang="ca-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ca-E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893261"/>
                  </a:ext>
                </a:extLst>
              </a:tr>
              <a:tr h="681990">
                <a:tc>
                  <a:txBody>
                    <a:bodyPr/>
                    <a:lstStyle/>
                    <a:p>
                      <a:pPr algn="ctr"/>
                      <a:r>
                        <a:rPr lang="ca-ES"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ca-E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ca-ES"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713894"/>
                  </a:ext>
                </a:extLst>
              </a:tr>
              <a:tr h="681990">
                <a:tc>
                  <a:txBody>
                    <a:bodyPr/>
                    <a:lstStyle/>
                    <a:p>
                      <a:pPr algn="ctr"/>
                      <a:r>
                        <a:rPr lang="ca-ES"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715127801"/>
                  </a:ext>
                </a:extLst>
              </a:tr>
              <a:tr h="681990">
                <a:tc>
                  <a:txBody>
                    <a:bodyPr/>
                    <a:lstStyle/>
                    <a:p>
                      <a:pPr algn="ctr"/>
                      <a:r>
                        <a:rPr lang="ca-ES"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a-ES"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030206"/>
                  </a:ext>
                </a:extLst>
              </a:tr>
            </a:tbl>
          </a:graphicData>
        </a:graphic>
      </p:graphicFrame>
      <p:sp>
        <p:nvSpPr>
          <p:cNvPr id="12" name="Rectangle 11">
            <a:extLst>
              <a:ext uri="{FF2B5EF4-FFF2-40B4-BE49-F238E27FC236}">
                <a16:creationId xmlns:a16="http://schemas.microsoft.com/office/drawing/2014/main" id="{5E6D2250-4D12-1511-EC10-DAE2FA6885BE}"/>
              </a:ext>
            </a:extLst>
          </p:cNvPr>
          <p:cNvSpPr/>
          <p:nvPr/>
        </p:nvSpPr>
        <p:spPr>
          <a:xfrm>
            <a:off x="8353426" y="1228723"/>
            <a:ext cx="3638550" cy="5495925"/>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b="1" dirty="0">
                <a:solidFill>
                  <a:schemeClr val="accent5">
                    <a:lumMod val="50000"/>
                  </a:schemeClr>
                </a:solidFill>
              </a:rPr>
              <a:t>Capacitat negociadora</a:t>
            </a:r>
          </a:p>
          <a:p>
            <a:pPr algn="ctr"/>
            <a:r>
              <a:rPr lang="ca-ES" dirty="0">
                <a:solidFill>
                  <a:schemeClr val="accent5">
                    <a:lumMod val="50000"/>
                  </a:schemeClr>
                </a:solidFill>
              </a:rPr>
              <a:t>(50%)</a:t>
            </a: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sp>
        <p:nvSpPr>
          <p:cNvPr id="13" name="Rectangle 12">
            <a:extLst>
              <a:ext uri="{FF2B5EF4-FFF2-40B4-BE49-F238E27FC236}">
                <a16:creationId xmlns:a16="http://schemas.microsoft.com/office/drawing/2014/main" id="{22111326-9E0A-14AA-8167-7F5634A9CFF0}"/>
              </a:ext>
            </a:extLst>
          </p:cNvPr>
          <p:cNvSpPr/>
          <p:nvPr/>
        </p:nvSpPr>
        <p:spPr>
          <a:xfrm>
            <a:off x="8610600" y="1990724"/>
            <a:ext cx="3124200" cy="460057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Rectangle 13">
            <a:extLst>
              <a:ext uri="{FF2B5EF4-FFF2-40B4-BE49-F238E27FC236}">
                <a16:creationId xmlns:a16="http://schemas.microsoft.com/office/drawing/2014/main" id="{6A5C7090-371B-53EA-1BE8-E2485370440D}"/>
              </a:ext>
            </a:extLst>
          </p:cNvPr>
          <p:cNvSpPr/>
          <p:nvPr/>
        </p:nvSpPr>
        <p:spPr>
          <a:xfrm>
            <a:off x="10868025" y="4838699"/>
            <a:ext cx="609600" cy="46672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Rectangle 14">
            <a:extLst>
              <a:ext uri="{FF2B5EF4-FFF2-40B4-BE49-F238E27FC236}">
                <a16:creationId xmlns:a16="http://schemas.microsoft.com/office/drawing/2014/main" id="{F6C43768-AB30-81EA-F530-1402B108DC0D}"/>
              </a:ext>
            </a:extLst>
          </p:cNvPr>
          <p:cNvSpPr/>
          <p:nvPr/>
        </p:nvSpPr>
        <p:spPr>
          <a:xfrm>
            <a:off x="10868025" y="4838699"/>
            <a:ext cx="323850" cy="466726"/>
          </a:xfrm>
          <a:prstGeom prst="rect">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dirty="0"/>
          </a:p>
        </p:txBody>
      </p:sp>
    </p:spTree>
    <p:extLst>
      <p:ext uri="{BB962C8B-B14F-4D97-AF65-F5344CB8AC3E}">
        <p14:creationId xmlns:p14="http://schemas.microsoft.com/office/powerpoint/2010/main" val="328278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5201D-EC7E-BE9A-3F08-0D329C159BC0}"/>
              </a:ext>
            </a:extLst>
          </p:cNvPr>
          <p:cNvSpPr/>
          <p:nvPr/>
        </p:nvSpPr>
        <p:spPr>
          <a:xfrm>
            <a:off x="94891" y="840908"/>
            <a:ext cx="11990717"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latin typeface="Bodoni MT Condensed" panose="02070606080606020203" pitchFamily="18" charset="0"/>
              </a:rPr>
              <a:t>acord d’associació</a:t>
            </a:r>
          </a:p>
        </p:txBody>
      </p:sp>
      <p:sp>
        <p:nvSpPr>
          <p:cNvPr id="4" name="Rectangle 3">
            <a:extLst>
              <a:ext uri="{FF2B5EF4-FFF2-40B4-BE49-F238E27FC236}">
                <a16:creationId xmlns:a16="http://schemas.microsoft.com/office/drawing/2014/main" id="{4F27FD5F-7E61-4856-4107-CF07ADC027CA}"/>
              </a:ext>
            </a:extLst>
          </p:cNvPr>
          <p:cNvSpPr/>
          <p:nvPr/>
        </p:nvSpPr>
        <p:spPr>
          <a:xfrm>
            <a:off x="3014933" y="5692523"/>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D97C019A-73F8-2A33-22F4-A6FAB0A76968}"/>
              </a:ext>
            </a:extLst>
          </p:cNvPr>
          <p:cNvSpPr/>
          <p:nvPr/>
        </p:nvSpPr>
        <p:spPr>
          <a:xfrm>
            <a:off x="2488038" y="2597373"/>
            <a:ext cx="1247884" cy="1336430"/>
          </a:xfrm>
          <a:prstGeom prst="ellipse">
            <a:avLst/>
          </a:prstGeom>
          <a:solidFill>
            <a:schemeClr val="accent5">
              <a:lumMod val="5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Straight Arrow Connector 10">
            <a:extLst>
              <a:ext uri="{FF2B5EF4-FFF2-40B4-BE49-F238E27FC236}">
                <a16:creationId xmlns:a16="http://schemas.microsoft.com/office/drawing/2014/main" id="{C995C669-FCC1-6B0C-0BC7-E06754F301DE}"/>
              </a:ext>
            </a:extLst>
          </p:cNvPr>
          <p:cNvCxnSpPr>
            <a:cxnSpLocks/>
          </p:cNvCxnSpPr>
          <p:nvPr/>
        </p:nvCxnSpPr>
        <p:spPr>
          <a:xfrm>
            <a:off x="342900" y="3265588"/>
            <a:ext cx="3006969" cy="0"/>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11">
            <a:extLst>
              <a:ext uri="{FF2B5EF4-FFF2-40B4-BE49-F238E27FC236}">
                <a16:creationId xmlns:a16="http://schemas.microsoft.com/office/drawing/2014/main" id="{32434757-ACBC-BBE0-BDAC-0D563C1249D3}"/>
              </a:ext>
            </a:extLst>
          </p:cNvPr>
          <p:cNvSpPr/>
          <p:nvPr/>
        </p:nvSpPr>
        <p:spPr>
          <a:xfrm>
            <a:off x="106392" y="5690269"/>
            <a:ext cx="1877739" cy="17442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A</a:t>
            </a:r>
          </a:p>
        </p:txBody>
      </p:sp>
      <p:sp>
        <p:nvSpPr>
          <p:cNvPr id="13" name="Rectangle 12">
            <a:extLst>
              <a:ext uri="{FF2B5EF4-FFF2-40B4-BE49-F238E27FC236}">
                <a16:creationId xmlns:a16="http://schemas.microsoft.com/office/drawing/2014/main" id="{13E08E35-F847-265D-CC81-C6A02E3A2C92}"/>
              </a:ext>
            </a:extLst>
          </p:cNvPr>
          <p:cNvSpPr/>
          <p:nvPr/>
        </p:nvSpPr>
        <p:spPr>
          <a:xfrm>
            <a:off x="106392" y="5920463"/>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B</a:t>
            </a:r>
          </a:p>
        </p:txBody>
      </p:sp>
      <p:sp>
        <p:nvSpPr>
          <p:cNvPr id="16" name="Rectangle 15">
            <a:extLst>
              <a:ext uri="{FF2B5EF4-FFF2-40B4-BE49-F238E27FC236}">
                <a16:creationId xmlns:a16="http://schemas.microsoft.com/office/drawing/2014/main" id="{F52E5CDD-41FA-3D5D-D35C-9E53A4D8E860}"/>
              </a:ext>
            </a:extLst>
          </p:cNvPr>
          <p:cNvSpPr/>
          <p:nvPr/>
        </p:nvSpPr>
        <p:spPr>
          <a:xfrm>
            <a:off x="106391" y="6146155"/>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
        <p:nvSpPr>
          <p:cNvPr id="20" name="Rectangle 19">
            <a:extLst>
              <a:ext uri="{FF2B5EF4-FFF2-40B4-BE49-F238E27FC236}">
                <a16:creationId xmlns:a16="http://schemas.microsoft.com/office/drawing/2014/main" id="{0EF749F0-462D-0827-9CD1-AC3764D11D16}"/>
              </a:ext>
            </a:extLst>
          </p:cNvPr>
          <p:cNvSpPr/>
          <p:nvPr/>
        </p:nvSpPr>
        <p:spPr>
          <a:xfrm>
            <a:off x="106391" y="6349811"/>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Tree>
    <p:extLst>
      <p:ext uri="{BB962C8B-B14F-4D97-AF65-F5344CB8AC3E}">
        <p14:creationId xmlns:p14="http://schemas.microsoft.com/office/powerpoint/2010/main" val="1801219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2F7DFF-19FF-5C06-AFEB-C09B6BDCAFFE}"/>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l’AA_</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cxnSp>
        <p:nvCxnSpPr>
          <p:cNvPr id="2" name="Straight Connector 1">
            <a:extLst>
              <a:ext uri="{FF2B5EF4-FFF2-40B4-BE49-F238E27FC236}">
                <a16:creationId xmlns:a16="http://schemas.microsoft.com/office/drawing/2014/main" id="{60F14A92-442C-56F0-736D-EC88AF9E92ED}"/>
              </a:ext>
            </a:extLst>
          </p:cNvPr>
          <p:cNvCxnSpPr>
            <a:cxnSpLocks/>
          </p:cNvCxnSpPr>
          <p:nvPr/>
        </p:nvCxnSpPr>
        <p:spPr>
          <a:xfrm>
            <a:off x="1258207" y="6219368"/>
            <a:ext cx="1077685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B0CF0C3-A0F9-F206-6988-2A3C9CDF3962}"/>
              </a:ext>
            </a:extLst>
          </p:cNvPr>
          <p:cNvSpPr/>
          <p:nvPr/>
        </p:nvSpPr>
        <p:spPr>
          <a:xfrm>
            <a:off x="1207406" y="6270171"/>
            <a:ext cx="6923315" cy="58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accent1"/>
                </a:solidFill>
              </a:rPr>
              <a:t>-                              Grau de relació amb la Unió Europea                              +</a:t>
            </a:r>
          </a:p>
        </p:txBody>
      </p:sp>
      <p:grpSp>
        <p:nvGrpSpPr>
          <p:cNvPr id="20" name="Group 19">
            <a:extLst>
              <a:ext uri="{FF2B5EF4-FFF2-40B4-BE49-F238E27FC236}">
                <a16:creationId xmlns:a16="http://schemas.microsoft.com/office/drawing/2014/main" id="{0E2BD4CF-6E02-C4C2-0331-E35007221CF1}"/>
              </a:ext>
            </a:extLst>
          </p:cNvPr>
          <p:cNvGrpSpPr/>
          <p:nvPr/>
        </p:nvGrpSpPr>
        <p:grpSpPr>
          <a:xfrm>
            <a:off x="1345293" y="1661884"/>
            <a:ext cx="362855" cy="4506686"/>
            <a:chOff x="602343" y="827314"/>
            <a:chExt cx="362855" cy="4506686"/>
          </a:xfrm>
        </p:grpSpPr>
        <p:cxnSp>
          <p:nvCxnSpPr>
            <p:cNvPr id="21" name="Straight Connector 20">
              <a:extLst>
                <a:ext uri="{FF2B5EF4-FFF2-40B4-BE49-F238E27FC236}">
                  <a16:creationId xmlns:a16="http://schemas.microsoft.com/office/drawing/2014/main" id="{A333FE1C-7E18-2DAC-7B7F-64EC35B77DB4}"/>
                </a:ext>
              </a:extLst>
            </p:cNvPr>
            <p:cNvCxnSpPr/>
            <p:nvPr/>
          </p:nvCxnSpPr>
          <p:spPr>
            <a:xfrm flipV="1">
              <a:off x="602343" y="827314"/>
              <a:ext cx="0" cy="4506686"/>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5768E6A9-2543-C657-5511-F5475602F929}"/>
                </a:ext>
              </a:extLst>
            </p:cNvPr>
            <p:cNvSpPr/>
            <p:nvPr/>
          </p:nvSpPr>
          <p:spPr>
            <a:xfrm rot="16200000">
              <a:off x="-1139373" y="3214917"/>
              <a:ext cx="3846287" cy="362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accent1"/>
                  </a:solidFill>
                </a:rPr>
                <a:t>cap relació</a:t>
              </a:r>
            </a:p>
          </p:txBody>
        </p:sp>
      </p:grpSp>
      <p:grpSp>
        <p:nvGrpSpPr>
          <p:cNvPr id="23" name="Group 22">
            <a:extLst>
              <a:ext uri="{FF2B5EF4-FFF2-40B4-BE49-F238E27FC236}">
                <a16:creationId xmlns:a16="http://schemas.microsoft.com/office/drawing/2014/main" id="{A3706E6A-183F-A80C-A84D-69D4926B47DB}"/>
              </a:ext>
            </a:extLst>
          </p:cNvPr>
          <p:cNvGrpSpPr/>
          <p:nvPr/>
        </p:nvGrpSpPr>
        <p:grpSpPr>
          <a:xfrm>
            <a:off x="2412091" y="1661884"/>
            <a:ext cx="362855" cy="4506686"/>
            <a:chOff x="602343" y="827314"/>
            <a:chExt cx="362855" cy="4506686"/>
          </a:xfrm>
        </p:grpSpPr>
        <p:cxnSp>
          <p:nvCxnSpPr>
            <p:cNvPr id="24" name="Straight Connector 23">
              <a:extLst>
                <a:ext uri="{FF2B5EF4-FFF2-40B4-BE49-F238E27FC236}">
                  <a16:creationId xmlns:a16="http://schemas.microsoft.com/office/drawing/2014/main" id="{E3BB9AD5-4F87-4CCC-827B-971808CF3B6B}"/>
                </a:ext>
              </a:extLst>
            </p:cNvPr>
            <p:cNvCxnSpPr/>
            <p:nvPr/>
          </p:nvCxnSpPr>
          <p:spPr>
            <a:xfrm flipV="1">
              <a:off x="602343" y="827314"/>
              <a:ext cx="0" cy="4506686"/>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9EFA2735-243C-D461-C051-B7BA0C46285E}"/>
                </a:ext>
              </a:extLst>
            </p:cNvPr>
            <p:cNvSpPr/>
            <p:nvPr/>
          </p:nvSpPr>
          <p:spPr>
            <a:xfrm rot="16200000">
              <a:off x="-1139373" y="3214917"/>
              <a:ext cx="3846287" cy="362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accent1"/>
                  </a:solidFill>
                </a:rPr>
                <a:t>acord duaner del 1990</a:t>
              </a:r>
            </a:p>
          </p:txBody>
        </p:sp>
      </p:grpSp>
      <p:grpSp>
        <p:nvGrpSpPr>
          <p:cNvPr id="26" name="Group 25">
            <a:extLst>
              <a:ext uri="{FF2B5EF4-FFF2-40B4-BE49-F238E27FC236}">
                <a16:creationId xmlns:a16="http://schemas.microsoft.com/office/drawing/2014/main" id="{6D8344AC-A0B1-C8DD-602D-B113B8186CF6}"/>
              </a:ext>
            </a:extLst>
          </p:cNvPr>
          <p:cNvGrpSpPr/>
          <p:nvPr/>
        </p:nvGrpSpPr>
        <p:grpSpPr>
          <a:xfrm>
            <a:off x="3021695" y="1647372"/>
            <a:ext cx="362855" cy="4506686"/>
            <a:chOff x="602343" y="827314"/>
            <a:chExt cx="362855" cy="4506686"/>
          </a:xfrm>
        </p:grpSpPr>
        <p:cxnSp>
          <p:nvCxnSpPr>
            <p:cNvPr id="27" name="Straight Connector 26">
              <a:extLst>
                <a:ext uri="{FF2B5EF4-FFF2-40B4-BE49-F238E27FC236}">
                  <a16:creationId xmlns:a16="http://schemas.microsoft.com/office/drawing/2014/main" id="{335EDC00-30D7-E0BE-9C8D-3D53387E8028}"/>
                </a:ext>
              </a:extLst>
            </p:cNvPr>
            <p:cNvCxnSpPr/>
            <p:nvPr/>
          </p:nvCxnSpPr>
          <p:spPr>
            <a:xfrm flipV="1">
              <a:off x="602343" y="827314"/>
              <a:ext cx="0" cy="4506686"/>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8E770E1A-EBB2-6E6F-0078-DEE5DD7A3564}"/>
                </a:ext>
              </a:extLst>
            </p:cNvPr>
            <p:cNvSpPr/>
            <p:nvPr/>
          </p:nvSpPr>
          <p:spPr>
            <a:xfrm rot="16200000">
              <a:off x="-1139373" y="3214917"/>
              <a:ext cx="3846287" cy="362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accent1"/>
                  </a:solidFill>
                </a:rPr>
                <a:t>altres acords signats amb la UE</a:t>
              </a:r>
            </a:p>
          </p:txBody>
        </p:sp>
      </p:grpSp>
      <p:grpSp>
        <p:nvGrpSpPr>
          <p:cNvPr id="29" name="Group 28">
            <a:extLst>
              <a:ext uri="{FF2B5EF4-FFF2-40B4-BE49-F238E27FC236}">
                <a16:creationId xmlns:a16="http://schemas.microsoft.com/office/drawing/2014/main" id="{9900BC84-700B-AE86-E049-DC5D8790EA3B}"/>
              </a:ext>
            </a:extLst>
          </p:cNvPr>
          <p:cNvGrpSpPr/>
          <p:nvPr/>
        </p:nvGrpSpPr>
        <p:grpSpPr>
          <a:xfrm>
            <a:off x="4545689" y="1661880"/>
            <a:ext cx="362855" cy="4506686"/>
            <a:chOff x="602343" y="827314"/>
            <a:chExt cx="362855" cy="4506686"/>
          </a:xfrm>
        </p:grpSpPr>
        <p:cxnSp>
          <p:nvCxnSpPr>
            <p:cNvPr id="30" name="Straight Connector 29">
              <a:extLst>
                <a:ext uri="{FF2B5EF4-FFF2-40B4-BE49-F238E27FC236}">
                  <a16:creationId xmlns:a16="http://schemas.microsoft.com/office/drawing/2014/main" id="{C6DAD02A-9A04-2742-E6DA-2095610C63C4}"/>
                </a:ext>
              </a:extLst>
            </p:cNvPr>
            <p:cNvCxnSpPr/>
            <p:nvPr/>
          </p:nvCxnSpPr>
          <p:spPr>
            <a:xfrm flipV="1">
              <a:off x="602343" y="827314"/>
              <a:ext cx="0" cy="4506686"/>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9B90EB0F-4DB7-CE85-559E-2489ED3C7DDE}"/>
                </a:ext>
              </a:extLst>
            </p:cNvPr>
            <p:cNvSpPr/>
            <p:nvPr/>
          </p:nvSpPr>
          <p:spPr>
            <a:xfrm rot="16200000">
              <a:off x="-1335314" y="3018975"/>
              <a:ext cx="4238170" cy="362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solidFill>
                    <a:schemeClr val="accent1"/>
                  </a:solidFill>
                </a:rPr>
                <a:t>acord d’associació amb adaptacions</a:t>
              </a:r>
            </a:p>
          </p:txBody>
        </p:sp>
      </p:grpSp>
      <p:grpSp>
        <p:nvGrpSpPr>
          <p:cNvPr id="32" name="Group 31">
            <a:extLst>
              <a:ext uri="{FF2B5EF4-FFF2-40B4-BE49-F238E27FC236}">
                <a16:creationId xmlns:a16="http://schemas.microsoft.com/office/drawing/2014/main" id="{F99245FC-0930-4382-0E23-5FDD612790DB}"/>
              </a:ext>
            </a:extLst>
          </p:cNvPr>
          <p:cNvGrpSpPr/>
          <p:nvPr/>
        </p:nvGrpSpPr>
        <p:grpSpPr>
          <a:xfrm>
            <a:off x="5249632" y="1661880"/>
            <a:ext cx="362855" cy="4506686"/>
            <a:chOff x="602343" y="827314"/>
            <a:chExt cx="362855" cy="4506686"/>
          </a:xfrm>
        </p:grpSpPr>
        <p:cxnSp>
          <p:nvCxnSpPr>
            <p:cNvPr id="33" name="Straight Connector 32">
              <a:extLst>
                <a:ext uri="{FF2B5EF4-FFF2-40B4-BE49-F238E27FC236}">
                  <a16:creationId xmlns:a16="http://schemas.microsoft.com/office/drawing/2014/main" id="{56AA5E2F-790F-5A0D-81AD-76BD6E3F771D}"/>
                </a:ext>
              </a:extLst>
            </p:cNvPr>
            <p:cNvCxnSpPr/>
            <p:nvPr/>
          </p:nvCxnSpPr>
          <p:spPr>
            <a:xfrm flipV="1">
              <a:off x="602343" y="827314"/>
              <a:ext cx="0" cy="4506686"/>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A425596C-8891-029D-AEE4-7F943E986A10}"/>
                </a:ext>
              </a:extLst>
            </p:cNvPr>
            <p:cNvSpPr/>
            <p:nvPr/>
          </p:nvSpPr>
          <p:spPr>
            <a:xfrm rot="16200000">
              <a:off x="-1335315" y="3018974"/>
              <a:ext cx="4238171" cy="362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accent1"/>
                  </a:solidFill>
                </a:rPr>
                <a:t>acord d’associació sense adaptacions</a:t>
              </a:r>
            </a:p>
          </p:txBody>
        </p:sp>
      </p:grpSp>
      <p:grpSp>
        <p:nvGrpSpPr>
          <p:cNvPr id="35" name="Group 34">
            <a:extLst>
              <a:ext uri="{FF2B5EF4-FFF2-40B4-BE49-F238E27FC236}">
                <a16:creationId xmlns:a16="http://schemas.microsoft.com/office/drawing/2014/main" id="{1CA85CEB-66D2-EA95-110C-264C753E002C}"/>
              </a:ext>
            </a:extLst>
          </p:cNvPr>
          <p:cNvGrpSpPr/>
          <p:nvPr/>
        </p:nvGrpSpPr>
        <p:grpSpPr>
          <a:xfrm>
            <a:off x="7593691" y="1647368"/>
            <a:ext cx="362855" cy="4506686"/>
            <a:chOff x="602343" y="827314"/>
            <a:chExt cx="362855" cy="4506686"/>
          </a:xfrm>
        </p:grpSpPr>
        <p:cxnSp>
          <p:nvCxnSpPr>
            <p:cNvPr id="36" name="Straight Connector 35">
              <a:extLst>
                <a:ext uri="{FF2B5EF4-FFF2-40B4-BE49-F238E27FC236}">
                  <a16:creationId xmlns:a16="http://schemas.microsoft.com/office/drawing/2014/main" id="{55133841-B9CA-F2E9-C6F3-B389A18CB483}"/>
                </a:ext>
              </a:extLst>
            </p:cNvPr>
            <p:cNvCxnSpPr/>
            <p:nvPr/>
          </p:nvCxnSpPr>
          <p:spPr>
            <a:xfrm flipV="1">
              <a:off x="602343" y="827314"/>
              <a:ext cx="0" cy="4506686"/>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4DED666D-53A2-264D-EBD0-C2157A2C4ED8}"/>
                </a:ext>
              </a:extLst>
            </p:cNvPr>
            <p:cNvSpPr/>
            <p:nvPr/>
          </p:nvSpPr>
          <p:spPr>
            <a:xfrm rot="16200000">
              <a:off x="-1139373" y="3214917"/>
              <a:ext cx="3846287" cy="3628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accent1"/>
                  </a:solidFill>
                </a:rPr>
                <a:t>adhesió a la UE</a:t>
              </a:r>
            </a:p>
          </p:txBody>
        </p:sp>
      </p:grpSp>
      <p:cxnSp>
        <p:nvCxnSpPr>
          <p:cNvPr id="38" name="Straight Arrow Connector 37">
            <a:extLst>
              <a:ext uri="{FF2B5EF4-FFF2-40B4-BE49-F238E27FC236}">
                <a16:creationId xmlns:a16="http://schemas.microsoft.com/office/drawing/2014/main" id="{F27DD240-E8A6-6134-B5C4-4474BB3AF788}"/>
              </a:ext>
            </a:extLst>
          </p:cNvPr>
          <p:cNvCxnSpPr/>
          <p:nvPr/>
        </p:nvCxnSpPr>
        <p:spPr>
          <a:xfrm>
            <a:off x="1345292" y="3077023"/>
            <a:ext cx="1676402" cy="0"/>
          </a:xfrm>
          <a:prstGeom prst="straightConnector1">
            <a:avLst/>
          </a:prstGeom>
          <a:ln w="38100">
            <a:solidFill>
              <a:srgbClr val="009999"/>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B66475A-C685-61CB-9105-0A8BD0F43145}"/>
              </a:ext>
            </a:extLst>
          </p:cNvPr>
          <p:cNvCxnSpPr/>
          <p:nvPr/>
        </p:nvCxnSpPr>
        <p:spPr>
          <a:xfrm>
            <a:off x="4545689" y="1698171"/>
            <a:ext cx="3048002" cy="0"/>
          </a:xfrm>
          <a:prstGeom prst="straightConnector1">
            <a:avLst/>
          </a:prstGeom>
          <a:ln w="3810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6820884-5D22-D680-D408-C106F99C0659}"/>
              </a:ext>
            </a:extLst>
          </p:cNvPr>
          <p:cNvCxnSpPr/>
          <p:nvPr/>
        </p:nvCxnSpPr>
        <p:spPr>
          <a:xfrm>
            <a:off x="3021694" y="2569027"/>
            <a:ext cx="1523995" cy="0"/>
          </a:xfrm>
          <a:prstGeom prst="straightConnector1">
            <a:avLst/>
          </a:prstGeom>
          <a:ln w="57150">
            <a:solidFill>
              <a:srgbClr val="009999"/>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1AA4F08-48E8-1E32-1BF7-F30EE3E41EF2}"/>
              </a:ext>
            </a:extLst>
          </p:cNvPr>
          <p:cNvSpPr/>
          <p:nvPr/>
        </p:nvSpPr>
        <p:spPr>
          <a:xfrm>
            <a:off x="1417863" y="2510969"/>
            <a:ext cx="1523993" cy="478949"/>
          </a:xfrm>
          <a:prstGeom prst="rect">
            <a:avLst/>
          </a:prstGeom>
          <a:solidFill>
            <a:schemeClr val="bg1"/>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400" b="1" dirty="0">
                <a:solidFill>
                  <a:srgbClr val="009999"/>
                </a:solidFill>
              </a:rPr>
              <a:t>impacte ja incorporat</a:t>
            </a:r>
          </a:p>
        </p:txBody>
      </p:sp>
      <p:sp>
        <p:nvSpPr>
          <p:cNvPr id="42" name="Rectangle 41">
            <a:extLst>
              <a:ext uri="{FF2B5EF4-FFF2-40B4-BE49-F238E27FC236}">
                <a16:creationId xmlns:a16="http://schemas.microsoft.com/office/drawing/2014/main" id="{8F0EF075-13B7-2D4D-4BD0-5331EB8E752D}"/>
              </a:ext>
            </a:extLst>
          </p:cNvPr>
          <p:cNvSpPr/>
          <p:nvPr/>
        </p:nvSpPr>
        <p:spPr>
          <a:xfrm>
            <a:off x="4611005" y="1103088"/>
            <a:ext cx="2924627" cy="478949"/>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400" b="1" dirty="0">
                <a:solidFill>
                  <a:srgbClr val="C00000"/>
                </a:solidFill>
              </a:rPr>
              <a:t>impacte evitat</a:t>
            </a:r>
          </a:p>
        </p:txBody>
      </p:sp>
      <p:sp>
        <p:nvSpPr>
          <p:cNvPr id="43" name="Rectangle 42">
            <a:extLst>
              <a:ext uri="{FF2B5EF4-FFF2-40B4-BE49-F238E27FC236}">
                <a16:creationId xmlns:a16="http://schemas.microsoft.com/office/drawing/2014/main" id="{F50A4E1E-0576-D2D0-9EEC-DF4A0B5C9176}"/>
              </a:ext>
            </a:extLst>
          </p:cNvPr>
          <p:cNvSpPr/>
          <p:nvPr/>
        </p:nvSpPr>
        <p:spPr>
          <a:xfrm>
            <a:off x="3068867" y="1582037"/>
            <a:ext cx="1382482" cy="805557"/>
          </a:xfrm>
          <a:prstGeom prst="rect">
            <a:avLst/>
          </a:pr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chemeClr val="bg1"/>
                </a:solidFill>
              </a:rPr>
              <a:t>impacte potencial</a:t>
            </a:r>
          </a:p>
          <a:p>
            <a:pPr algn="ctr"/>
            <a:r>
              <a:rPr lang="ca-ES" sz="1600" b="1" dirty="0">
                <a:solidFill>
                  <a:schemeClr val="bg1"/>
                </a:solidFill>
              </a:rPr>
              <a:t>de l’AA</a:t>
            </a:r>
          </a:p>
        </p:txBody>
      </p:sp>
    </p:spTree>
    <p:extLst>
      <p:ext uri="{BB962C8B-B14F-4D97-AF65-F5344CB8AC3E}">
        <p14:creationId xmlns:p14="http://schemas.microsoft.com/office/powerpoint/2010/main" val="21141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6E2BA-D5E3-D14C-E5FD-781DEBF92F5C}"/>
              </a:ext>
            </a:extLst>
          </p:cNvPr>
          <p:cNvSpPr/>
          <p:nvPr/>
        </p:nvSpPr>
        <p:spPr>
          <a:xfrm>
            <a:off x="309927" y="962025"/>
            <a:ext cx="11700644" cy="5714546"/>
          </a:xfrm>
          <a:prstGeom prst="rect">
            <a:avLst/>
          </a:prstGeom>
          <a:solidFill>
            <a:schemeClr val="bg1"/>
          </a:solid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4">
            <a:extLst>
              <a:ext uri="{FF2B5EF4-FFF2-40B4-BE49-F238E27FC236}">
                <a16:creationId xmlns:a16="http://schemas.microsoft.com/office/drawing/2014/main" id="{09813FDB-4029-7038-5923-CABAA474B01D}"/>
              </a:ext>
            </a:extLst>
          </p:cNvPr>
          <p:cNvSpPr/>
          <p:nvPr/>
        </p:nvSpPr>
        <p:spPr>
          <a:xfrm>
            <a:off x="1780740" y="1341181"/>
            <a:ext cx="9938962" cy="517700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Rectangle 5">
            <a:extLst>
              <a:ext uri="{FF2B5EF4-FFF2-40B4-BE49-F238E27FC236}">
                <a16:creationId xmlns:a16="http://schemas.microsoft.com/office/drawing/2014/main" id="{646C5525-94B8-1DCD-63E9-A502A80373E0}"/>
              </a:ext>
            </a:extLst>
          </p:cNvPr>
          <p:cNvSpPr/>
          <p:nvPr/>
        </p:nvSpPr>
        <p:spPr>
          <a:xfrm rot="16200000">
            <a:off x="-2264743" y="3573238"/>
            <a:ext cx="5650552" cy="530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sz="1600" dirty="0">
                <a:solidFill>
                  <a:schemeClr val="tx1"/>
                </a:solidFill>
              </a:rPr>
              <a:t>Aspectes de la realitat AND fora de l’abast del cabal comunitari </a:t>
            </a:r>
          </a:p>
        </p:txBody>
      </p:sp>
      <p:sp>
        <p:nvSpPr>
          <p:cNvPr id="7" name="Rectangle 6">
            <a:extLst>
              <a:ext uri="{FF2B5EF4-FFF2-40B4-BE49-F238E27FC236}">
                <a16:creationId xmlns:a16="http://schemas.microsoft.com/office/drawing/2014/main" id="{C96AE85B-621A-A7AD-8BEF-C5B7362C661E}"/>
              </a:ext>
            </a:extLst>
          </p:cNvPr>
          <p:cNvSpPr/>
          <p:nvPr/>
        </p:nvSpPr>
        <p:spPr>
          <a:xfrm rot="16200000">
            <a:off x="969048" y="5267443"/>
            <a:ext cx="1970973" cy="530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Cabal </a:t>
            </a:r>
            <a:r>
              <a:rPr lang="ca-ES" i="1" dirty="0">
                <a:solidFill>
                  <a:schemeClr val="tx1"/>
                </a:solidFill>
              </a:rPr>
              <a:t>full </a:t>
            </a:r>
            <a:r>
              <a:rPr lang="ca-ES" dirty="0">
                <a:solidFill>
                  <a:schemeClr val="tx1"/>
                </a:solidFill>
              </a:rPr>
              <a:t>UE futur</a:t>
            </a:r>
          </a:p>
        </p:txBody>
      </p:sp>
      <p:sp>
        <p:nvSpPr>
          <p:cNvPr id="8" name="Rectangle 7">
            <a:extLst>
              <a:ext uri="{FF2B5EF4-FFF2-40B4-BE49-F238E27FC236}">
                <a16:creationId xmlns:a16="http://schemas.microsoft.com/office/drawing/2014/main" id="{52A5A55A-0ED9-2FBA-63B3-3BC9DA09893F}"/>
              </a:ext>
            </a:extLst>
          </p:cNvPr>
          <p:cNvSpPr/>
          <p:nvPr/>
        </p:nvSpPr>
        <p:spPr>
          <a:xfrm>
            <a:off x="2424676" y="1819528"/>
            <a:ext cx="9152333" cy="464186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Rectangle 8">
            <a:extLst>
              <a:ext uri="{FF2B5EF4-FFF2-40B4-BE49-F238E27FC236}">
                <a16:creationId xmlns:a16="http://schemas.microsoft.com/office/drawing/2014/main" id="{E9421216-48E5-4CC0-808A-28DDA008E327}"/>
              </a:ext>
            </a:extLst>
          </p:cNvPr>
          <p:cNvSpPr/>
          <p:nvPr/>
        </p:nvSpPr>
        <p:spPr>
          <a:xfrm rot="16200000">
            <a:off x="1612989" y="5210650"/>
            <a:ext cx="1970973" cy="530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Cabal </a:t>
            </a:r>
            <a:r>
              <a:rPr lang="ca-ES" i="1" dirty="0">
                <a:solidFill>
                  <a:schemeClr val="tx1"/>
                </a:solidFill>
              </a:rPr>
              <a:t>full </a:t>
            </a:r>
            <a:r>
              <a:rPr lang="ca-ES" dirty="0">
                <a:solidFill>
                  <a:schemeClr val="tx1"/>
                </a:solidFill>
              </a:rPr>
              <a:t>UE actual</a:t>
            </a:r>
          </a:p>
        </p:txBody>
      </p:sp>
      <p:sp>
        <p:nvSpPr>
          <p:cNvPr id="10" name="Rectangle 9">
            <a:extLst>
              <a:ext uri="{FF2B5EF4-FFF2-40B4-BE49-F238E27FC236}">
                <a16:creationId xmlns:a16="http://schemas.microsoft.com/office/drawing/2014/main" id="{1B2A12EF-039E-03B2-F8FD-CAEB6FC9D0A9}"/>
              </a:ext>
            </a:extLst>
          </p:cNvPr>
          <p:cNvSpPr/>
          <p:nvPr/>
        </p:nvSpPr>
        <p:spPr>
          <a:xfrm>
            <a:off x="3705236" y="2440257"/>
            <a:ext cx="7751962" cy="3969144"/>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Rectangle 10">
            <a:extLst>
              <a:ext uri="{FF2B5EF4-FFF2-40B4-BE49-F238E27FC236}">
                <a16:creationId xmlns:a16="http://schemas.microsoft.com/office/drawing/2014/main" id="{45C44432-6E3D-9678-2EDC-C6051B359FB1}"/>
              </a:ext>
            </a:extLst>
          </p:cNvPr>
          <p:cNvSpPr/>
          <p:nvPr/>
        </p:nvSpPr>
        <p:spPr>
          <a:xfrm rot="16200000">
            <a:off x="2481599" y="4721104"/>
            <a:ext cx="2846076" cy="530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Cabal AA proposat per la UE</a:t>
            </a:r>
          </a:p>
        </p:txBody>
      </p:sp>
      <p:sp>
        <p:nvSpPr>
          <p:cNvPr id="12" name="Rectangle 11">
            <a:extLst>
              <a:ext uri="{FF2B5EF4-FFF2-40B4-BE49-F238E27FC236}">
                <a16:creationId xmlns:a16="http://schemas.microsoft.com/office/drawing/2014/main" id="{02ABB315-D78C-B787-76D6-8976CDFE8351}"/>
              </a:ext>
            </a:extLst>
          </p:cNvPr>
          <p:cNvSpPr/>
          <p:nvPr/>
        </p:nvSpPr>
        <p:spPr>
          <a:xfrm>
            <a:off x="4601629" y="3310556"/>
            <a:ext cx="6740353" cy="305445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Rectangle 12">
            <a:extLst>
              <a:ext uri="{FF2B5EF4-FFF2-40B4-BE49-F238E27FC236}">
                <a16:creationId xmlns:a16="http://schemas.microsoft.com/office/drawing/2014/main" id="{B5C26E5B-FA57-3235-B72B-330D283A9F85}"/>
              </a:ext>
            </a:extLst>
          </p:cNvPr>
          <p:cNvSpPr/>
          <p:nvPr/>
        </p:nvSpPr>
        <p:spPr>
          <a:xfrm rot="16200000">
            <a:off x="3390808" y="4676709"/>
            <a:ext cx="2846076" cy="530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Cabal AA negociat / adaptat</a:t>
            </a:r>
          </a:p>
        </p:txBody>
      </p:sp>
      <p:sp>
        <p:nvSpPr>
          <p:cNvPr id="14" name="Rectangle 13">
            <a:extLst>
              <a:ext uri="{FF2B5EF4-FFF2-40B4-BE49-F238E27FC236}">
                <a16:creationId xmlns:a16="http://schemas.microsoft.com/office/drawing/2014/main" id="{BDFCDA8D-BA12-A077-FB0C-BFA0250FE5E7}"/>
              </a:ext>
            </a:extLst>
          </p:cNvPr>
          <p:cNvSpPr/>
          <p:nvPr/>
        </p:nvSpPr>
        <p:spPr>
          <a:xfrm>
            <a:off x="5975500" y="4232051"/>
            <a:ext cx="5256746" cy="2052566"/>
          </a:xfrm>
          <a:prstGeom prst="rect">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5" name="Rectangle 14">
            <a:extLst>
              <a:ext uri="{FF2B5EF4-FFF2-40B4-BE49-F238E27FC236}">
                <a16:creationId xmlns:a16="http://schemas.microsoft.com/office/drawing/2014/main" id="{5FD9BC63-539D-6A72-F664-39469C9EB7A0}"/>
              </a:ext>
            </a:extLst>
          </p:cNvPr>
          <p:cNvSpPr/>
          <p:nvPr/>
        </p:nvSpPr>
        <p:spPr>
          <a:xfrm>
            <a:off x="5946229" y="4162460"/>
            <a:ext cx="5256746" cy="463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bg1"/>
                </a:solidFill>
              </a:rPr>
              <a:t>Cabal amb capacitat d’impacte real a l’AND actual</a:t>
            </a:r>
          </a:p>
        </p:txBody>
      </p:sp>
      <p:sp>
        <p:nvSpPr>
          <p:cNvPr id="16" name="Rectangle 15">
            <a:extLst>
              <a:ext uri="{FF2B5EF4-FFF2-40B4-BE49-F238E27FC236}">
                <a16:creationId xmlns:a16="http://schemas.microsoft.com/office/drawing/2014/main" id="{F422B31B-7E1B-137E-2CE4-68C934BC293F}"/>
              </a:ext>
            </a:extLst>
          </p:cNvPr>
          <p:cNvSpPr/>
          <p:nvPr/>
        </p:nvSpPr>
        <p:spPr>
          <a:xfrm>
            <a:off x="5975499" y="5547903"/>
            <a:ext cx="5256748" cy="7367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7" name="Rectangle 16">
            <a:extLst>
              <a:ext uri="{FF2B5EF4-FFF2-40B4-BE49-F238E27FC236}">
                <a16:creationId xmlns:a16="http://schemas.microsoft.com/office/drawing/2014/main" id="{4405357E-B128-2F02-D3F5-72B6941AE6B3}"/>
              </a:ext>
            </a:extLst>
          </p:cNvPr>
          <p:cNvSpPr/>
          <p:nvPr/>
        </p:nvSpPr>
        <p:spPr>
          <a:xfrm>
            <a:off x="5968184" y="5915849"/>
            <a:ext cx="5256746" cy="463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solidFill>
                  <a:schemeClr val="bg1">
                    <a:lumMod val="75000"/>
                  </a:schemeClr>
                </a:solidFill>
              </a:rPr>
              <a:t>(impacte ja incorporat)</a:t>
            </a:r>
          </a:p>
        </p:txBody>
      </p:sp>
      <p:sp>
        <p:nvSpPr>
          <p:cNvPr id="18" name="Rectangle 17">
            <a:extLst>
              <a:ext uri="{FF2B5EF4-FFF2-40B4-BE49-F238E27FC236}">
                <a16:creationId xmlns:a16="http://schemas.microsoft.com/office/drawing/2014/main" id="{402F7DFF-19FF-5C06-AFEB-C09B6BDCAFFE}"/>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Anàlisi de l’abast de l’AA_</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3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5BE932-6F52-B01A-E7E1-59B4DCB4F794}"/>
              </a:ext>
            </a:extLst>
          </p:cNvPr>
          <p:cNvPicPr>
            <a:picLocks noChangeAspect="1"/>
          </p:cNvPicPr>
          <p:nvPr/>
        </p:nvPicPr>
        <p:blipFill>
          <a:blip r:embed="rId2"/>
          <a:stretch>
            <a:fillRect/>
          </a:stretch>
        </p:blipFill>
        <p:spPr>
          <a:xfrm>
            <a:off x="-865290" y="1447863"/>
            <a:ext cx="6388100" cy="4978400"/>
          </a:xfrm>
          <a:prstGeom prst="rect">
            <a:avLst/>
          </a:prstGeom>
        </p:spPr>
      </p:pic>
      <p:sp>
        <p:nvSpPr>
          <p:cNvPr id="4" name="TextBox 3">
            <a:extLst>
              <a:ext uri="{FF2B5EF4-FFF2-40B4-BE49-F238E27FC236}">
                <a16:creationId xmlns:a16="http://schemas.microsoft.com/office/drawing/2014/main" id="{0B6BA8E8-2229-BC8C-0639-0591BB40159E}"/>
              </a:ext>
            </a:extLst>
          </p:cNvPr>
          <p:cNvSpPr txBox="1"/>
          <p:nvPr/>
        </p:nvSpPr>
        <p:spPr>
          <a:xfrm>
            <a:off x="5600700" y="3900797"/>
            <a:ext cx="6591300" cy="523220"/>
          </a:xfrm>
          <a:prstGeom prst="rect">
            <a:avLst/>
          </a:prstGeom>
          <a:noFill/>
        </p:spPr>
        <p:txBody>
          <a:bodyPr wrap="square">
            <a:spAutoFit/>
          </a:bodyPr>
          <a:lstStyle/>
          <a:p>
            <a:r>
              <a:rPr lang="ca-ES" sz="2800" b="1" dirty="0"/>
              <a:t>4. </a:t>
            </a:r>
            <a:r>
              <a:rPr lang="ca-ES" sz="2800" b="1" dirty="0">
                <a:solidFill>
                  <a:schemeClr val="bg1"/>
                </a:solidFill>
              </a:rPr>
              <a:t>Impactes en l’economia andorrana</a:t>
            </a:r>
            <a:endParaRPr lang="ca-ES" sz="2800" dirty="0">
              <a:solidFill>
                <a:schemeClr val="bg1"/>
              </a:solidFill>
            </a:endParaRPr>
          </a:p>
        </p:txBody>
      </p:sp>
    </p:spTree>
    <p:extLst>
      <p:ext uri="{BB962C8B-B14F-4D97-AF65-F5344CB8AC3E}">
        <p14:creationId xmlns:p14="http://schemas.microsoft.com/office/powerpoint/2010/main" val="1445789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PIB</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3" name="Gráfico 4">
            <a:extLst>
              <a:ext uri="{FF2B5EF4-FFF2-40B4-BE49-F238E27FC236}">
                <a16:creationId xmlns:a16="http://schemas.microsoft.com/office/drawing/2014/main" id="{2B7A7686-48AA-9047-B65D-0E829D5747A3}"/>
              </a:ext>
            </a:extLst>
          </p:cNvPr>
          <p:cNvGraphicFramePr>
            <a:graphicFrameLocks/>
          </p:cNvGraphicFramePr>
          <p:nvPr/>
        </p:nvGraphicFramePr>
        <p:xfrm>
          <a:off x="1492080" y="1513793"/>
          <a:ext cx="9319157" cy="4964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792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Comerç exterior</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4">
            <a:extLst>
              <a:ext uri="{FF2B5EF4-FFF2-40B4-BE49-F238E27FC236}">
                <a16:creationId xmlns:a16="http://schemas.microsoft.com/office/drawing/2014/main" id="{6E411C6C-9F6D-7882-583E-921867BA6599}"/>
              </a:ext>
            </a:extLst>
          </p:cNvPr>
          <p:cNvGraphicFramePr>
            <a:graphicFrameLocks/>
          </p:cNvGraphicFramePr>
          <p:nvPr/>
        </p:nvGraphicFramePr>
        <p:xfrm>
          <a:off x="1645006" y="1491728"/>
          <a:ext cx="9013306" cy="4824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6988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Exportacions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5">
            <a:extLst>
              <a:ext uri="{FF2B5EF4-FFF2-40B4-BE49-F238E27FC236}">
                <a16:creationId xmlns:a16="http://schemas.microsoft.com/office/drawing/2014/main" id="{C3AAE9B7-EB0E-263A-5F6D-41EE39574A1F}"/>
              </a:ext>
            </a:extLst>
          </p:cNvPr>
          <p:cNvGraphicFramePr>
            <a:graphicFrameLocks/>
          </p:cNvGraphicFramePr>
          <p:nvPr/>
        </p:nvGraphicFramePr>
        <p:xfrm>
          <a:off x="1673532" y="1452941"/>
          <a:ext cx="8956253" cy="4884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119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Importacions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2">
            <a:extLst>
              <a:ext uri="{FF2B5EF4-FFF2-40B4-BE49-F238E27FC236}">
                <a16:creationId xmlns:a16="http://schemas.microsoft.com/office/drawing/2014/main" id="{8AFC14F0-6407-8C49-4FE3-EF8C5BC84BB8}"/>
              </a:ext>
            </a:extLst>
          </p:cNvPr>
          <p:cNvGraphicFramePr>
            <a:graphicFrameLocks/>
          </p:cNvGraphicFramePr>
          <p:nvPr/>
        </p:nvGraphicFramePr>
        <p:xfrm>
          <a:off x="1740872" y="1467117"/>
          <a:ext cx="8821574" cy="4834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4567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Mercat laboral</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2">
            <a:extLst>
              <a:ext uri="{FF2B5EF4-FFF2-40B4-BE49-F238E27FC236}">
                <a16:creationId xmlns:a16="http://schemas.microsoft.com/office/drawing/2014/main" id="{5E42C961-CB53-E1E0-70FB-421CD2C092BB}"/>
              </a:ext>
            </a:extLst>
          </p:cNvPr>
          <p:cNvGraphicFramePr>
            <a:graphicFrameLocks/>
          </p:cNvGraphicFramePr>
          <p:nvPr/>
        </p:nvGraphicFramePr>
        <p:xfrm>
          <a:off x="1666444" y="1382057"/>
          <a:ext cx="8970430" cy="4905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017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Inflació i salaris reals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2">
            <a:extLst>
              <a:ext uri="{FF2B5EF4-FFF2-40B4-BE49-F238E27FC236}">
                <a16:creationId xmlns:a16="http://schemas.microsoft.com/office/drawing/2014/main" id="{8CCAB1B5-882A-1668-7EF9-58FE7B185D8E}"/>
              </a:ext>
            </a:extLst>
          </p:cNvPr>
          <p:cNvGraphicFramePr>
            <a:graphicFrameLocks/>
          </p:cNvGraphicFramePr>
          <p:nvPr/>
        </p:nvGraphicFramePr>
        <p:xfrm>
          <a:off x="1162493" y="1334645"/>
          <a:ext cx="9061849" cy="4995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954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Entrades i sortides de capitals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2">
            <a:extLst>
              <a:ext uri="{FF2B5EF4-FFF2-40B4-BE49-F238E27FC236}">
                <a16:creationId xmlns:a16="http://schemas.microsoft.com/office/drawing/2014/main" id="{79835A70-735C-542E-0E34-3804BF3EC4AC}"/>
              </a:ext>
            </a:extLst>
          </p:cNvPr>
          <p:cNvGraphicFramePr>
            <a:graphicFrameLocks/>
          </p:cNvGraphicFramePr>
          <p:nvPr/>
        </p:nvGraphicFramePr>
        <p:xfrm>
          <a:off x="1503773" y="1287303"/>
          <a:ext cx="9295771" cy="4936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64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5201D-EC7E-BE9A-3F08-0D329C159BC0}"/>
              </a:ext>
            </a:extLst>
          </p:cNvPr>
          <p:cNvSpPr/>
          <p:nvPr/>
        </p:nvSpPr>
        <p:spPr>
          <a:xfrm>
            <a:off x="94891" y="840908"/>
            <a:ext cx="11990717"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6600"/>
                </a:solidFill>
                <a:latin typeface="Tempus Sans ITC" panose="04020404030D07020202" pitchFamily="82" charset="0"/>
              </a:rPr>
              <a:t>acord d’associació</a:t>
            </a:r>
          </a:p>
        </p:txBody>
      </p:sp>
      <p:sp>
        <p:nvSpPr>
          <p:cNvPr id="4" name="Rectangle 3">
            <a:extLst>
              <a:ext uri="{FF2B5EF4-FFF2-40B4-BE49-F238E27FC236}">
                <a16:creationId xmlns:a16="http://schemas.microsoft.com/office/drawing/2014/main" id="{4F27FD5F-7E61-4856-4107-CF07ADC027CA}"/>
              </a:ext>
            </a:extLst>
          </p:cNvPr>
          <p:cNvSpPr/>
          <p:nvPr/>
        </p:nvSpPr>
        <p:spPr>
          <a:xfrm>
            <a:off x="3014933" y="5692523"/>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D97C019A-73F8-2A33-22F4-A6FAB0A76968}"/>
              </a:ext>
            </a:extLst>
          </p:cNvPr>
          <p:cNvSpPr/>
          <p:nvPr/>
        </p:nvSpPr>
        <p:spPr>
          <a:xfrm>
            <a:off x="2488038" y="2597373"/>
            <a:ext cx="1247884" cy="1336430"/>
          </a:xfrm>
          <a:prstGeom prst="ellipse">
            <a:avLst/>
          </a:prstGeom>
          <a:solidFill>
            <a:schemeClr val="accent5">
              <a:lumMod val="5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Straight Arrow Connector 10">
            <a:extLst>
              <a:ext uri="{FF2B5EF4-FFF2-40B4-BE49-F238E27FC236}">
                <a16:creationId xmlns:a16="http://schemas.microsoft.com/office/drawing/2014/main" id="{C995C669-FCC1-6B0C-0BC7-E06754F301DE}"/>
              </a:ext>
            </a:extLst>
          </p:cNvPr>
          <p:cNvCxnSpPr>
            <a:cxnSpLocks/>
          </p:cNvCxnSpPr>
          <p:nvPr/>
        </p:nvCxnSpPr>
        <p:spPr>
          <a:xfrm>
            <a:off x="342900" y="3265588"/>
            <a:ext cx="3006969" cy="0"/>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11">
            <a:extLst>
              <a:ext uri="{FF2B5EF4-FFF2-40B4-BE49-F238E27FC236}">
                <a16:creationId xmlns:a16="http://schemas.microsoft.com/office/drawing/2014/main" id="{042BDDD2-8EF3-A8FA-D6F6-152B214597C9}"/>
              </a:ext>
            </a:extLst>
          </p:cNvPr>
          <p:cNvSpPr/>
          <p:nvPr/>
        </p:nvSpPr>
        <p:spPr>
          <a:xfrm>
            <a:off x="106392" y="5690269"/>
            <a:ext cx="1877739" cy="17442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A</a:t>
            </a:r>
          </a:p>
        </p:txBody>
      </p:sp>
      <p:sp>
        <p:nvSpPr>
          <p:cNvPr id="13" name="Rectangle 12">
            <a:extLst>
              <a:ext uri="{FF2B5EF4-FFF2-40B4-BE49-F238E27FC236}">
                <a16:creationId xmlns:a16="http://schemas.microsoft.com/office/drawing/2014/main" id="{3EE18493-B335-5A52-BFDB-A87F03EA025E}"/>
              </a:ext>
            </a:extLst>
          </p:cNvPr>
          <p:cNvSpPr/>
          <p:nvPr/>
        </p:nvSpPr>
        <p:spPr>
          <a:xfrm>
            <a:off x="106392" y="5920463"/>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B</a:t>
            </a:r>
          </a:p>
        </p:txBody>
      </p:sp>
      <p:sp>
        <p:nvSpPr>
          <p:cNvPr id="16" name="Rectangle 15">
            <a:extLst>
              <a:ext uri="{FF2B5EF4-FFF2-40B4-BE49-F238E27FC236}">
                <a16:creationId xmlns:a16="http://schemas.microsoft.com/office/drawing/2014/main" id="{6584DCA0-1EBF-E57E-6F44-6310BE2840DE}"/>
              </a:ext>
            </a:extLst>
          </p:cNvPr>
          <p:cNvSpPr/>
          <p:nvPr/>
        </p:nvSpPr>
        <p:spPr>
          <a:xfrm>
            <a:off x="106391" y="6146155"/>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
        <p:nvSpPr>
          <p:cNvPr id="20" name="Rectangle 19">
            <a:extLst>
              <a:ext uri="{FF2B5EF4-FFF2-40B4-BE49-F238E27FC236}">
                <a16:creationId xmlns:a16="http://schemas.microsoft.com/office/drawing/2014/main" id="{54BD60C3-4A8C-F94D-AA33-1213A3182AA4}"/>
              </a:ext>
            </a:extLst>
          </p:cNvPr>
          <p:cNvSpPr/>
          <p:nvPr/>
        </p:nvSpPr>
        <p:spPr>
          <a:xfrm>
            <a:off x="106391" y="6349811"/>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Tree>
    <p:extLst>
      <p:ext uri="{BB962C8B-B14F-4D97-AF65-F5344CB8AC3E}">
        <p14:creationId xmlns:p14="http://schemas.microsoft.com/office/powerpoint/2010/main" val="881485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Productivitat</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2" name="Gráfico 2">
            <a:extLst>
              <a:ext uri="{FF2B5EF4-FFF2-40B4-BE49-F238E27FC236}">
                <a16:creationId xmlns:a16="http://schemas.microsoft.com/office/drawing/2014/main" id="{CD3C3549-4836-5B5A-038C-D5868D09A07D}"/>
              </a:ext>
            </a:extLst>
          </p:cNvPr>
          <p:cNvGraphicFramePr>
            <a:graphicFrameLocks/>
          </p:cNvGraphicFramePr>
          <p:nvPr/>
        </p:nvGraphicFramePr>
        <p:xfrm>
          <a:off x="1258821" y="1545266"/>
          <a:ext cx="9161086" cy="4375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961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Balança fiscal</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046805C-3081-6811-37A0-64C23A905BCB}"/>
              </a:ext>
            </a:extLst>
          </p:cNvPr>
          <p:cNvPicPr>
            <a:picLocks noChangeAspect="1"/>
          </p:cNvPicPr>
          <p:nvPr/>
        </p:nvPicPr>
        <p:blipFill>
          <a:blip r:embed="rId3"/>
          <a:stretch>
            <a:fillRect/>
          </a:stretch>
        </p:blipFill>
        <p:spPr>
          <a:xfrm>
            <a:off x="1080943" y="1411144"/>
            <a:ext cx="8575127" cy="5095874"/>
          </a:xfrm>
          <a:prstGeom prst="rect">
            <a:avLst/>
          </a:prstGeom>
        </p:spPr>
      </p:pic>
    </p:spTree>
    <p:extLst>
      <p:ext uri="{BB962C8B-B14F-4D97-AF65-F5344CB8AC3E}">
        <p14:creationId xmlns:p14="http://schemas.microsoft.com/office/powerpoint/2010/main" val="2619044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Impactes sectorials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(VAB, ocupació, inversió) </a:t>
            </a:r>
          </a:p>
        </p:txBody>
      </p:sp>
      <p:grpSp>
        <p:nvGrpSpPr>
          <p:cNvPr id="2" name="Group 1">
            <a:extLst>
              <a:ext uri="{FF2B5EF4-FFF2-40B4-BE49-F238E27FC236}">
                <a16:creationId xmlns:a16="http://schemas.microsoft.com/office/drawing/2014/main" id="{AADBA5B9-5E6F-0A20-428E-64438903E676}"/>
              </a:ext>
            </a:extLst>
          </p:cNvPr>
          <p:cNvGrpSpPr/>
          <p:nvPr/>
        </p:nvGrpSpPr>
        <p:grpSpPr>
          <a:xfrm>
            <a:off x="750390" y="936651"/>
            <a:ext cx="10430469" cy="5992469"/>
            <a:chOff x="1122459" y="936651"/>
            <a:chExt cx="10058400" cy="5616961"/>
          </a:xfrm>
        </p:grpSpPr>
        <p:grpSp>
          <p:nvGrpSpPr>
            <p:cNvPr id="4" name="Grupo 12">
              <a:extLst>
                <a:ext uri="{FF2B5EF4-FFF2-40B4-BE49-F238E27FC236}">
                  <a16:creationId xmlns:a16="http://schemas.microsoft.com/office/drawing/2014/main" id="{F4F17935-262A-50E1-F84D-C6070271A929}"/>
                </a:ext>
              </a:extLst>
            </p:cNvPr>
            <p:cNvGrpSpPr/>
            <p:nvPr/>
          </p:nvGrpSpPr>
          <p:grpSpPr>
            <a:xfrm>
              <a:off x="1122459" y="1152689"/>
              <a:ext cx="10058400" cy="5400923"/>
              <a:chOff x="1122459" y="1152689"/>
              <a:chExt cx="10058400" cy="5400923"/>
            </a:xfrm>
          </p:grpSpPr>
          <p:grpSp>
            <p:nvGrpSpPr>
              <p:cNvPr id="11" name="Grupo 7">
                <a:extLst>
                  <a:ext uri="{FF2B5EF4-FFF2-40B4-BE49-F238E27FC236}">
                    <a16:creationId xmlns:a16="http://schemas.microsoft.com/office/drawing/2014/main" id="{5864E900-AC36-FA86-107D-74C3C8BAA401}"/>
                  </a:ext>
                </a:extLst>
              </p:cNvPr>
              <p:cNvGrpSpPr/>
              <p:nvPr/>
            </p:nvGrpSpPr>
            <p:grpSpPr>
              <a:xfrm>
                <a:off x="1122459" y="1152689"/>
                <a:ext cx="10058400" cy="5400923"/>
                <a:chOff x="1122459" y="1165389"/>
                <a:chExt cx="10058400" cy="5400923"/>
              </a:xfrm>
            </p:grpSpPr>
            <p:pic>
              <p:nvPicPr>
                <p:cNvPr id="17" name="Imagen 13">
                  <a:extLst>
                    <a:ext uri="{FF2B5EF4-FFF2-40B4-BE49-F238E27FC236}">
                      <a16:creationId xmlns:a16="http://schemas.microsoft.com/office/drawing/2014/main" id="{2D993403-9346-66DC-95A9-3F963994A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459" y="1165389"/>
                  <a:ext cx="10058400" cy="5400923"/>
                </a:xfrm>
                <a:prstGeom prst="rect">
                  <a:avLst/>
                </a:prstGeom>
              </p:spPr>
            </p:pic>
            <p:sp>
              <p:nvSpPr>
                <p:cNvPr id="18" name="Rectángulo 9">
                  <a:extLst>
                    <a:ext uri="{FF2B5EF4-FFF2-40B4-BE49-F238E27FC236}">
                      <a16:creationId xmlns:a16="http://schemas.microsoft.com/office/drawing/2014/main" id="{95212754-FB50-A6D8-15CC-D41828CAA5E4}"/>
                    </a:ext>
                  </a:extLst>
                </p:cNvPr>
                <p:cNvSpPr/>
                <p:nvPr/>
              </p:nvSpPr>
              <p:spPr>
                <a:xfrm>
                  <a:off x="3447803" y="6161314"/>
                  <a:ext cx="2606633" cy="16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ángulo 2">
                <a:extLst>
                  <a:ext uri="{FF2B5EF4-FFF2-40B4-BE49-F238E27FC236}">
                    <a16:creationId xmlns:a16="http://schemas.microsoft.com/office/drawing/2014/main" id="{256B51C9-FA75-D1C9-4893-574F7FE2347B}"/>
                  </a:ext>
                </a:extLst>
              </p:cNvPr>
              <p:cNvSpPr/>
              <p:nvPr/>
            </p:nvSpPr>
            <p:spPr>
              <a:xfrm>
                <a:off x="3924300" y="6216650"/>
                <a:ext cx="1364349" cy="285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1">
                <a:extLst>
                  <a:ext uri="{FF2B5EF4-FFF2-40B4-BE49-F238E27FC236}">
                    <a16:creationId xmlns:a16="http://schemas.microsoft.com/office/drawing/2014/main" id="{33C14A87-D18F-1C4C-86BA-F228035E5D73}"/>
                  </a:ext>
                </a:extLst>
              </p:cNvPr>
              <p:cNvSpPr/>
              <p:nvPr/>
            </p:nvSpPr>
            <p:spPr>
              <a:xfrm>
                <a:off x="9071151" y="6230339"/>
                <a:ext cx="1364349" cy="285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uadroTexto 14">
              <a:extLst>
                <a:ext uri="{FF2B5EF4-FFF2-40B4-BE49-F238E27FC236}">
                  <a16:creationId xmlns:a16="http://schemas.microsoft.com/office/drawing/2014/main" id="{B17955E2-A347-20E4-C434-6B55C1D348DC}"/>
                </a:ext>
              </a:extLst>
            </p:cNvPr>
            <p:cNvSpPr txBox="1"/>
            <p:nvPr/>
          </p:nvSpPr>
          <p:spPr>
            <a:xfrm>
              <a:off x="4011161" y="936651"/>
              <a:ext cx="1190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B2A9"/>
                  </a:solidFill>
                  <a:effectLst/>
                  <a:uLnTx/>
                  <a:uFillTx/>
                  <a:latin typeface="Roboto" panose="02000000000000000000" pitchFamily="2" charset="0"/>
                  <a:ea typeface="Roboto" panose="02000000000000000000" pitchFamily="2" charset="0"/>
                  <a:cs typeface="Roboto" panose="02000000000000000000" pitchFamily="2" charset="0"/>
                </a:rPr>
                <a:t>VAB</a:t>
              </a:r>
            </a:p>
          </p:txBody>
        </p:sp>
        <p:sp>
          <p:nvSpPr>
            <p:cNvPr id="7" name="CuadroTexto 15">
              <a:extLst>
                <a:ext uri="{FF2B5EF4-FFF2-40B4-BE49-F238E27FC236}">
                  <a16:creationId xmlns:a16="http://schemas.microsoft.com/office/drawing/2014/main" id="{9C6D0187-EA8C-1B64-218A-3809775E0CAA}"/>
                </a:ext>
              </a:extLst>
            </p:cNvPr>
            <p:cNvSpPr txBox="1"/>
            <p:nvPr/>
          </p:nvSpPr>
          <p:spPr>
            <a:xfrm>
              <a:off x="6845571" y="936651"/>
              <a:ext cx="1190625" cy="276999"/>
            </a:xfrm>
            <a:prstGeom prst="rect">
              <a:avLst/>
            </a:prstGeom>
            <a:noFill/>
          </p:spPr>
          <p:txBody>
            <a:bodyPr wrap="square" rtlCol="0">
              <a:spAutoFit/>
            </a:bodyPr>
            <a:lstStyle>
              <a:defPPr>
                <a:defRPr lang="es-ES"/>
              </a:defPPr>
              <a:lvl1pPr algn="ctr">
                <a:defRPr sz="1200" b="1">
                  <a:solidFill>
                    <a:srgbClr val="00B2A9"/>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dirty="0">
                  <a:ln>
                    <a:noFill/>
                  </a:ln>
                  <a:solidFill>
                    <a:srgbClr val="00B2A9"/>
                  </a:solidFill>
                  <a:effectLst/>
                  <a:uLnTx/>
                  <a:uFillTx/>
                  <a:latin typeface="Roboto" panose="02000000000000000000" pitchFamily="2" charset="0"/>
                  <a:ea typeface="Roboto" panose="02000000000000000000" pitchFamily="2" charset="0"/>
                  <a:cs typeface="Roboto" panose="02000000000000000000" pitchFamily="2" charset="0"/>
                </a:rPr>
                <a:t>Ocupació</a:t>
              </a:r>
            </a:p>
          </p:txBody>
        </p:sp>
        <p:sp>
          <p:nvSpPr>
            <p:cNvPr id="9" name="CuadroTexto 16">
              <a:extLst>
                <a:ext uri="{FF2B5EF4-FFF2-40B4-BE49-F238E27FC236}">
                  <a16:creationId xmlns:a16="http://schemas.microsoft.com/office/drawing/2014/main" id="{BF62265D-2BB6-8A25-C57E-1CB051877EBC}"/>
                </a:ext>
              </a:extLst>
            </p:cNvPr>
            <p:cNvSpPr txBox="1"/>
            <p:nvPr/>
          </p:nvSpPr>
          <p:spPr>
            <a:xfrm>
              <a:off x="9158012" y="936651"/>
              <a:ext cx="1190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dirty="0">
                  <a:ln>
                    <a:noFill/>
                  </a:ln>
                  <a:solidFill>
                    <a:srgbClr val="00B2A9"/>
                  </a:solidFill>
                  <a:effectLst/>
                  <a:uLnTx/>
                  <a:uFillTx/>
                  <a:latin typeface="Roboto" panose="02000000000000000000" pitchFamily="2" charset="0"/>
                  <a:ea typeface="Roboto" panose="02000000000000000000" pitchFamily="2" charset="0"/>
                  <a:cs typeface="Roboto" panose="02000000000000000000" pitchFamily="2" charset="0"/>
                </a:rPr>
                <a:t>Inversió</a:t>
              </a:r>
            </a:p>
          </p:txBody>
        </p:sp>
      </p:grpSp>
    </p:spTree>
    <p:extLst>
      <p:ext uri="{BB962C8B-B14F-4D97-AF65-F5344CB8AC3E}">
        <p14:creationId xmlns:p14="http://schemas.microsoft.com/office/powerpoint/2010/main" val="1972700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Impactes sectorials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(Exportacions, fluxos de K) </a:t>
            </a:r>
          </a:p>
        </p:txBody>
      </p:sp>
      <p:grpSp>
        <p:nvGrpSpPr>
          <p:cNvPr id="3" name="Grupo 10">
            <a:extLst>
              <a:ext uri="{FF2B5EF4-FFF2-40B4-BE49-F238E27FC236}">
                <a16:creationId xmlns:a16="http://schemas.microsoft.com/office/drawing/2014/main" id="{D6CFF9A9-A80F-D07F-E7EF-4AF1D2FE57CD}"/>
              </a:ext>
            </a:extLst>
          </p:cNvPr>
          <p:cNvGrpSpPr/>
          <p:nvPr/>
        </p:nvGrpSpPr>
        <p:grpSpPr>
          <a:xfrm>
            <a:off x="2082800" y="1087120"/>
            <a:ext cx="7914640" cy="5770880"/>
            <a:chOff x="2587257" y="1328848"/>
            <a:chExt cx="7117242" cy="5093660"/>
          </a:xfrm>
        </p:grpSpPr>
        <p:grpSp>
          <p:nvGrpSpPr>
            <p:cNvPr id="8" name="Grupo 9">
              <a:extLst>
                <a:ext uri="{FF2B5EF4-FFF2-40B4-BE49-F238E27FC236}">
                  <a16:creationId xmlns:a16="http://schemas.microsoft.com/office/drawing/2014/main" id="{90F39E86-8DFB-7C05-9F43-2E8CEB6674AA}"/>
                </a:ext>
              </a:extLst>
            </p:cNvPr>
            <p:cNvGrpSpPr/>
            <p:nvPr/>
          </p:nvGrpSpPr>
          <p:grpSpPr>
            <a:xfrm>
              <a:off x="2587257" y="1328848"/>
              <a:ext cx="7117242" cy="5093660"/>
              <a:chOff x="2587257" y="1328848"/>
              <a:chExt cx="7117242" cy="5093660"/>
            </a:xfrm>
          </p:grpSpPr>
          <p:pic>
            <p:nvPicPr>
              <p:cNvPr id="12" name="Imagen 1">
                <a:extLst>
                  <a:ext uri="{FF2B5EF4-FFF2-40B4-BE49-F238E27FC236}">
                    <a16:creationId xmlns:a16="http://schemas.microsoft.com/office/drawing/2014/main" id="{2792F739-586C-3DEF-1453-175D571AE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57" y="1328848"/>
                <a:ext cx="7117242" cy="5093660"/>
              </a:xfrm>
              <a:prstGeom prst="rect">
                <a:avLst/>
              </a:prstGeom>
            </p:spPr>
          </p:pic>
          <p:sp>
            <p:nvSpPr>
              <p:cNvPr id="13" name="Rectángulo 2">
                <a:extLst>
                  <a:ext uri="{FF2B5EF4-FFF2-40B4-BE49-F238E27FC236}">
                    <a16:creationId xmlns:a16="http://schemas.microsoft.com/office/drawing/2014/main" id="{4D48891E-7898-13F8-826F-EE29F6246348}"/>
                  </a:ext>
                </a:extLst>
              </p:cNvPr>
              <p:cNvSpPr/>
              <p:nvPr/>
            </p:nvSpPr>
            <p:spPr>
              <a:xfrm>
                <a:off x="4690339" y="6105008"/>
                <a:ext cx="4567961" cy="285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 name="Imagen 8">
              <a:extLst>
                <a:ext uri="{FF2B5EF4-FFF2-40B4-BE49-F238E27FC236}">
                  <a16:creationId xmlns:a16="http://schemas.microsoft.com/office/drawing/2014/main" id="{C4961C14-696A-99FA-345A-CB0DDD4F5C12}"/>
                </a:ext>
              </a:extLst>
            </p:cNvPr>
            <p:cNvPicPr>
              <a:picLocks noChangeAspect="1"/>
            </p:cNvPicPr>
            <p:nvPr/>
          </p:nvPicPr>
          <p:blipFill>
            <a:blip r:embed="rId4"/>
            <a:stretch>
              <a:fillRect/>
            </a:stretch>
          </p:blipFill>
          <p:spPr>
            <a:xfrm>
              <a:off x="6247342" y="6136291"/>
              <a:ext cx="1264708" cy="223184"/>
            </a:xfrm>
            <a:prstGeom prst="rect">
              <a:avLst/>
            </a:prstGeom>
          </p:spPr>
        </p:pic>
      </p:grpSp>
      <p:sp>
        <p:nvSpPr>
          <p:cNvPr id="14" name="CuadroTexto 11">
            <a:extLst>
              <a:ext uri="{FF2B5EF4-FFF2-40B4-BE49-F238E27FC236}">
                <a16:creationId xmlns:a16="http://schemas.microsoft.com/office/drawing/2014/main" id="{72622DFD-B99E-0888-224D-E60F8F32DF78}"/>
              </a:ext>
            </a:extLst>
          </p:cNvPr>
          <p:cNvSpPr txBox="1"/>
          <p:nvPr/>
        </p:nvSpPr>
        <p:spPr>
          <a:xfrm>
            <a:off x="4820986" y="913943"/>
            <a:ext cx="13240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dirty="0">
                <a:ln>
                  <a:noFill/>
                </a:ln>
                <a:solidFill>
                  <a:srgbClr val="00B2A9"/>
                </a:solidFill>
                <a:effectLst/>
                <a:uLnTx/>
                <a:uFillTx/>
                <a:latin typeface="Roboto" panose="02000000000000000000" pitchFamily="2" charset="0"/>
                <a:ea typeface="Roboto" panose="02000000000000000000" pitchFamily="2" charset="0"/>
                <a:cs typeface="Roboto" panose="02000000000000000000" pitchFamily="2" charset="0"/>
              </a:rPr>
              <a:t>Exportacions</a:t>
            </a:r>
          </a:p>
        </p:txBody>
      </p:sp>
      <p:sp>
        <p:nvSpPr>
          <p:cNvPr id="19" name="CuadroTexto 12">
            <a:extLst>
              <a:ext uri="{FF2B5EF4-FFF2-40B4-BE49-F238E27FC236}">
                <a16:creationId xmlns:a16="http://schemas.microsoft.com/office/drawing/2014/main" id="{A4898C1E-D59D-B71B-9A0A-89539B4D1707}"/>
              </a:ext>
            </a:extLst>
          </p:cNvPr>
          <p:cNvSpPr txBox="1"/>
          <p:nvPr/>
        </p:nvSpPr>
        <p:spPr>
          <a:xfrm>
            <a:off x="7632155" y="913943"/>
            <a:ext cx="1688646" cy="276999"/>
          </a:xfrm>
          <a:prstGeom prst="rect">
            <a:avLst/>
          </a:prstGeom>
          <a:noFill/>
        </p:spPr>
        <p:txBody>
          <a:bodyPr wrap="square" rtlCol="0">
            <a:spAutoFit/>
          </a:bodyPr>
          <a:lstStyle>
            <a:defPPr>
              <a:defRPr lang="es-ES"/>
            </a:defPPr>
            <a:lvl1pPr algn="ctr">
              <a:defRPr sz="1200" b="1">
                <a:solidFill>
                  <a:srgbClr val="00B2A9"/>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dirty="0">
                <a:ln>
                  <a:noFill/>
                </a:ln>
                <a:solidFill>
                  <a:srgbClr val="00B2A9"/>
                </a:solidFill>
                <a:effectLst/>
                <a:uLnTx/>
                <a:uFillTx/>
                <a:latin typeface="Roboto" panose="02000000000000000000" pitchFamily="2" charset="0"/>
                <a:ea typeface="Roboto" panose="02000000000000000000" pitchFamily="2" charset="0"/>
                <a:cs typeface="Roboto" panose="02000000000000000000" pitchFamily="2" charset="0"/>
              </a:rPr>
              <a:t>Fluxos de capitals</a:t>
            </a:r>
          </a:p>
        </p:txBody>
      </p:sp>
    </p:spTree>
    <p:extLst>
      <p:ext uri="{BB962C8B-B14F-4D97-AF65-F5344CB8AC3E}">
        <p14:creationId xmlns:p14="http://schemas.microsoft.com/office/powerpoint/2010/main" val="3782382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Impactes sectorials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(Productivitat) </a:t>
            </a:r>
          </a:p>
        </p:txBody>
      </p:sp>
      <p:grpSp>
        <p:nvGrpSpPr>
          <p:cNvPr id="2" name="Group 1">
            <a:extLst>
              <a:ext uri="{FF2B5EF4-FFF2-40B4-BE49-F238E27FC236}">
                <a16:creationId xmlns:a16="http://schemas.microsoft.com/office/drawing/2014/main" id="{2181F433-7292-8766-03BC-F3599AF3AC55}"/>
              </a:ext>
            </a:extLst>
          </p:cNvPr>
          <p:cNvGrpSpPr/>
          <p:nvPr/>
        </p:nvGrpSpPr>
        <p:grpSpPr>
          <a:xfrm>
            <a:off x="2997200" y="863858"/>
            <a:ext cx="4984308" cy="5923022"/>
            <a:chOff x="3358118" y="863858"/>
            <a:chExt cx="4623390" cy="5545285"/>
          </a:xfrm>
        </p:grpSpPr>
        <p:pic>
          <p:nvPicPr>
            <p:cNvPr id="4" name="Imagen 1">
              <a:extLst>
                <a:ext uri="{FF2B5EF4-FFF2-40B4-BE49-F238E27FC236}">
                  <a16:creationId xmlns:a16="http://schemas.microsoft.com/office/drawing/2014/main" id="{87136742-7E77-E4DD-7D3B-1AF950FF4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118" y="1137037"/>
              <a:ext cx="4623390" cy="5272106"/>
            </a:xfrm>
            <a:prstGeom prst="rect">
              <a:avLst/>
            </a:prstGeom>
          </p:spPr>
        </p:pic>
        <p:sp>
          <p:nvSpPr>
            <p:cNvPr id="6" name="CuadroTexto 2">
              <a:extLst>
                <a:ext uri="{FF2B5EF4-FFF2-40B4-BE49-F238E27FC236}">
                  <a16:creationId xmlns:a16="http://schemas.microsoft.com/office/drawing/2014/main" id="{C1FBD4D4-4217-2958-BC72-093DC2A8F93A}"/>
                </a:ext>
              </a:extLst>
            </p:cNvPr>
            <p:cNvSpPr txBox="1"/>
            <p:nvPr/>
          </p:nvSpPr>
          <p:spPr>
            <a:xfrm>
              <a:off x="5772150" y="863858"/>
              <a:ext cx="1190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dirty="0">
                  <a:ln>
                    <a:noFill/>
                  </a:ln>
                  <a:solidFill>
                    <a:srgbClr val="00B2A9"/>
                  </a:solidFill>
                  <a:effectLst/>
                  <a:uLnTx/>
                  <a:uFillTx/>
                  <a:latin typeface="Roboto" panose="02000000000000000000" pitchFamily="2" charset="0"/>
                  <a:ea typeface="Roboto" panose="02000000000000000000" pitchFamily="2" charset="0"/>
                  <a:cs typeface="Roboto" panose="02000000000000000000" pitchFamily="2" charset="0"/>
                </a:rPr>
                <a:t>Productivitat</a:t>
              </a:r>
            </a:p>
          </p:txBody>
        </p:sp>
      </p:grpSp>
    </p:spTree>
    <p:extLst>
      <p:ext uri="{BB962C8B-B14F-4D97-AF65-F5344CB8AC3E}">
        <p14:creationId xmlns:p14="http://schemas.microsoft.com/office/powerpoint/2010/main" val="299972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Impacte sectorial (Sectors tradicionals)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F9E6DB9-62E4-73BC-E4B2-73AF6099AE7B}"/>
              </a:ext>
            </a:extLst>
          </p:cNvPr>
          <p:cNvPicPr>
            <a:picLocks noChangeAspect="1"/>
          </p:cNvPicPr>
          <p:nvPr/>
        </p:nvPicPr>
        <p:blipFill>
          <a:blip r:embed="rId3"/>
          <a:stretch>
            <a:fillRect/>
          </a:stretch>
        </p:blipFill>
        <p:spPr>
          <a:xfrm>
            <a:off x="741092" y="1343009"/>
            <a:ext cx="8983960" cy="5164009"/>
          </a:xfrm>
          <a:prstGeom prst="rect">
            <a:avLst/>
          </a:prstGeom>
        </p:spPr>
      </p:pic>
    </p:spTree>
    <p:extLst>
      <p:ext uri="{BB962C8B-B14F-4D97-AF65-F5344CB8AC3E}">
        <p14:creationId xmlns:p14="http://schemas.microsoft.com/office/powerpoint/2010/main" val="4244773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Impacte sectorial (Sectors tradicionals)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FDB6514-2CC9-2C54-3358-2816E6BBADE2}"/>
              </a:ext>
            </a:extLst>
          </p:cNvPr>
          <p:cNvPicPr>
            <a:picLocks noChangeAspect="1"/>
          </p:cNvPicPr>
          <p:nvPr/>
        </p:nvPicPr>
        <p:blipFill>
          <a:blip r:embed="rId3"/>
          <a:stretch>
            <a:fillRect/>
          </a:stretch>
        </p:blipFill>
        <p:spPr>
          <a:xfrm>
            <a:off x="729761" y="1601704"/>
            <a:ext cx="9142025" cy="4786865"/>
          </a:xfrm>
          <a:prstGeom prst="rect">
            <a:avLst/>
          </a:prstGeom>
        </p:spPr>
      </p:pic>
    </p:spTree>
    <p:extLst>
      <p:ext uri="{BB962C8B-B14F-4D97-AF65-F5344CB8AC3E}">
        <p14:creationId xmlns:p14="http://schemas.microsoft.com/office/powerpoint/2010/main" val="3258331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Impacte sectorial a CT i a LT</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2" name="Imagen 4">
            <a:extLst>
              <a:ext uri="{FF2B5EF4-FFF2-40B4-BE49-F238E27FC236}">
                <a16:creationId xmlns:a16="http://schemas.microsoft.com/office/drawing/2014/main" id="{B672AAA0-63EA-FF66-2FF2-0340B2D2B73D}"/>
              </a:ext>
            </a:extLst>
          </p:cNvPr>
          <p:cNvPicPr>
            <a:picLocks noChangeAspect="1"/>
          </p:cNvPicPr>
          <p:nvPr/>
        </p:nvPicPr>
        <p:blipFill>
          <a:blip r:embed="rId3"/>
          <a:stretch>
            <a:fillRect/>
          </a:stretch>
        </p:blipFill>
        <p:spPr>
          <a:xfrm>
            <a:off x="2487805" y="750323"/>
            <a:ext cx="8138390" cy="6107677"/>
          </a:xfrm>
          <a:prstGeom prst="rect">
            <a:avLst/>
          </a:prstGeom>
        </p:spPr>
      </p:pic>
      <p:cxnSp>
        <p:nvCxnSpPr>
          <p:cNvPr id="4" name="Straight Arrow Connector 3">
            <a:extLst>
              <a:ext uri="{FF2B5EF4-FFF2-40B4-BE49-F238E27FC236}">
                <a16:creationId xmlns:a16="http://schemas.microsoft.com/office/drawing/2014/main" id="{CA9AF225-3653-1357-1E43-477D266C8D36}"/>
              </a:ext>
            </a:extLst>
          </p:cNvPr>
          <p:cNvCxnSpPr>
            <a:cxnSpLocks/>
          </p:cNvCxnSpPr>
          <p:nvPr/>
        </p:nvCxnSpPr>
        <p:spPr>
          <a:xfrm>
            <a:off x="2997200" y="6598920"/>
            <a:ext cx="7546340" cy="0"/>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2D665F8-EA9A-DA35-41FD-ACA5DD7C9CB4}"/>
              </a:ext>
            </a:extLst>
          </p:cNvPr>
          <p:cNvCxnSpPr>
            <a:cxnSpLocks/>
          </p:cNvCxnSpPr>
          <p:nvPr/>
        </p:nvCxnSpPr>
        <p:spPr>
          <a:xfrm>
            <a:off x="2654300" y="849746"/>
            <a:ext cx="0" cy="547294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524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Impacte sectorial a CT i a LT</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0CBD50-21A2-DF99-4AB3-A5EA921B49A8}"/>
              </a:ext>
            </a:extLst>
          </p:cNvPr>
          <p:cNvPicPr>
            <a:picLocks noChangeAspect="1"/>
          </p:cNvPicPr>
          <p:nvPr/>
        </p:nvPicPr>
        <p:blipFill>
          <a:blip r:embed="rId3"/>
          <a:stretch>
            <a:fillRect/>
          </a:stretch>
        </p:blipFill>
        <p:spPr>
          <a:xfrm>
            <a:off x="342900" y="952481"/>
            <a:ext cx="9691717" cy="5894377"/>
          </a:xfrm>
          <a:prstGeom prst="rect">
            <a:avLst/>
          </a:prstGeom>
        </p:spPr>
      </p:pic>
    </p:spTree>
    <p:extLst>
      <p:ext uri="{BB962C8B-B14F-4D97-AF65-F5344CB8AC3E}">
        <p14:creationId xmlns:p14="http://schemas.microsoft.com/office/powerpoint/2010/main" val="2345771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redondeado 35">
            <a:extLst>
              <a:ext uri="{FF2B5EF4-FFF2-40B4-BE49-F238E27FC236}">
                <a16:creationId xmlns:a16="http://schemas.microsoft.com/office/drawing/2014/main" id="{F91EEBFF-D49C-BE97-1083-C7E5BBB4F492}"/>
              </a:ext>
            </a:extLst>
          </p:cNvPr>
          <p:cNvSpPr/>
          <p:nvPr/>
        </p:nvSpPr>
        <p:spPr>
          <a:xfrm rot="5400000">
            <a:off x="2864065" y="4692538"/>
            <a:ext cx="2229501"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redondeado 36">
            <a:extLst>
              <a:ext uri="{FF2B5EF4-FFF2-40B4-BE49-F238E27FC236}">
                <a16:creationId xmlns:a16="http://schemas.microsoft.com/office/drawing/2014/main" id="{7A2319BD-A7D3-F380-5251-20414CAA6325}"/>
              </a:ext>
            </a:extLst>
          </p:cNvPr>
          <p:cNvSpPr/>
          <p:nvPr/>
        </p:nvSpPr>
        <p:spPr>
          <a:xfrm rot="5400000">
            <a:off x="5120501" y="4696572"/>
            <a:ext cx="2221434"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redondeado 37">
            <a:extLst>
              <a:ext uri="{FF2B5EF4-FFF2-40B4-BE49-F238E27FC236}">
                <a16:creationId xmlns:a16="http://schemas.microsoft.com/office/drawing/2014/main" id="{4AFD8B9F-7A5A-C6D1-9EA2-79B9F87DD65C}"/>
              </a:ext>
            </a:extLst>
          </p:cNvPr>
          <p:cNvSpPr/>
          <p:nvPr/>
        </p:nvSpPr>
        <p:spPr>
          <a:xfrm rot="5400000">
            <a:off x="7467374" y="4696572"/>
            <a:ext cx="2221434"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redondeado 38">
            <a:extLst>
              <a:ext uri="{FF2B5EF4-FFF2-40B4-BE49-F238E27FC236}">
                <a16:creationId xmlns:a16="http://schemas.microsoft.com/office/drawing/2014/main" id="{10D0D623-D070-2D2F-436E-5E15186CAC83}"/>
              </a:ext>
            </a:extLst>
          </p:cNvPr>
          <p:cNvSpPr/>
          <p:nvPr/>
        </p:nvSpPr>
        <p:spPr>
          <a:xfrm rot="5400000">
            <a:off x="9754434" y="4692538"/>
            <a:ext cx="2229501"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redondeado 28">
            <a:extLst>
              <a:ext uri="{FF2B5EF4-FFF2-40B4-BE49-F238E27FC236}">
                <a16:creationId xmlns:a16="http://schemas.microsoft.com/office/drawing/2014/main" id="{9CF79902-15BC-6EB7-3EB0-85F29A25E126}"/>
              </a:ext>
            </a:extLst>
          </p:cNvPr>
          <p:cNvSpPr/>
          <p:nvPr/>
        </p:nvSpPr>
        <p:spPr>
          <a:xfrm rot="5400000">
            <a:off x="2889224" y="2799"/>
            <a:ext cx="2124392"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a:extLst>
              <a:ext uri="{FF2B5EF4-FFF2-40B4-BE49-F238E27FC236}">
                <a16:creationId xmlns:a16="http://schemas.microsoft.com/office/drawing/2014/main" id="{42D8D2C8-D6CE-178A-1064-EE5C8D518256}"/>
              </a:ext>
            </a:extLst>
          </p:cNvPr>
          <p:cNvSpPr/>
          <p:nvPr/>
        </p:nvSpPr>
        <p:spPr>
          <a:xfrm rot="5400000">
            <a:off x="5141934" y="11174"/>
            <a:ext cx="2123776"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redondeado 31">
            <a:extLst>
              <a:ext uri="{FF2B5EF4-FFF2-40B4-BE49-F238E27FC236}">
                <a16:creationId xmlns:a16="http://schemas.microsoft.com/office/drawing/2014/main" id="{92D2443F-EEDC-26D8-E5B0-D364F31D5027}"/>
              </a:ext>
            </a:extLst>
          </p:cNvPr>
          <p:cNvSpPr/>
          <p:nvPr/>
        </p:nvSpPr>
        <p:spPr>
          <a:xfrm rot="5400000">
            <a:off x="7488807" y="11174"/>
            <a:ext cx="2123776"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redondeado 33">
            <a:extLst>
              <a:ext uri="{FF2B5EF4-FFF2-40B4-BE49-F238E27FC236}">
                <a16:creationId xmlns:a16="http://schemas.microsoft.com/office/drawing/2014/main" id="{E40D3723-009C-1016-978A-0503DF88B4D2}"/>
              </a:ext>
            </a:extLst>
          </p:cNvPr>
          <p:cNvSpPr/>
          <p:nvPr/>
        </p:nvSpPr>
        <p:spPr>
          <a:xfrm rot="5400000">
            <a:off x="9783934" y="7140"/>
            <a:ext cx="2115709"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10">
            <a:extLst>
              <a:ext uri="{FF2B5EF4-FFF2-40B4-BE49-F238E27FC236}">
                <a16:creationId xmlns:a16="http://schemas.microsoft.com/office/drawing/2014/main" id="{8A6B553C-98E9-F85B-CE65-D8B0AE15293C}"/>
              </a:ext>
            </a:extLst>
          </p:cNvPr>
          <p:cNvSpPr/>
          <p:nvPr/>
        </p:nvSpPr>
        <p:spPr>
          <a:xfrm>
            <a:off x="2706975" y="-14311"/>
            <a:ext cx="9332437" cy="138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Marcador de contenido 2">
            <a:extLst>
              <a:ext uri="{FF2B5EF4-FFF2-40B4-BE49-F238E27FC236}">
                <a16:creationId xmlns:a16="http://schemas.microsoft.com/office/drawing/2014/main" id="{BC6C1AC9-9ED3-C094-268D-76C1346FDE81}"/>
              </a:ext>
            </a:extLst>
          </p:cNvPr>
          <p:cNvSpPr txBox="1">
            <a:spLocks/>
          </p:cNvSpPr>
          <p:nvPr/>
        </p:nvSpPr>
        <p:spPr>
          <a:xfrm>
            <a:off x="2900711" y="2664576"/>
            <a:ext cx="2074032" cy="205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dirty="0">
                <a:latin typeface="Roboto" pitchFamily="2" charset="0"/>
                <a:ea typeface="Roboto" pitchFamily="2" charset="0"/>
              </a:rPr>
              <a:t>L'acord representa una </a:t>
            </a:r>
            <a:r>
              <a:rPr lang="ca-ES" sz="1400" b="1" dirty="0">
                <a:latin typeface="Roboto" pitchFamily="2" charset="0"/>
                <a:ea typeface="Roboto" pitchFamily="2" charset="0"/>
              </a:rPr>
              <a:t>major integració comercial i econòmica</a:t>
            </a:r>
            <a:r>
              <a:rPr lang="ca-ES" sz="1400" dirty="0">
                <a:latin typeface="Roboto" pitchFamily="2" charset="0"/>
                <a:ea typeface="Roboto" pitchFamily="2" charset="0"/>
              </a:rPr>
              <a:t>, facilitant les quatre llibertats de circulació</a:t>
            </a: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5" name="Marcador de contenido 2">
            <a:extLst>
              <a:ext uri="{FF2B5EF4-FFF2-40B4-BE49-F238E27FC236}">
                <a16:creationId xmlns:a16="http://schemas.microsoft.com/office/drawing/2014/main" id="{A819219A-F796-5E5B-C4D3-5BA09FA176FE}"/>
              </a:ext>
            </a:extLst>
          </p:cNvPr>
          <p:cNvSpPr txBox="1">
            <a:spLocks/>
          </p:cNvSpPr>
          <p:nvPr/>
        </p:nvSpPr>
        <p:spPr>
          <a:xfrm>
            <a:off x="5195866" y="2664576"/>
            <a:ext cx="2058670" cy="2387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Creixement diferencial sostingut del PIB</a:t>
            </a:r>
            <a:r>
              <a:rPr lang="ca-ES" sz="1400" dirty="0">
                <a:latin typeface="Roboto" pitchFamily="2" charset="0"/>
                <a:ea typeface="Roboto" pitchFamily="2" charset="0"/>
              </a:rPr>
              <a:t> del 5% 25 anys després de la implementació de l'acord</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latin typeface="Roboto" pitchFamily="2" charset="0"/>
              <a:ea typeface="Roboto" pitchFamily="2" charset="0"/>
            </a:endParaRPr>
          </a:p>
        </p:txBody>
      </p:sp>
      <p:sp>
        <p:nvSpPr>
          <p:cNvPr id="36" name="Marcador de contenido 2">
            <a:extLst>
              <a:ext uri="{FF2B5EF4-FFF2-40B4-BE49-F238E27FC236}">
                <a16:creationId xmlns:a16="http://schemas.microsoft.com/office/drawing/2014/main" id="{79EA6CB2-E09A-8C8D-ACBF-15207112A805}"/>
              </a:ext>
            </a:extLst>
          </p:cNvPr>
          <p:cNvSpPr txBox="1">
            <a:spLocks/>
          </p:cNvSpPr>
          <p:nvPr/>
        </p:nvSpPr>
        <p:spPr>
          <a:xfrm>
            <a:off x="7538673" y="2664576"/>
            <a:ext cx="2058671" cy="3351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Expansió de les exportacions andorranes</a:t>
            </a:r>
            <a:r>
              <a:rPr lang="ca-ES" sz="1400" dirty="0">
                <a:latin typeface="Roboto" pitchFamily="2" charset="0"/>
                <a:ea typeface="Roboto" pitchFamily="2" charset="0"/>
              </a:rPr>
              <a:t>, especialment cap a la UE</a:t>
            </a:r>
            <a:endParaRPr lang="ca-ES" sz="1600" dirty="0">
              <a:latin typeface="Roboto" pitchFamily="2" charset="0"/>
              <a:ea typeface="Roboto" pitchFamily="2" charset="0"/>
            </a:endParaRPr>
          </a:p>
          <a:p>
            <a:pPr marL="0" indent="0">
              <a:buFont typeface="Arial" panose="020B0604020202020204" pitchFamily="34" charset="0"/>
              <a:buNone/>
            </a:pPr>
            <a:endParaRPr lang="es-ES" dirty="0"/>
          </a:p>
        </p:txBody>
      </p:sp>
      <p:sp>
        <p:nvSpPr>
          <p:cNvPr id="37" name="Marcador de contenido 2">
            <a:extLst>
              <a:ext uri="{FF2B5EF4-FFF2-40B4-BE49-F238E27FC236}">
                <a16:creationId xmlns:a16="http://schemas.microsoft.com/office/drawing/2014/main" id="{3101E8D2-2144-F673-B4D9-ED4215210181}"/>
              </a:ext>
            </a:extLst>
          </p:cNvPr>
          <p:cNvSpPr txBox="1">
            <a:spLocks/>
          </p:cNvSpPr>
          <p:nvPr/>
        </p:nvSpPr>
        <p:spPr>
          <a:xfrm>
            <a:off x="9818470" y="2664576"/>
            <a:ext cx="2031276" cy="1751611"/>
          </a:xfrm>
          <a:prstGeom prst="rect">
            <a:avLst/>
          </a:prstGeom>
        </p:spPr>
        <p:txBody>
          <a:bodyPr vert="horz" lIns="91440" tIns="45720" rIns="91440" bIns="45720" rtlCol="0">
            <a:normAutofit/>
          </a:bodyPr>
          <a:lstStyle>
            <a:defPPr>
              <a:defRPr lang="es-ES"/>
            </a:defPPr>
            <a:lvl1pPr indent="0" algn="ctr">
              <a:lnSpc>
                <a:spcPct val="90000"/>
              </a:lnSpc>
              <a:spcBef>
                <a:spcPts val="1000"/>
              </a:spcBef>
              <a:buFont typeface="Arial" panose="020B0604020202020204" pitchFamily="34" charset="0"/>
              <a:buNone/>
              <a:defRPr sz="1400" b="1">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a-ES" dirty="0"/>
              <a:t>Major dinamisme del mercat laboral </a:t>
            </a:r>
            <a:r>
              <a:rPr lang="ca-ES" b="0" dirty="0"/>
              <a:t>a conseqüència de la major activitat econòmica</a:t>
            </a:r>
          </a:p>
          <a:p>
            <a:endParaRPr lang="ca-ES" dirty="0"/>
          </a:p>
          <a:p>
            <a:endParaRPr lang="es-ES" dirty="0"/>
          </a:p>
        </p:txBody>
      </p:sp>
      <p:sp>
        <p:nvSpPr>
          <p:cNvPr id="38" name="Rectángulo redondeado 11">
            <a:extLst>
              <a:ext uri="{FF2B5EF4-FFF2-40B4-BE49-F238E27FC236}">
                <a16:creationId xmlns:a16="http://schemas.microsoft.com/office/drawing/2014/main" id="{44F382C3-946B-A275-61CA-2118702FEA61}"/>
              </a:ext>
            </a:extLst>
          </p:cNvPr>
          <p:cNvSpPr/>
          <p:nvPr/>
        </p:nvSpPr>
        <p:spPr>
          <a:xfrm>
            <a:off x="7538673" y="228200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Rectángulo redondeado 12">
            <a:extLst>
              <a:ext uri="{FF2B5EF4-FFF2-40B4-BE49-F238E27FC236}">
                <a16:creationId xmlns:a16="http://schemas.microsoft.com/office/drawing/2014/main" id="{0BA583E5-8D53-98D2-FDEA-5B18F74A3A71}"/>
              </a:ext>
            </a:extLst>
          </p:cNvPr>
          <p:cNvSpPr/>
          <p:nvPr/>
        </p:nvSpPr>
        <p:spPr>
          <a:xfrm>
            <a:off x="9791075" y="227748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0" name="Rectángulo redondeado 16">
            <a:extLst>
              <a:ext uri="{FF2B5EF4-FFF2-40B4-BE49-F238E27FC236}">
                <a16:creationId xmlns:a16="http://schemas.microsoft.com/office/drawing/2014/main" id="{EAB3E325-3FA0-1F1F-0E5F-9971BCB32F2E}"/>
              </a:ext>
            </a:extLst>
          </p:cNvPr>
          <p:cNvSpPr/>
          <p:nvPr/>
        </p:nvSpPr>
        <p:spPr>
          <a:xfrm>
            <a:off x="2916072" y="227748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Rectángulo redondeado 17">
            <a:extLst>
              <a:ext uri="{FF2B5EF4-FFF2-40B4-BE49-F238E27FC236}">
                <a16:creationId xmlns:a16="http://schemas.microsoft.com/office/drawing/2014/main" id="{61246F75-7405-A270-E734-A5256A518C99}"/>
              </a:ext>
            </a:extLst>
          </p:cNvPr>
          <p:cNvSpPr/>
          <p:nvPr/>
        </p:nvSpPr>
        <p:spPr>
          <a:xfrm>
            <a:off x="5195865" y="227748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2" name="Imagen 1">
            <a:extLst>
              <a:ext uri="{FF2B5EF4-FFF2-40B4-BE49-F238E27FC236}">
                <a16:creationId xmlns:a16="http://schemas.microsoft.com/office/drawing/2014/main" id="{B1345B2F-9D82-19E1-2E61-5C3ADE302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222" y="4714362"/>
            <a:ext cx="1579326" cy="1579326"/>
          </a:xfrm>
          <a:prstGeom prst="rect">
            <a:avLst/>
          </a:prstGeom>
        </p:spPr>
      </p:pic>
      <p:pic>
        <p:nvPicPr>
          <p:cNvPr id="43" name="Imagen 4">
            <a:extLst>
              <a:ext uri="{FF2B5EF4-FFF2-40B4-BE49-F238E27FC236}">
                <a16:creationId xmlns:a16="http://schemas.microsoft.com/office/drawing/2014/main" id="{3486E86E-3686-AEAF-E311-565C7A3837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1239" y="4773059"/>
            <a:ext cx="1355189" cy="1355189"/>
          </a:xfrm>
          <a:prstGeom prst="rect">
            <a:avLst/>
          </a:prstGeom>
        </p:spPr>
      </p:pic>
      <p:pic>
        <p:nvPicPr>
          <p:cNvPr id="44" name="Imagen 6">
            <a:extLst>
              <a:ext uri="{FF2B5EF4-FFF2-40B4-BE49-F238E27FC236}">
                <a16:creationId xmlns:a16="http://schemas.microsoft.com/office/drawing/2014/main" id="{90C86B77-27E7-2761-58E5-3434FF5B10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942" y="4803104"/>
            <a:ext cx="1440744" cy="1490584"/>
          </a:xfrm>
          <a:prstGeom prst="rect">
            <a:avLst/>
          </a:prstGeom>
        </p:spPr>
      </p:pic>
      <p:sp>
        <p:nvSpPr>
          <p:cNvPr id="45" name="Marcador de contenido 2">
            <a:extLst>
              <a:ext uri="{FF2B5EF4-FFF2-40B4-BE49-F238E27FC236}">
                <a16:creationId xmlns:a16="http://schemas.microsoft.com/office/drawing/2014/main" id="{7E28F29C-D8C2-53F4-0E70-CE0DB8C35871}"/>
              </a:ext>
            </a:extLst>
          </p:cNvPr>
          <p:cNvSpPr txBox="1">
            <a:spLocks/>
          </p:cNvSpPr>
          <p:nvPr/>
        </p:nvSpPr>
        <p:spPr>
          <a:xfrm>
            <a:off x="2928102"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1</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46" name="Marcador de contenido 2">
            <a:extLst>
              <a:ext uri="{FF2B5EF4-FFF2-40B4-BE49-F238E27FC236}">
                <a16:creationId xmlns:a16="http://schemas.microsoft.com/office/drawing/2014/main" id="{469039AB-F0F6-E810-30A2-7B6550ADB454}"/>
              </a:ext>
            </a:extLst>
          </p:cNvPr>
          <p:cNvSpPr txBox="1">
            <a:spLocks/>
          </p:cNvSpPr>
          <p:nvPr/>
        </p:nvSpPr>
        <p:spPr>
          <a:xfrm>
            <a:off x="5180504"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2</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47" name="Marcador de contenido 2">
            <a:extLst>
              <a:ext uri="{FF2B5EF4-FFF2-40B4-BE49-F238E27FC236}">
                <a16:creationId xmlns:a16="http://schemas.microsoft.com/office/drawing/2014/main" id="{24AE2AA3-212B-EEEB-AD5C-94ABD2D0F66C}"/>
              </a:ext>
            </a:extLst>
          </p:cNvPr>
          <p:cNvSpPr txBox="1">
            <a:spLocks/>
          </p:cNvSpPr>
          <p:nvPr/>
        </p:nvSpPr>
        <p:spPr>
          <a:xfrm>
            <a:off x="7527377"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3</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48" name="Marcador de contenido 2">
            <a:extLst>
              <a:ext uri="{FF2B5EF4-FFF2-40B4-BE49-F238E27FC236}">
                <a16:creationId xmlns:a16="http://schemas.microsoft.com/office/drawing/2014/main" id="{B0CA114C-F512-DE94-2404-BB88DA87BEA8}"/>
              </a:ext>
            </a:extLst>
          </p:cNvPr>
          <p:cNvSpPr txBox="1">
            <a:spLocks/>
          </p:cNvSpPr>
          <p:nvPr/>
        </p:nvSpPr>
        <p:spPr>
          <a:xfrm>
            <a:off x="9818471"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4</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49" name="Rectángulo 39">
            <a:extLst>
              <a:ext uri="{FF2B5EF4-FFF2-40B4-BE49-F238E27FC236}">
                <a16:creationId xmlns:a16="http://schemas.microsoft.com/office/drawing/2014/main" id="{A14F907D-420D-41C7-7CBD-A61E1EF3639B}"/>
              </a:ext>
            </a:extLst>
          </p:cNvPr>
          <p:cNvSpPr/>
          <p:nvPr/>
        </p:nvSpPr>
        <p:spPr>
          <a:xfrm>
            <a:off x="2828963" y="6250347"/>
            <a:ext cx="9332437" cy="607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0" name="Imagen 40">
            <a:extLst>
              <a:ext uri="{FF2B5EF4-FFF2-40B4-BE49-F238E27FC236}">
                <a16:creationId xmlns:a16="http://schemas.microsoft.com/office/drawing/2014/main" id="{1FBD7996-EA5C-A5C8-90A9-0FA129A12B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3228" y="4796862"/>
            <a:ext cx="1310002" cy="1310002"/>
          </a:xfrm>
          <a:prstGeom prst="rect">
            <a:avLst/>
          </a:prstGeom>
        </p:spPr>
      </p:pic>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Conclusions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4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4" grpId="0"/>
      <p:bldP spid="35" grpId="0"/>
      <p:bldP spid="36" grpId="0"/>
      <p:bldP spid="37" grpId="0"/>
      <p:bldP spid="38" grpId="0" animBg="1"/>
      <p:bldP spid="39" grpId="0" animBg="1"/>
      <p:bldP spid="40" grpId="0" animBg="1"/>
      <p:bldP spid="41" grpId="0" animBg="1"/>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5201D-EC7E-BE9A-3F08-0D329C159BC0}"/>
              </a:ext>
            </a:extLst>
          </p:cNvPr>
          <p:cNvSpPr/>
          <p:nvPr/>
        </p:nvSpPr>
        <p:spPr>
          <a:xfrm>
            <a:off x="94892" y="840908"/>
            <a:ext cx="11911138"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sp>
        <p:nvSpPr>
          <p:cNvPr id="4" name="Rectangle 3">
            <a:extLst>
              <a:ext uri="{FF2B5EF4-FFF2-40B4-BE49-F238E27FC236}">
                <a16:creationId xmlns:a16="http://schemas.microsoft.com/office/drawing/2014/main" id="{4F27FD5F-7E61-4856-4107-CF07ADC027CA}"/>
              </a:ext>
            </a:extLst>
          </p:cNvPr>
          <p:cNvSpPr/>
          <p:nvPr/>
        </p:nvSpPr>
        <p:spPr>
          <a:xfrm>
            <a:off x="3014933" y="5692523"/>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chemeClr val="bg1"/>
                </a:solidFill>
              </a:rPr>
              <a:t>ANDORRA</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D97C019A-73F8-2A33-22F4-A6FAB0A76968}"/>
              </a:ext>
            </a:extLst>
          </p:cNvPr>
          <p:cNvSpPr/>
          <p:nvPr/>
        </p:nvSpPr>
        <p:spPr>
          <a:xfrm>
            <a:off x="2488038" y="2597373"/>
            <a:ext cx="1247884" cy="1336430"/>
          </a:xfrm>
          <a:prstGeom prst="ellipse">
            <a:avLst/>
          </a:prstGeom>
          <a:solidFill>
            <a:schemeClr val="accent5">
              <a:lumMod val="5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Straight Arrow Connector 10">
            <a:extLst>
              <a:ext uri="{FF2B5EF4-FFF2-40B4-BE49-F238E27FC236}">
                <a16:creationId xmlns:a16="http://schemas.microsoft.com/office/drawing/2014/main" id="{C995C669-FCC1-6B0C-0BC7-E06754F301DE}"/>
              </a:ext>
            </a:extLst>
          </p:cNvPr>
          <p:cNvCxnSpPr>
            <a:cxnSpLocks/>
          </p:cNvCxnSpPr>
          <p:nvPr/>
        </p:nvCxnSpPr>
        <p:spPr>
          <a:xfrm>
            <a:off x="342900" y="3265588"/>
            <a:ext cx="3006969" cy="0"/>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Rectangle 17">
            <a:extLst>
              <a:ext uri="{FF2B5EF4-FFF2-40B4-BE49-F238E27FC236}">
                <a16:creationId xmlns:a16="http://schemas.microsoft.com/office/drawing/2014/main" id="{48AC701C-D544-D397-3F13-9F268C5E92BA}"/>
              </a:ext>
            </a:extLst>
          </p:cNvPr>
          <p:cNvSpPr/>
          <p:nvPr/>
        </p:nvSpPr>
        <p:spPr>
          <a:xfrm>
            <a:off x="106392" y="5690269"/>
            <a:ext cx="1877739" cy="17442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A</a:t>
            </a:r>
          </a:p>
        </p:txBody>
      </p:sp>
      <p:sp>
        <p:nvSpPr>
          <p:cNvPr id="19" name="Rectangle 18">
            <a:extLst>
              <a:ext uri="{FF2B5EF4-FFF2-40B4-BE49-F238E27FC236}">
                <a16:creationId xmlns:a16="http://schemas.microsoft.com/office/drawing/2014/main" id="{0451DD0A-FCFF-D2FA-5206-A418596D4C21}"/>
              </a:ext>
            </a:extLst>
          </p:cNvPr>
          <p:cNvSpPr/>
          <p:nvPr/>
        </p:nvSpPr>
        <p:spPr>
          <a:xfrm>
            <a:off x="106392" y="5920463"/>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B</a:t>
            </a:r>
          </a:p>
        </p:txBody>
      </p:sp>
      <p:sp>
        <p:nvSpPr>
          <p:cNvPr id="20" name="Rectangle 19">
            <a:extLst>
              <a:ext uri="{FF2B5EF4-FFF2-40B4-BE49-F238E27FC236}">
                <a16:creationId xmlns:a16="http://schemas.microsoft.com/office/drawing/2014/main" id="{8295672E-8ECE-3E3A-F7D5-7AB060D19078}"/>
              </a:ext>
            </a:extLst>
          </p:cNvPr>
          <p:cNvSpPr/>
          <p:nvPr/>
        </p:nvSpPr>
        <p:spPr>
          <a:xfrm>
            <a:off x="106391" y="6146155"/>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
        <p:nvSpPr>
          <p:cNvPr id="21" name="Rectangle 20">
            <a:extLst>
              <a:ext uri="{FF2B5EF4-FFF2-40B4-BE49-F238E27FC236}">
                <a16:creationId xmlns:a16="http://schemas.microsoft.com/office/drawing/2014/main" id="{9D853FAE-3BA2-1143-190A-AF0018C8948F}"/>
              </a:ext>
            </a:extLst>
          </p:cNvPr>
          <p:cNvSpPr/>
          <p:nvPr/>
        </p:nvSpPr>
        <p:spPr>
          <a:xfrm>
            <a:off x="106391" y="6349811"/>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pic>
        <p:nvPicPr>
          <p:cNvPr id="15" name="Graphic 14" descr="Users outline">
            <a:extLst>
              <a:ext uri="{FF2B5EF4-FFF2-40B4-BE49-F238E27FC236}">
                <a16:creationId xmlns:a16="http://schemas.microsoft.com/office/drawing/2014/main" id="{6DB828DD-6DB9-7926-58DF-CE76C6529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70785" y="3000817"/>
            <a:ext cx="914400" cy="914400"/>
          </a:xfrm>
          <a:prstGeom prst="rect">
            <a:avLst/>
          </a:prstGeom>
        </p:spPr>
      </p:pic>
      <p:pic>
        <p:nvPicPr>
          <p:cNvPr id="25" name="Graphic 24" descr="Lecturer outline">
            <a:extLst>
              <a:ext uri="{FF2B5EF4-FFF2-40B4-BE49-F238E27FC236}">
                <a16:creationId xmlns:a16="http://schemas.microsoft.com/office/drawing/2014/main" id="{3F717C7E-5317-7988-E9C2-2B599F09F2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0606" y="3942048"/>
            <a:ext cx="914400" cy="914400"/>
          </a:xfrm>
          <a:prstGeom prst="rect">
            <a:avLst/>
          </a:prstGeom>
        </p:spPr>
      </p:pic>
      <p:pic>
        <p:nvPicPr>
          <p:cNvPr id="17" name="Graphic 16" descr="Person eating outline">
            <a:extLst>
              <a:ext uri="{FF2B5EF4-FFF2-40B4-BE49-F238E27FC236}">
                <a16:creationId xmlns:a16="http://schemas.microsoft.com/office/drawing/2014/main" id="{E3416553-8708-0891-6B40-D7C52CB7D2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731168" y="4782172"/>
            <a:ext cx="896817" cy="914400"/>
          </a:xfrm>
          <a:prstGeom prst="rect">
            <a:avLst/>
          </a:prstGeom>
        </p:spPr>
      </p:pic>
      <p:pic>
        <p:nvPicPr>
          <p:cNvPr id="27" name="Graphic 26" descr="School boy outline">
            <a:extLst>
              <a:ext uri="{FF2B5EF4-FFF2-40B4-BE49-F238E27FC236}">
                <a16:creationId xmlns:a16="http://schemas.microsoft.com/office/drawing/2014/main" id="{86A1FEE2-9E21-A338-2FC6-ACC7A175B7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91630" y="3704841"/>
            <a:ext cx="914400" cy="914400"/>
          </a:xfrm>
          <a:prstGeom prst="rect">
            <a:avLst/>
          </a:prstGeom>
        </p:spPr>
      </p:pic>
      <p:pic>
        <p:nvPicPr>
          <p:cNvPr id="23" name="Graphic 22" descr="Pregnant lady outline">
            <a:extLst>
              <a:ext uri="{FF2B5EF4-FFF2-40B4-BE49-F238E27FC236}">
                <a16:creationId xmlns:a16="http://schemas.microsoft.com/office/drawing/2014/main" id="{67D45B16-B082-01C2-808E-6DBFA4C384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438573" y="4318931"/>
            <a:ext cx="896816" cy="914400"/>
          </a:xfrm>
          <a:prstGeom prst="rect">
            <a:avLst/>
          </a:prstGeom>
        </p:spPr>
      </p:pic>
      <p:pic>
        <p:nvPicPr>
          <p:cNvPr id="29" name="Graphic 28" descr="Man and woman outline">
            <a:extLst>
              <a:ext uri="{FF2B5EF4-FFF2-40B4-BE49-F238E27FC236}">
                <a16:creationId xmlns:a16="http://schemas.microsoft.com/office/drawing/2014/main" id="{DE120961-948D-56FA-0E46-DA9F59438D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38955" y="4732879"/>
            <a:ext cx="914400" cy="914400"/>
          </a:xfrm>
          <a:prstGeom prst="rect">
            <a:avLst/>
          </a:prstGeom>
        </p:spPr>
      </p:pic>
      <p:cxnSp>
        <p:nvCxnSpPr>
          <p:cNvPr id="33" name="Straight Arrow Connector 32">
            <a:extLst>
              <a:ext uri="{FF2B5EF4-FFF2-40B4-BE49-F238E27FC236}">
                <a16:creationId xmlns:a16="http://schemas.microsoft.com/office/drawing/2014/main" id="{A4B814EA-1423-47D0-929F-3B138262586D}"/>
              </a:ext>
            </a:extLst>
          </p:cNvPr>
          <p:cNvCxnSpPr>
            <a:cxnSpLocks/>
          </p:cNvCxnSpPr>
          <p:nvPr/>
        </p:nvCxnSpPr>
        <p:spPr>
          <a:xfrm flipH="1">
            <a:off x="6180989" y="4097216"/>
            <a:ext cx="3708340" cy="1063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71C7C9-1FC5-D5A8-4952-ACB3D60A6735}"/>
              </a:ext>
            </a:extLst>
          </p:cNvPr>
          <p:cNvCxnSpPr>
            <a:cxnSpLocks/>
          </p:cNvCxnSpPr>
          <p:nvPr/>
        </p:nvCxnSpPr>
        <p:spPr>
          <a:xfrm flipH="1">
            <a:off x="6175160" y="4460012"/>
            <a:ext cx="4610985" cy="8209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211D75-1E01-20F3-1612-903D01FC047D}"/>
              </a:ext>
            </a:extLst>
          </p:cNvPr>
          <p:cNvCxnSpPr>
            <a:cxnSpLocks/>
          </p:cNvCxnSpPr>
          <p:nvPr/>
        </p:nvCxnSpPr>
        <p:spPr>
          <a:xfrm flipH="1">
            <a:off x="6260123" y="4105484"/>
            <a:ext cx="5084467" cy="1091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A33D214-5E78-24A4-C9C7-20EBA521FD46}"/>
              </a:ext>
            </a:extLst>
          </p:cNvPr>
          <p:cNvCxnSpPr>
            <a:cxnSpLocks/>
          </p:cNvCxnSpPr>
          <p:nvPr/>
        </p:nvCxnSpPr>
        <p:spPr>
          <a:xfrm flipH="1">
            <a:off x="6169385" y="4920144"/>
            <a:ext cx="5227730" cy="417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B811AB-ED47-8E5A-20BA-1CE703902884}"/>
              </a:ext>
            </a:extLst>
          </p:cNvPr>
          <p:cNvCxnSpPr>
            <a:cxnSpLocks/>
          </p:cNvCxnSpPr>
          <p:nvPr/>
        </p:nvCxnSpPr>
        <p:spPr>
          <a:xfrm flipH="1">
            <a:off x="6169385" y="4931245"/>
            <a:ext cx="5601191" cy="5024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D48D5C2-2560-18A8-6AD4-0993509B1722}"/>
              </a:ext>
            </a:extLst>
          </p:cNvPr>
          <p:cNvCxnSpPr>
            <a:cxnSpLocks/>
          </p:cNvCxnSpPr>
          <p:nvPr/>
        </p:nvCxnSpPr>
        <p:spPr>
          <a:xfrm flipH="1">
            <a:off x="6180989" y="4941401"/>
            <a:ext cx="4097219" cy="5667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Board Of Directors outline">
            <a:extLst>
              <a:ext uri="{FF2B5EF4-FFF2-40B4-BE49-F238E27FC236}">
                <a16:creationId xmlns:a16="http://schemas.microsoft.com/office/drawing/2014/main" id="{259DBF1F-7A0F-BFC6-1C9F-A0A5DC471F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81966" y="6136468"/>
            <a:ext cx="769130" cy="769130"/>
          </a:xfrm>
          <a:prstGeom prst="rect">
            <a:avLst/>
          </a:prstGeom>
        </p:spPr>
      </p:pic>
      <p:cxnSp>
        <p:nvCxnSpPr>
          <p:cNvPr id="16" name="Straight Arrow Connector 15">
            <a:extLst>
              <a:ext uri="{FF2B5EF4-FFF2-40B4-BE49-F238E27FC236}">
                <a16:creationId xmlns:a16="http://schemas.microsoft.com/office/drawing/2014/main" id="{C12D089C-319D-FB35-2BEA-5B208A67B6D9}"/>
              </a:ext>
            </a:extLst>
          </p:cNvPr>
          <p:cNvCxnSpPr>
            <a:cxnSpLocks/>
          </p:cNvCxnSpPr>
          <p:nvPr/>
        </p:nvCxnSpPr>
        <p:spPr>
          <a:xfrm flipH="1">
            <a:off x="6119263" y="3308524"/>
            <a:ext cx="4144867" cy="17799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A09519-CEE7-FBCE-B3E1-6E5B0249F796}"/>
              </a:ext>
            </a:extLst>
          </p:cNvPr>
          <p:cNvCxnSpPr>
            <a:cxnSpLocks/>
          </p:cNvCxnSpPr>
          <p:nvPr/>
        </p:nvCxnSpPr>
        <p:spPr>
          <a:xfrm flipH="1">
            <a:off x="6157773" y="3466436"/>
            <a:ext cx="4358397" cy="1658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3ADFED-2B8C-3C31-CDAD-C3C1D90CDB51}"/>
              </a:ext>
            </a:extLst>
          </p:cNvPr>
          <p:cNvCxnSpPr>
            <a:cxnSpLocks/>
          </p:cNvCxnSpPr>
          <p:nvPr/>
        </p:nvCxnSpPr>
        <p:spPr>
          <a:xfrm flipH="1">
            <a:off x="6157773" y="3300212"/>
            <a:ext cx="4624618" cy="19126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Board Of Directors outline">
            <a:extLst>
              <a:ext uri="{FF2B5EF4-FFF2-40B4-BE49-F238E27FC236}">
                <a16:creationId xmlns:a16="http://schemas.microsoft.com/office/drawing/2014/main" id="{809EAB30-D1E1-C682-2BA7-5126E907DA2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25385" y="5575639"/>
            <a:ext cx="713162" cy="713162"/>
          </a:xfrm>
          <a:prstGeom prst="rect">
            <a:avLst/>
          </a:prstGeom>
        </p:spPr>
      </p:pic>
      <p:pic>
        <p:nvPicPr>
          <p:cNvPr id="35" name="Graphic 34" descr="Board Of Directors outline">
            <a:extLst>
              <a:ext uri="{FF2B5EF4-FFF2-40B4-BE49-F238E27FC236}">
                <a16:creationId xmlns:a16="http://schemas.microsoft.com/office/drawing/2014/main" id="{454F57F6-3D84-53FD-A1EA-44BF05B32E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0134" y="6082615"/>
            <a:ext cx="769131" cy="769131"/>
          </a:xfrm>
          <a:prstGeom prst="rect">
            <a:avLst/>
          </a:prstGeom>
        </p:spPr>
      </p:pic>
      <p:cxnSp>
        <p:nvCxnSpPr>
          <p:cNvPr id="38" name="Straight Arrow Connector 37">
            <a:extLst>
              <a:ext uri="{FF2B5EF4-FFF2-40B4-BE49-F238E27FC236}">
                <a16:creationId xmlns:a16="http://schemas.microsoft.com/office/drawing/2014/main" id="{CD0F1E55-D4E8-F0BC-F5C3-E254002B8728}"/>
              </a:ext>
            </a:extLst>
          </p:cNvPr>
          <p:cNvCxnSpPr/>
          <p:nvPr/>
        </p:nvCxnSpPr>
        <p:spPr>
          <a:xfrm flipH="1" flipV="1">
            <a:off x="6180989" y="5647279"/>
            <a:ext cx="3249145" cy="67009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FD8A724-A735-4E49-CB15-37305ADD4B39}"/>
              </a:ext>
            </a:extLst>
          </p:cNvPr>
          <p:cNvCxnSpPr>
            <a:cxnSpLocks/>
          </p:cNvCxnSpPr>
          <p:nvPr/>
        </p:nvCxnSpPr>
        <p:spPr>
          <a:xfrm flipH="1" flipV="1">
            <a:off x="6180989" y="5551067"/>
            <a:ext cx="3799027" cy="41725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BD1085-2248-C6FC-015C-A04B82C2792E}"/>
              </a:ext>
            </a:extLst>
          </p:cNvPr>
          <p:cNvCxnSpPr>
            <a:cxnSpLocks/>
          </p:cNvCxnSpPr>
          <p:nvPr/>
        </p:nvCxnSpPr>
        <p:spPr>
          <a:xfrm flipH="1" flipV="1">
            <a:off x="6180989" y="5582582"/>
            <a:ext cx="4200977" cy="7544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50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7">
            <a:extLst>
              <a:ext uri="{FF2B5EF4-FFF2-40B4-BE49-F238E27FC236}">
                <a16:creationId xmlns:a16="http://schemas.microsoft.com/office/drawing/2014/main" id="{A15A669E-D4BC-741B-E7CB-6A42F57A6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235" y="4193722"/>
            <a:ext cx="2108570" cy="2108570"/>
          </a:xfrm>
          <a:prstGeom prst="rect">
            <a:avLst/>
          </a:prstGeom>
        </p:spPr>
      </p:pic>
      <p:sp>
        <p:nvSpPr>
          <p:cNvPr id="3" name="Rectángulo redondeado 35">
            <a:extLst>
              <a:ext uri="{FF2B5EF4-FFF2-40B4-BE49-F238E27FC236}">
                <a16:creationId xmlns:a16="http://schemas.microsoft.com/office/drawing/2014/main" id="{BB75C6D5-72CE-F049-7E6D-1D6B7349FAD5}"/>
              </a:ext>
            </a:extLst>
          </p:cNvPr>
          <p:cNvSpPr/>
          <p:nvPr/>
        </p:nvSpPr>
        <p:spPr>
          <a:xfrm rot="5400000">
            <a:off x="2579249" y="4831049"/>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6">
            <a:extLst>
              <a:ext uri="{FF2B5EF4-FFF2-40B4-BE49-F238E27FC236}">
                <a16:creationId xmlns:a16="http://schemas.microsoft.com/office/drawing/2014/main" id="{E335BFDF-1CDB-A79B-2678-4EFF5032221A}"/>
              </a:ext>
            </a:extLst>
          </p:cNvPr>
          <p:cNvSpPr/>
          <p:nvPr/>
        </p:nvSpPr>
        <p:spPr>
          <a:xfrm rot="5400000">
            <a:off x="4831651" y="4839116"/>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37">
            <a:extLst>
              <a:ext uri="{FF2B5EF4-FFF2-40B4-BE49-F238E27FC236}">
                <a16:creationId xmlns:a16="http://schemas.microsoft.com/office/drawing/2014/main" id="{4E1F771D-9AE2-BF08-826A-BD6726FA2846}"/>
              </a:ext>
            </a:extLst>
          </p:cNvPr>
          <p:cNvSpPr/>
          <p:nvPr/>
        </p:nvSpPr>
        <p:spPr>
          <a:xfrm rot="5400000">
            <a:off x="7178524" y="4839116"/>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38">
            <a:extLst>
              <a:ext uri="{FF2B5EF4-FFF2-40B4-BE49-F238E27FC236}">
                <a16:creationId xmlns:a16="http://schemas.microsoft.com/office/drawing/2014/main" id="{1E0515F4-C201-2919-FA8B-0FEE137B229C}"/>
              </a:ext>
            </a:extLst>
          </p:cNvPr>
          <p:cNvSpPr/>
          <p:nvPr/>
        </p:nvSpPr>
        <p:spPr>
          <a:xfrm rot="5400000">
            <a:off x="9469618" y="4831049"/>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28">
            <a:extLst>
              <a:ext uri="{FF2B5EF4-FFF2-40B4-BE49-F238E27FC236}">
                <a16:creationId xmlns:a16="http://schemas.microsoft.com/office/drawing/2014/main" id="{9E746330-3935-F020-66DB-E3D5368C4770}"/>
              </a:ext>
            </a:extLst>
          </p:cNvPr>
          <p:cNvSpPr/>
          <p:nvPr/>
        </p:nvSpPr>
        <p:spPr>
          <a:xfrm rot="5400000">
            <a:off x="2783171" y="-103254"/>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29">
            <a:extLst>
              <a:ext uri="{FF2B5EF4-FFF2-40B4-BE49-F238E27FC236}">
                <a16:creationId xmlns:a16="http://schemas.microsoft.com/office/drawing/2014/main" id="{F876E70F-5C77-9582-306C-56CF730645D0}"/>
              </a:ext>
            </a:extLst>
          </p:cNvPr>
          <p:cNvSpPr/>
          <p:nvPr/>
        </p:nvSpPr>
        <p:spPr>
          <a:xfrm rot="5400000">
            <a:off x="5035573" y="-95187"/>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31">
            <a:extLst>
              <a:ext uri="{FF2B5EF4-FFF2-40B4-BE49-F238E27FC236}">
                <a16:creationId xmlns:a16="http://schemas.microsoft.com/office/drawing/2014/main" id="{D5509CAB-C091-D904-1CA2-568C72942073}"/>
              </a:ext>
            </a:extLst>
          </p:cNvPr>
          <p:cNvSpPr/>
          <p:nvPr/>
        </p:nvSpPr>
        <p:spPr>
          <a:xfrm rot="5400000">
            <a:off x="7382446" y="-95187"/>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33">
            <a:extLst>
              <a:ext uri="{FF2B5EF4-FFF2-40B4-BE49-F238E27FC236}">
                <a16:creationId xmlns:a16="http://schemas.microsoft.com/office/drawing/2014/main" id="{23D8F164-C017-A06A-33BE-0D8FA342DD70}"/>
              </a:ext>
            </a:extLst>
          </p:cNvPr>
          <p:cNvSpPr/>
          <p:nvPr/>
        </p:nvSpPr>
        <p:spPr>
          <a:xfrm rot="5400000">
            <a:off x="9673540" y="-103254"/>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0">
            <a:extLst>
              <a:ext uri="{FF2B5EF4-FFF2-40B4-BE49-F238E27FC236}">
                <a16:creationId xmlns:a16="http://schemas.microsoft.com/office/drawing/2014/main" id="{AACEFFA4-A6C6-643E-8E5A-F9D4C11C6E47}"/>
              </a:ext>
            </a:extLst>
          </p:cNvPr>
          <p:cNvSpPr/>
          <p:nvPr/>
        </p:nvSpPr>
        <p:spPr>
          <a:xfrm>
            <a:off x="2706975" y="-220789"/>
            <a:ext cx="9332437" cy="159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1">
            <a:extLst>
              <a:ext uri="{FF2B5EF4-FFF2-40B4-BE49-F238E27FC236}">
                <a16:creationId xmlns:a16="http://schemas.microsoft.com/office/drawing/2014/main" id="{565718B0-F521-E261-4045-6E278FC1E135}"/>
              </a:ext>
            </a:extLst>
          </p:cNvPr>
          <p:cNvSpPr/>
          <p:nvPr/>
        </p:nvSpPr>
        <p:spPr>
          <a:xfrm>
            <a:off x="7538673" y="228200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redondeado 12">
            <a:extLst>
              <a:ext uri="{FF2B5EF4-FFF2-40B4-BE49-F238E27FC236}">
                <a16:creationId xmlns:a16="http://schemas.microsoft.com/office/drawing/2014/main" id="{B188F236-F32A-B5B8-6562-704FAC8598BC}"/>
              </a:ext>
            </a:extLst>
          </p:cNvPr>
          <p:cNvSpPr/>
          <p:nvPr/>
        </p:nvSpPr>
        <p:spPr>
          <a:xfrm>
            <a:off x="9791075" y="227748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Rectángulo redondeado 16">
            <a:extLst>
              <a:ext uri="{FF2B5EF4-FFF2-40B4-BE49-F238E27FC236}">
                <a16:creationId xmlns:a16="http://schemas.microsoft.com/office/drawing/2014/main" id="{0C2B9CB0-D432-B7BB-7BE5-4187676EAF11}"/>
              </a:ext>
            </a:extLst>
          </p:cNvPr>
          <p:cNvSpPr/>
          <p:nvPr/>
        </p:nvSpPr>
        <p:spPr>
          <a:xfrm>
            <a:off x="2916072" y="227748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redondeado 17">
            <a:extLst>
              <a:ext uri="{FF2B5EF4-FFF2-40B4-BE49-F238E27FC236}">
                <a16:creationId xmlns:a16="http://schemas.microsoft.com/office/drawing/2014/main" id="{62F199A1-4CBE-2E28-BBC6-09C925EAC8F8}"/>
              </a:ext>
            </a:extLst>
          </p:cNvPr>
          <p:cNvSpPr/>
          <p:nvPr/>
        </p:nvSpPr>
        <p:spPr>
          <a:xfrm>
            <a:off x="5195865" y="227748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Marcador de contenido 2">
            <a:extLst>
              <a:ext uri="{FF2B5EF4-FFF2-40B4-BE49-F238E27FC236}">
                <a16:creationId xmlns:a16="http://schemas.microsoft.com/office/drawing/2014/main" id="{84561D5A-8B74-9EBB-C1F7-A099D5154CCD}"/>
              </a:ext>
            </a:extLst>
          </p:cNvPr>
          <p:cNvSpPr txBox="1">
            <a:spLocks/>
          </p:cNvSpPr>
          <p:nvPr/>
        </p:nvSpPr>
        <p:spPr>
          <a:xfrm>
            <a:off x="2928102"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5</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18" name="Marcador de contenido 2">
            <a:extLst>
              <a:ext uri="{FF2B5EF4-FFF2-40B4-BE49-F238E27FC236}">
                <a16:creationId xmlns:a16="http://schemas.microsoft.com/office/drawing/2014/main" id="{1C64BFEF-28BB-711D-AF33-5B8C564C716D}"/>
              </a:ext>
            </a:extLst>
          </p:cNvPr>
          <p:cNvSpPr txBox="1">
            <a:spLocks/>
          </p:cNvSpPr>
          <p:nvPr/>
        </p:nvSpPr>
        <p:spPr>
          <a:xfrm>
            <a:off x="5180504"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6</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19" name="Marcador de contenido 2">
            <a:extLst>
              <a:ext uri="{FF2B5EF4-FFF2-40B4-BE49-F238E27FC236}">
                <a16:creationId xmlns:a16="http://schemas.microsoft.com/office/drawing/2014/main" id="{854B25E3-F2CA-99E5-AEFF-7FBEDCAD8DC9}"/>
              </a:ext>
            </a:extLst>
          </p:cNvPr>
          <p:cNvSpPr txBox="1">
            <a:spLocks/>
          </p:cNvSpPr>
          <p:nvPr/>
        </p:nvSpPr>
        <p:spPr>
          <a:xfrm>
            <a:off x="7527377"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7</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20" name="Marcador de contenido 2">
            <a:extLst>
              <a:ext uri="{FF2B5EF4-FFF2-40B4-BE49-F238E27FC236}">
                <a16:creationId xmlns:a16="http://schemas.microsoft.com/office/drawing/2014/main" id="{81E5A8EE-D1B1-4FAB-9F32-768FBE571D80}"/>
              </a:ext>
            </a:extLst>
          </p:cNvPr>
          <p:cNvSpPr txBox="1">
            <a:spLocks/>
          </p:cNvSpPr>
          <p:nvPr/>
        </p:nvSpPr>
        <p:spPr>
          <a:xfrm>
            <a:off x="9818471"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8</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21" name="Rectángulo 39">
            <a:extLst>
              <a:ext uri="{FF2B5EF4-FFF2-40B4-BE49-F238E27FC236}">
                <a16:creationId xmlns:a16="http://schemas.microsoft.com/office/drawing/2014/main" id="{B243EE3C-52B0-7F4C-0617-20D4E8C71483}"/>
              </a:ext>
            </a:extLst>
          </p:cNvPr>
          <p:cNvSpPr/>
          <p:nvPr/>
        </p:nvSpPr>
        <p:spPr>
          <a:xfrm>
            <a:off x="2828963" y="6250347"/>
            <a:ext cx="9332437" cy="159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Marcador de contenido 2">
            <a:extLst>
              <a:ext uri="{FF2B5EF4-FFF2-40B4-BE49-F238E27FC236}">
                <a16:creationId xmlns:a16="http://schemas.microsoft.com/office/drawing/2014/main" id="{B9DBC888-F6FC-9AA5-D83E-DC6FAE2ECABA}"/>
              </a:ext>
            </a:extLst>
          </p:cNvPr>
          <p:cNvSpPr txBox="1">
            <a:spLocks/>
          </p:cNvSpPr>
          <p:nvPr/>
        </p:nvSpPr>
        <p:spPr>
          <a:xfrm>
            <a:off x="2996895" y="2674686"/>
            <a:ext cx="1914833" cy="1823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Major atracció d’inversió estrangera directa</a:t>
            </a:r>
            <a:r>
              <a:rPr lang="ca-ES" sz="1400" dirty="0">
                <a:latin typeface="Roboto" pitchFamily="2" charset="0"/>
                <a:ea typeface="Roboto" pitchFamily="2" charset="0"/>
              </a:rPr>
              <a:t>, especialment en sectors clau com els serveis financers i de comunicacions</a:t>
            </a:r>
            <a:endParaRPr lang="ca-ES" sz="1600" dirty="0">
              <a:latin typeface="Roboto" pitchFamily="2" charset="0"/>
              <a:ea typeface="Roboto" pitchFamily="2" charset="0"/>
            </a:endParaRPr>
          </a:p>
          <a:p>
            <a:pPr marL="0" indent="0">
              <a:buFont typeface="Arial" panose="020B0604020202020204" pitchFamily="34" charset="0"/>
              <a:buNone/>
            </a:pPr>
            <a:endParaRPr lang="es-ES" dirty="0"/>
          </a:p>
        </p:txBody>
      </p:sp>
      <p:sp>
        <p:nvSpPr>
          <p:cNvPr id="23" name="Marcador de contenido 2">
            <a:extLst>
              <a:ext uri="{FF2B5EF4-FFF2-40B4-BE49-F238E27FC236}">
                <a16:creationId xmlns:a16="http://schemas.microsoft.com/office/drawing/2014/main" id="{135E6E72-C628-A3E5-B7FF-E466A99F755C}"/>
              </a:ext>
            </a:extLst>
          </p:cNvPr>
          <p:cNvSpPr txBox="1">
            <a:spLocks/>
          </p:cNvSpPr>
          <p:nvPr/>
        </p:nvSpPr>
        <p:spPr>
          <a:xfrm>
            <a:off x="5295015" y="2674686"/>
            <a:ext cx="1835888" cy="1823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anose="02000000000000000000" pitchFamily="2" charset="0"/>
                <a:ea typeface="Roboto" panose="02000000000000000000" pitchFamily="2" charset="0"/>
                <a:cs typeface="Roboto" panose="02000000000000000000" pitchFamily="2" charset="0"/>
              </a:rPr>
              <a:t>Increment addicional de l’ eficiència</a:t>
            </a:r>
            <a:r>
              <a:rPr lang="ca-ES" sz="1400" dirty="0">
                <a:latin typeface="Roboto" panose="02000000000000000000" pitchFamily="2" charset="0"/>
                <a:ea typeface="Roboto" panose="02000000000000000000" pitchFamily="2" charset="0"/>
                <a:cs typeface="Roboto" panose="02000000000000000000" pitchFamily="2" charset="0"/>
              </a:rPr>
              <a:t>, encara que hi ha disparitats entre sectors</a:t>
            </a:r>
            <a:endParaRPr lang="es-ES" sz="2400" dirty="0">
              <a:latin typeface="Roboto" panose="02000000000000000000" pitchFamily="2" charset="0"/>
              <a:ea typeface="Roboto" panose="02000000000000000000" pitchFamily="2" charset="0"/>
              <a:cs typeface="Roboto" panose="02000000000000000000" pitchFamily="2" charset="0"/>
            </a:endParaRPr>
          </a:p>
        </p:txBody>
      </p:sp>
      <p:sp>
        <p:nvSpPr>
          <p:cNvPr id="24" name="Marcador de contenido 2">
            <a:extLst>
              <a:ext uri="{FF2B5EF4-FFF2-40B4-BE49-F238E27FC236}">
                <a16:creationId xmlns:a16="http://schemas.microsoft.com/office/drawing/2014/main" id="{9792DFDA-5EC1-C804-6E34-9A18817CE293}"/>
              </a:ext>
            </a:extLst>
          </p:cNvPr>
          <p:cNvSpPr txBox="1">
            <a:spLocks/>
          </p:cNvSpPr>
          <p:nvPr/>
        </p:nvSpPr>
        <p:spPr>
          <a:xfrm>
            <a:off x="7637460" y="2674687"/>
            <a:ext cx="1875136" cy="1894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Efectes positius en la majoria de sectors</a:t>
            </a:r>
            <a:r>
              <a:rPr lang="ca-ES" sz="1400" dirty="0">
                <a:latin typeface="Roboto" pitchFamily="2" charset="0"/>
                <a:ea typeface="Roboto" pitchFamily="2" charset="0"/>
              </a:rPr>
              <a:t>, sobretots en els serveis financers, activitats administratives i construcció</a:t>
            </a:r>
            <a:endParaRPr lang="ca-ES" sz="1600" dirty="0">
              <a:latin typeface="Roboto" pitchFamily="2" charset="0"/>
              <a:ea typeface="Roboto" pitchFamily="2" charset="0"/>
            </a:endParaRPr>
          </a:p>
          <a:p>
            <a:pPr marL="0" indent="0">
              <a:buFont typeface="Arial" panose="020B0604020202020204" pitchFamily="34" charset="0"/>
              <a:buNone/>
            </a:pPr>
            <a:endParaRPr lang="es-ES" dirty="0"/>
          </a:p>
        </p:txBody>
      </p:sp>
      <p:sp>
        <p:nvSpPr>
          <p:cNvPr id="25" name="Marcador de contenido 2">
            <a:extLst>
              <a:ext uri="{FF2B5EF4-FFF2-40B4-BE49-F238E27FC236}">
                <a16:creationId xmlns:a16="http://schemas.microsoft.com/office/drawing/2014/main" id="{F7AAD0C2-6A3D-826F-AAD5-41725DD5E6FF}"/>
              </a:ext>
            </a:extLst>
          </p:cNvPr>
          <p:cNvSpPr txBox="1">
            <a:spLocks/>
          </p:cNvSpPr>
          <p:nvPr/>
        </p:nvSpPr>
        <p:spPr>
          <a:xfrm>
            <a:off x="9818466" y="2674686"/>
            <a:ext cx="2058671" cy="187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Alguns sectors poden experimentar reduccions temporals </a:t>
            </a:r>
            <a:r>
              <a:rPr lang="ca-ES" sz="1400" dirty="0">
                <a:latin typeface="Roboto" pitchFamily="2" charset="0"/>
                <a:ea typeface="Roboto" pitchFamily="2" charset="0"/>
              </a:rPr>
              <a:t>fins que s'adaptin als nous estàndards europeus</a:t>
            </a:r>
          </a:p>
          <a:p>
            <a:pPr marL="0" indent="0">
              <a:buFont typeface="Arial" panose="020B0604020202020204" pitchFamily="34" charset="0"/>
              <a:buNone/>
            </a:pPr>
            <a:endParaRPr lang="ca-ES" sz="1400" dirty="0">
              <a:latin typeface="Roboto" pitchFamily="2" charset="0"/>
              <a:ea typeface="Roboto" pitchFamily="2" charset="0"/>
            </a:endParaRPr>
          </a:p>
          <a:p>
            <a:pPr marL="0" indent="0">
              <a:buFont typeface="Arial" panose="020B0604020202020204" pitchFamily="34" charset="0"/>
              <a:buNone/>
            </a:pPr>
            <a:endParaRPr lang="es-ES" sz="1400" dirty="0"/>
          </a:p>
        </p:txBody>
      </p:sp>
      <p:pic>
        <p:nvPicPr>
          <p:cNvPr id="26" name="Imagen 45">
            <a:extLst>
              <a:ext uri="{FF2B5EF4-FFF2-40B4-BE49-F238E27FC236}">
                <a16:creationId xmlns:a16="http://schemas.microsoft.com/office/drawing/2014/main" id="{DC9114DC-BEDD-1B1E-F673-03416C8865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8972" y="4670679"/>
            <a:ext cx="1360715" cy="1360715"/>
          </a:xfrm>
          <a:prstGeom prst="rect">
            <a:avLst/>
          </a:prstGeom>
        </p:spPr>
      </p:pic>
      <p:pic>
        <p:nvPicPr>
          <p:cNvPr id="27" name="Imagen 46">
            <a:extLst>
              <a:ext uri="{FF2B5EF4-FFF2-40B4-BE49-F238E27FC236}">
                <a16:creationId xmlns:a16="http://schemas.microsoft.com/office/drawing/2014/main" id="{77B477C8-CF95-F06C-CE0B-33CF856FFA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655" y="4612477"/>
            <a:ext cx="1460902" cy="1460902"/>
          </a:xfrm>
          <a:prstGeom prst="rect">
            <a:avLst/>
          </a:prstGeom>
        </p:spPr>
      </p:pic>
      <p:pic>
        <p:nvPicPr>
          <p:cNvPr id="28" name="Imagen 48">
            <a:extLst>
              <a:ext uri="{FF2B5EF4-FFF2-40B4-BE49-F238E27FC236}">
                <a16:creationId xmlns:a16="http://schemas.microsoft.com/office/drawing/2014/main" id="{0A337AED-EB41-E63E-9BC2-D0E440DF9F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5400" y="4670679"/>
            <a:ext cx="1338486" cy="1338486"/>
          </a:xfrm>
          <a:prstGeom prst="rect">
            <a:avLst/>
          </a:prstGeom>
        </p:spPr>
      </p:pic>
      <p:sp>
        <p:nvSpPr>
          <p:cNvPr id="5" name="Rectangle 4">
            <a:extLst>
              <a:ext uri="{FF2B5EF4-FFF2-40B4-BE49-F238E27FC236}">
                <a16:creationId xmlns:a16="http://schemas.microsoft.com/office/drawing/2014/main" id="{B757CC55-1AF2-8C1A-AB2D-DFF2EF8278C9}"/>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Impactes econòmics</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lang="ca-ES" sz="2800" b="1" dirty="0">
                <a:solidFill>
                  <a:prstClr val="black">
                    <a:lumMod val="85000"/>
                    <a:lumOff val="15000"/>
                  </a:prstClr>
                </a:solidFill>
                <a:latin typeface="Calibri" panose="020F0502020204030204"/>
              </a:rPr>
              <a:t>Conclusions</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33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P spid="13" grpId="0" animBg="1"/>
      <p:bldP spid="14" grpId="0" animBg="1"/>
      <p:bldP spid="16" grpId="0" animBg="1"/>
      <p:bldP spid="18" grpId="0"/>
      <p:bldP spid="19" grpId="0"/>
      <p:bldP spid="20" grpId="0"/>
      <p:bldP spid="23" grpId="0"/>
      <p:bldP spid="24" grpId="0"/>
      <p:bldP spid="25"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Rectángulo redondeado 35"/>
          <p:cNvSpPr/>
          <p:nvPr/>
        </p:nvSpPr>
        <p:spPr>
          <a:xfrm rot="5400000">
            <a:off x="2579249" y="4977353"/>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redondeado 36"/>
          <p:cNvSpPr/>
          <p:nvPr/>
        </p:nvSpPr>
        <p:spPr>
          <a:xfrm rot="5400000">
            <a:off x="4831651" y="4985420"/>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redondeado 37"/>
          <p:cNvSpPr/>
          <p:nvPr/>
        </p:nvSpPr>
        <p:spPr>
          <a:xfrm rot="5400000">
            <a:off x="7178524" y="4985420"/>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redondeado 38"/>
          <p:cNvSpPr/>
          <p:nvPr/>
        </p:nvSpPr>
        <p:spPr>
          <a:xfrm rot="5400000">
            <a:off x="9469618" y="4977353"/>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redondeado 28"/>
          <p:cNvSpPr/>
          <p:nvPr/>
        </p:nvSpPr>
        <p:spPr>
          <a:xfrm rot="5400000">
            <a:off x="2783171" y="-103254"/>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p:cNvSpPr/>
          <p:nvPr/>
        </p:nvSpPr>
        <p:spPr>
          <a:xfrm rot="5400000">
            <a:off x="5035573" y="-95187"/>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redondeado 31"/>
          <p:cNvSpPr/>
          <p:nvPr/>
        </p:nvSpPr>
        <p:spPr>
          <a:xfrm rot="5400000">
            <a:off x="7382446" y="-95187"/>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redondeado 33"/>
          <p:cNvSpPr/>
          <p:nvPr/>
        </p:nvSpPr>
        <p:spPr>
          <a:xfrm rot="5400000">
            <a:off x="9673540" y="-103254"/>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2706975" y="-220789"/>
            <a:ext cx="9332437" cy="159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contenido 2"/>
          <p:cNvSpPr txBox="1">
            <a:spLocks/>
          </p:cNvSpPr>
          <p:nvPr/>
        </p:nvSpPr>
        <p:spPr>
          <a:xfrm>
            <a:off x="2900711" y="2664576"/>
            <a:ext cx="2074032" cy="205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dirty="0">
                <a:latin typeface="Roboto" pitchFamily="2" charset="0"/>
                <a:ea typeface="Roboto" pitchFamily="2" charset="0"/>
              </a:rPr>
              <a:t>L'acord representa una </a:t>
            </a:r>
            <a:r>
              <a:rPr lang="ca-ES" sz="1400" b="1" dirty="0">
                <a:latin typeface="Roboto" pitchFamily="2" charset="0"/>
                <a:ea typeface="Roboto" pitchFamily="2" charset="0"/>
              </a:rPr>
              <a:t>major integració comercial i econòmica</a:t>
            </a:r>
            <a:r>
              <a:rPr lang="ca-ES" sz="1400" dirty="0">
                <a:latin typeface="Roboto" pitchFamily="2" charset="0"/>
                <a:ea typeface="Roboto" pitchFamily="2" charset="0"/>
              </a:rPr>
              <a:t>, facilitant les quatre llibertats de circulació</a:t>
            </a: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14" name="Marcador de contenido 2"/>
          <p:cNvSpPr txBox="1">
            <a:spLocks/>
          </p:cNvSpPr>
          <p:nvPr/>
        </p:nvSpPr>
        <p:spPr>
          <a:xfrm>
            <a:off x="5195866" y="2664576"/>
            <a:ext cx="2058670" cy="2387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Creixement diferencial sostingut del PIB</a:t>
            </a:r>
            <a:r>
              <a:rPr lang="ca-ES" sz="1400" dirty="0">
                <a:latin typeface="Roboto" pitchFamily="2" charset="0"/>
                <a:ea typeface="Roboto" pitchFamily="2" charset="0"/>
              </a:rPr>
              <a:t> del 5% 25 anys després de la implementació de l'acord</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latin typeface="Roboto" pitchFamily="2" charset="0"/>
              <a:ea typeface="Roboto" pitchFamily="2" charset="0"/>
            </a:endParaRPr>
          </a:p>
        </p:txBody>
      </p:sp>
      <p:sp>
        <p:nvSpPr>
          <p:cNvPr id="15" name="Marcador de contenido 2"/>
          <p:cNvSpPr txBox="1">
            <a:spLocks/>
          </p:cNvSpPr>
          <p:nvPr/>
        </p:nvSpPr>
        <p:spPr>
          <a:xfrm>
            <a:off x="7538673" y="2664576"/>
            <a:ext cx="2058671" cy="3351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Expansió de les exportacions andorranes</a:t>
            </a:r>
            <a:r>
              <a:rPr lang="ca-ES" sz="1400" dirty="0">
                <a:latin typeface="Roboto" pitchFamily="2" charset="0"/>
                <a:ea typeface="Roboto" pitchFamily="2" charset="0"/>
              </a:rPr>
              <a:t>, especialment cap a la UE</a:t>
            </a:r>
            <a:endParaRPr lang="ca-ES" sz="1600" dirty="0">
              <a:latin typeface="Roboto" pitchFamily="2" charset="0"/>
              <a:ea typeface="Roboto" pitchFamily="2" charset="0"/>
            </a:endParaRPr>
          </a:p>
          <a:p>
            <a:pPr marL="0" indent="0">
              <a:buFont typeface="Arial" panose="020B0604020202020204" pitchFamily="34" charset="0"/>
              <a:buNone/>
            </a:pPr>
            <a:endParaRPr lang="es-ES" dirty="0"/>
          </a:p>
        </p:txBody>
      </p:sp>
      <p:sp>
        <p:nvSpPr>
          <p:cNvPr id="16" name="Marcador de contenido 2"/>
          <p:cNvSpPr txBox="1">
            <a:spLocks/>
          </p:cNvSpPr>
          <p:nvPr/>
        </p:nvSpPr>
        <p:spPr>
          <a:xfrm>
            <a:off x="9818470" y="2664576"/>
            <a:ext cx="2031276" cy="1751611"/>
          </a:xfrm>
          <a:prstGeom prst="rect">
            <a:avLst/>
          </a:prstGeom>
        </p:spPr>
        <p:txBody>
          <a:bodyPr vert="horz" lIns="91440" tIns="45720" rIns="91440" bIns="45720" rtlCol="0">
            <a:normAutofit/>
          </a:bodyPr>
          <a:lstStyle>
            <a:defPPr>
              <a:defRPr lang="es-ES"/>
            </a:defPPr>
            <a:lvl1pPr indent="0" algn="ctr">
              <a:lnSpc>
                <a:spcPct val="90000"/>
              </a:lnSpc>
              <a:spcBef>
                <a:spcPts val="1000"/>
              </a:spcBef>
              <a:buFont typeface="Arial" panose="020B0604020202020204" pitchFamily="34" charset="0"/>
              <a:buNone/>
              <a:defRPr sz="1400" b="1">
                <a:latin typeface="Roboto" pitchFamily="2" charset="0"/>
                <a:ea typeface="Roboto"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a-ES" dirty="0"/>
              <a:t>Major dinamisme del mercat laboral </a:t>
            </a:r>
            <a:r>
              <a:rPr lang="ca-ES" b="0" dirty="0"/>
              <a:t>a conseqüència de la major activitat econòmica</a:t>
            </a:r>
          </a:p>
          <a:p>
            <a:endParaRPr lang="ca-ES" dirty="0"/>
          </a:p>
          <a:p>
            <a:endParaRPr lang="es-ES" dirty="0"/>
          </a:p>
        </p:txBody>
      </p:sp>
      <p:sp>
        <p:nvSpPr>
          <p:cNvPr id="12" name="Rectángulo redondeado 11"/>
          <p:cNvSpPr/>
          <p:nvPr/>
        </p:nvSpPr>
        <p:spPr>
          <a:xfrm>
            <a:off x="7538673" y="228200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redondeado 12"/>
          <p:cNvSpPr/>
          <p:nvPr/>
        </p:nvSpPr>
        <p:spPr>
          <a:xfrm>
            <a:off x="9791075" y="227748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redondeado 16"/>
          <p:cNvSpPr/>
          <p:nvPr/>
        </p:nvSpPr>
        <p:spPr>
          <a:xfrm>
            <a:off x="2916072" y="227748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redondeado 17"/>
          <p:cNvSpPr/>
          <p:nvPr/>
        </p:nvSpPr>
        <p:spPr>
          <a:xfrm>
            <a:off x="5195865" y="2277484"/>
            <a:ext cx="2058671" cy="2124392"/>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222" y="4714362"/>
            <a:ext cx="1579326" cy="157932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1239" y="4773059"/>
            <a:ext cx="1355189" cy="135518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942" y="4803104"/>
            <a:ext cx="1440744" cy="1490584"/>
          </a:xfrm>
          <a:prstGeom prst="rect">
            <a:avLst/>
          </a:prstGeom>
        </p:spPr>
      </p:pic>
      <p:sp>
        <p:nvSpPr>
          <p:cNvPr id="28" name="Marcador de contenido 2"/>
          <p:cNvSpPr txBox="1">
            <a:spLocks/>
          </p:cNvSpPr>
          <p:nvPr/>
        </p:nvSpPr>
        <p:spPr>
          <a:xfrm>
            <a:off x="2928102"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1</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1" name="Marcador de contenido 2"/>
          <p:cNvSpPr txBox="1">
            <a:spLocks/>
          </p:cNvSpPr>
          <p:nvPr/>
        </p:nvSpPr>
        <p:spPr>
          <a:xfrm>
            <a:off x="5180504"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2</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3" name="Marcador de contenido 2"/>
          <p:cNvSpPr txBox="1">
            <a:spLocks/>
          </p:cNvSpPr>
          <p:nvPr/>
        </p:nvSpPr>
        <p:spPr>
          <a:xfrm>
            <a:off x="7527377"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3</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5" name="Marcador de contenido 2"/>
          <p:cNvSpPr txBox="1">
            <a:spLocks/>
          </p:cNvSpPr>
          <p:nvPr/>
        </p:nvSpPr>
        <p:spPr>
          <a:xfrm>
            <a:off x="9818471"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4</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40" name="Rectángulo 39"/>
          <p:cNvSpPr/>
          <p:nvPr/>
        </p:nvSpPr>
        <p:spPr>
          <a:xfrm>
            <a:off x="2828963" y="6250347"/>
            <a:ext cx="9332437" cy="159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 name="Imagen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228" y="4796862"/>
            <a:ext cx="1310002" cy="1310002"/>
          </a:xfrm>
          <a:prstGeom prst="rect">
            <a:avLst/>
          </a:prstGeom>
        </p:spPr>
      </p:pic>
    </p:spTree>
    <p:extLst>
      <p:ext uri="{BB962C8B-B14F-4D97-AF65-F5344CB8AC3E}">
        <p14:creationId xmlns:p14="http://schemas.microsoft.com/office/powerpoint/2010/main" val="7882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29" grpId="0" animBg="1"/>
      <p:bldP spid="30" grpId="0" animBg="1"/>
      <p:bldP spid="32" grpId="0" animBg="1"/>
      <p:bldP spid="34" grpId="0" animBg="1"/>
      <p:bldP spid="6" grpId="0"/>
      <p:bldP spid="14" grpId="0"/>
      <p:bldP spid="15" grpId="0"/>
      <p:bldP spid="16" grpId="0"/>
      <p:bldP spid="12" grpId="0" animBg="1"/>
      <p:bldP spid="13" grpId="0" animBg="1"/>
      <p:bldP spid="17" grpId="0" animBg="1"/>
      <p:bldP spid="18" grpId="0" animBg="1"/>
      <p:bldP spid="28" grpId="0"/>
      <p:bldP spid="31" grpId="0"/>
      <p:bldP spid="33" grpId="0"/>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 name="Imagen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0235" y="4193722"/>
            <a:ext cx="2108570" cy="2108570"/>
          </a:xfrm>
          <a:prstGeom prst="rect">
            <a:avLst/>
          </a:prstGeom>
        </p:spPr>
      </p:pic>
      <p:sp>
        <p:nvSpPr>
          <p:cNvPr id="36" name="Rectángulo redondeado 35"/>
          <p:cNvSpPr/>
          <p:nvPr/>
        </p:nvSpPr>
        <p:spPr>
          <a:xfrm rot="5400000">
            <a:off x="2579249" y="4831049"/>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redondeado 36"/>
          <p:cNvSpPr/>
          <p:nvPr/>
        </p:nvSpPr>
        <p:spPr>
          <a:xfrm rot="5400000">
            <a:off x="4831651" y="4839116"/>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redondeado 37"/>
          <p:cNvSpPr/>
          <p:nvPr/>
        </p:nvSpPr>
        <p:spPr>
          <a:xfrm rot="5400000">
            <a:off x="7178524" y="4839116"/>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redondeado 38"/>
          <p:cNvSpPr/>
          <p:nvPr/>
        </p:nvSpPr>
        <p:spPr>
          <a:xfrm rot="5400000">
            <a:off x="9469618" y="4831049"/>
            <a:ext cx="2799133"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redondeado 28"/>
          <p:cNvSpPr/>
          <p:nvPr/>
        </p:nvSpPr>
        <p:spPr>
          <a:xfrm rot="5400000">
            <a:off x="2783171" y="-103254"/>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p:cNvSpPr/>
          <p:nvPr/>
        </p:nvSpPr>
        <p:spPr>
          <a:xfrm rot="5400000">
            <a:off x="5035573" y="-95187"/>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redondeado 31"/>
          <p:cNvSpPr/>
          <p:nvPr/>
        </p:nvSpPr>
        <p:spPr>
          <a:xfrm rot="5400000">
            <a:off x="7382446" y="-95187"/>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redondeado 33"/>
          <p:cNvSpPr/>
          <p:nvPr/>
        </p:nvSpPr>
        <p:spPr>
          <a:xfrm rot="5400000">
            <a:off x="9673540" y="-103254"/>
            <a:ext cx="2336498" cy="2101428"/>
          </a:xfrm>
          <a:prstGeom prst="roundRect">
            <a:avLst/>
          </a:prstGeom>
          <a:solidFill>
            <a:srgbClr val="00B2A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2706975" y="-220789"/>
            <a:ext cx="9332437" cy="159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7538673" y="228200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redondeado 12"/>
          <p:cNvSpPr/>
          <p:nvPr/>
        </p:nvSpPr>
        <p:spPr>
          <a:xfrm>
            <a:off x="9791075" y="227748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redondeado 16"/>
          <p:cNvSpPr/>
          <p:nvPr/>
        </p:nvSpPr>
        <p:spPr>
          <a:xfrm>
            <a:off x="2916072" y="227748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redondeado 17"/>
          <p:cNvSpPr/>
          <p:nvPr/>
        </p:nvSpPr>
        <p:spPr>
          <a:xfrm>
            <a:off x="5195865" y="2277484"/>
            <a:ext cx="2058671" cy="2040935"/>
          </a:xfrm>
          <a:prstGeom prst="roundRect">
            <a:avLst/>
          </a:prstGeom>
          <a:noFill/>
          <a:ln w="28575">
            <a:solidFill>
              <a:srgbClr val="056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Marcador de contenido 2"/>
          <p:cNvSpPr txBox="1">
            <a:spLocks/>
          </p:cNvSpPr>
          <p:nvPr/>
        </p:nvSpPr>
        <p:spPr>
          <a:xfrm>
            <a:off x="2928102"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5</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1" name="Marcador de contenido 2"/>
          <p:cNvSpPr txBox="1">
            <a:spLocks/>
          </p:cNvSpPr>
          <p:nvPr/>
        </p:nvSpPr>
        <p:spPr>
          <a:xfrm>
            <a:off x="5180504"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6</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3" name="Marcador de contenido 2"/>
          <p:cNvSpPr txBox="1">
            <a:spLocks/>
          </p:cNvSpPr>
          <p:nvPr/>
        </p:nvSpPr>
        <p:spPr>
          <a:xfrm>
            <a:off x="7527377" y="1624899"/>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7</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35" name="Marcador de contenido 2"/>
          <p:cNvSpPr txBox="1">
            <a:spLocks/>
          </p:cNvSpPr>
          <p:nvPr/>
        </p:nvSpPr>
        <p:spPr>
          <a:xfrm>
            <a:off x="9818471" y="1616832"/>
            <a:ext cx="2074032" cy="687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800" b="1" dirty="0">
                <a:solidFill>
                  <a:schemeClr val="bg1"/>
                </a:solidFill>
                <a:latin typeface="Roboto" pitchFamily="2" charset="0"/>
                <a:ea typeface="Roboto" pitchFamily="2" charset="0"/>
              </a:rPr>
              <a:t>8</a:t>
            </a:r>
          </a:p>
          <a:p>
            <a:pPr marL="0" indent="0" algn="ctr">
              <a:buFont typeface="Arial" panose="020B0604020202020204" pitchFamily="34" charset="0"/>
              <a:buNone/>
            </a:pPr>
            <a:endParaRPr lang="ca-ES" sz="1800" dirty="0">
              <a:latin typeface="Roboto" pitchFamily="2" charset="0"/>
              <a:ea typeface="Roboto" pitchFamily="2" charset="0"/>
            </a:endParaRPr>
          </a:p>
          <a:p>
            <a:pPr marL="0" indent="0" algn="ctr">
              <a:buFont typeface="Arial" panose="020B0604020202020204" pitchFamily="34" charset="0"/>
              <a:buNone/>
            </a:pPr>
            <a:endParaRPr lang="es-ES" sz="3200" dirty="0"/>
          </a:p>
        </p:txBody>
      </p:sp>
      <p:sp>
        <p:nvSpPr>
          <p:cNvPr id="40" name="Rectángulo 39"/>
          <p:cNvSpPr/>
          <p:nvPr/>
        </p:nvSpPr>
        <p:spPr>
          <a:xfrm>
            <a:off x="2828963" y="6250347"/>
            <a:ext cx="9332437" cy="159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Marcador de contenido 2"/>
          <p:cNvSpPr txBox="1">
            <a:spLocks/>
          </p:cNvSpPr>
          <p:nvPr/>
        </p:nvSpPr>
        <p:spPr>
          <a:xfrm>
            <a:off x="2996895" y="2674686"/>
            <a:ext cx="1914833" cy="1823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Major atracció d’inversió estrangera directa</a:t>
            </a:r>
            <a:r>
              <a:rPr lang="ca-ES" sz="1400" dirty="0">
                <a:latin typeface="Roboto" pitchFamily="2" charset="0"/>
                <a:ea typeface="Roboto" pitchFamily="2" charset="0"/>
              </a:rPr>
              <a:t>, especialment en sectors clau com els serveis financers i de comunicacions</a:t>
            </a:r>
            <a:endParaRPr lang="ca-ES" sz="1600" dirty="0">
              <a:latin typeface="Roboto" pitchFamily="2" charset="0"/>
              <a:ea typeface="Roboto" pitchFamily="2" charset="0"/>
            </a:endParaRPr>
          </a:p>
          <a:p>
            <a:pPr marL="0" indent="0">
              <a:buFont typeface="Arial" panose="020B0604020202020204" pitchFamily="34" charset="0"/>
              <a:buNone/>
            </a:pPr>
            <a:endParaRPr lang="es-ES" dirty="0"/>
          </a:p>
        </p:txBody>
      </p:sp>
      <p:sp>
        <p:nvSpPr>
          <p:cNvPr id="43" name="Marcador de contenido 2"/>
          <p:cNvSpPr txBox="1">
            <a:spLocks/>
          </p:cNvSpPr>
          <p:nvPr/>
        </p:nvSpPr>
        <p:spPr>
          <a:xfrm>
            <a:off x="5295015" y="2674686"/>
            <a:ext cx="1835888" cy="1823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anose="02000000000000000000" pitchFamily="2" charset="0"/>
                <a:ea typeface="Roboto" panose="02000000000000000000" pitchFamily="2" charset="0"/>
                <a:cs typeface="Roboto" panose="02000000000000000000" pitchFamily="2" charset="0"/>
              </a:rPr>
              <a:t>Increment addicional de l’ eficiència</a:t>
            </a:r>
            <a:r>
              <a:rPr lang="ca-ES" sz="1400" dirty="0">
                <a:latin typeface="Roboto" panose="02000000000000000000" pitchFamily="2" charset="0"/>
                <a:ea typeface="Roboto" panose="02000000000000000000" pitchFamily="2" charset="0"/>
                <a:cs typeface="Roboto" panose="02000000000000000000" pitchFamily="2" charset="0"/>
              </a:rPr>
              <a:t>, encara que hi ha disparitats entre sectors</a:t>
            </a:r>
            <a:endParaRPr lang="es-ES" sz="2400" dirty="0">
              <a:latin typeface="Roboto" panose="02000000000000000000" pitchFamily="2" charset="0"/>
              <a:ea typeface="Roboto" panose="02000000000000000000" pitchFamily="2" charset="0"/>
              <a:cs typeface="Roboto" panose="02000000000000000000" pitchFamily="2" charset="0"/>
            </a:endParaRPr>
          </a:p>
        </p:txBody>
      </p:sp>
      <p:sp>
        <p:nvSpPr>
          <p:cNvPr id="44" name="Marcador de contenido 2"/>
          <p:cNvSpPr txBox="1">
            <a:spLocks/>
          </p:cNvSpPr>
          <p:nvPr/>
        </p:nvSpPr>
        <p:spPr>
          <a:xfrm>
            <a:off x="7637460" y="2674687"/>
            <a:ext cx="1875136" cy="1894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Efectes positius en la majoria de sectors</a:t>
            </a:r>
            <a:r>
              <a:rPr lang="ca-ES" sz="1400" dirty="0">
                <a:latin typeface="Roboto" pitchFamily="2" charset="0"/>
                <a:ea typeface="Roboto" pitchFamily="2" charset="0"/>
              </a:rPr>
              <a:t>, sobretots en els serveis financers, activitats administratives i construcció</a:t>
            </a:r>
            <a:endParaRPr lang="ca-ES" sz="1600" dirty="0">
              <a:latin typeface="Roboto" pitchFamily="2" charset="0"/>
              <a:ea typeface="Roboto" pitchFamily="2" charset="0"/>
            </a:endParaRPr>
          </a:p>
          <a:p>
            <a:pPr marL="0" indent="0">
              <a:buFont typeface="Arial" panose="020B0604020202020204" pitchFamily="34" charset="0"/>
              <a:buNone/>
            </a:pPr>
            <a:endParaRPr lang="es-ES" dirty="0"/>
          </a:p>
        </p:txBody>
      </p:sp>
      <p:sp>
        <p:nvSpPr>
          <p:cNvPr id="45" name="Marcador de contenido 2"/>
          <p:cNvSpPr txBox="1">
            <a:spLocks/>
          </p:cNvSpPr>
          <p:nvPr/>
        </p:nvSpPr>
        <p:spPr>
          <a:xfrm>
            <a:off x="9818466" y="2674686"/>
            <a:ext cx="2058671" cy="1873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a-ES" sz="1400" b="1" dirty="0">
                <a:latin typeface="Roboto" pitchFamily="2" charset="0"/>
                <a:ea typeface="Roboto" pitchFamily="2" charset="0"/>
              </a:rPr>
              <a:t>Alguns sectors poden experimentar reduccions temporals </a:t>
            </a:r>
            <a:r>
              <a:rPr lang="ca-ES" sz="1400" dirty="0">
                <a:latin typeface="Roboto" pitchFamily="2" charset="0"/>
                <a:ea typeface="Roboto" pitchFamily="2" charset="0"/>
              </a:rPr>
              <a:t>fins que s'adaptin als nous estàndards europeus</a:t>
            </a:r>
          </a:p>
          <a:p>
            <a:pPr marL="0" indent="0">
              <a:buFont typeface="Arial" panose="020B0604020202020204" pitchFamily="34" charset="0"/>
              <a:buNone/>
            </a:pPr>
            <a:endParaRPr lang="ca-ES" sz="1400" dirty="0">
              <a:latin typeface="Roboto" pitchFamily="2" charset="0"/>
              <a:ea typeface="Roboto" pitchFamily="2" charset="0"/>
            </a:endParaRPr>
          </a:p>
          <a:p>
            <a:pPr marL="0" indent="0">
              <a:buFont typeface="Arial" panose="020B0604020202020204" pitchFamily="34" charset="0"/>
              <a:buNone/>
            </a:pPr>
            <a:endParaRPr lang="es-ES" sz="1400" dirty="0"/>
          </a:p>
        </p:txBody>
      </p:sp>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972" y="4670679"/>
            <a:ext cx="1360715" cy="1360715"/>
          </a:xfrm>
          <a:prstGeom prst="rect">
            <a:avLst/>
          </a:prstGeom>
        </p:spPr>
      </p:pic>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655" y="4612477"/>
            <a:ext cx="1460902" cy="1460902"/>
          </a:xfrm>
          <a:prstGeom prst="rect">
            <a:avLst/>
          </a:prstGeom>
        </p:spPr>
      </p:pic>
      <p:pic>
        <p:nvPicPr>
          <p:cNvPr id="49" name="Imagen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5400" y="4670679"/>
            <a:ext cx="1338486" cy="1338486"/>
          </a:xfrm>
          <a:prstGeom prst="rect">
            <a:avLst/>
          </a:prstGeom>
        </p:spPr>
      </p:pic>
    </p:spTree>
    <p:extLst>
      <p:ext uri="{BB962C8B-B14F-4D97-AF65-F5344CB8AC3E}">
        <p14:creationId xmlns:p14="http://schemas.microsoft.com/office/powerpoint/2010/main" val="32270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29" grpId="0" animBg="1"/>
      <p:bldP spid="30" grpId="0" animBg="1"/>
      <p:bldP spid="32" grpId="0" animBg="1"/>
      <p:bldP spid="34" grpId="0" animBg="1"/>
      <p:bldP spid="12" grpId="0" animBg="1"/>
      <p:bldP spid="13" grpId="0" animBg="1"/>
      <p:bldP spid="17" grpId="0" animBg="1"/>
      <p:bldP spid="18" grpId="0" animBg="1"/>
      <p:bldP spid="28" grpId="0"/>
      <p:bldP spid="31" grpId="0"/>
      <p:bldP spid="33" grpId="0"/>
      <p:bldP spid="35" grpId="0"/>
      <p:bldP spid="42" grpId="0"/>
      <p:bldP spid="43" grpId="0"/>
      <p:bldP spid="44"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5BE932-6F52-B01A-E7E1-59B4DCB4F794}"/>
              </a:ext>
            </a:extLst>
          </p:cNvPr>
          <p:cNvPicPr>
            <a:picLocks noChangeAspect="1"/>
          </p:cNvPicPr>
          <p:nvPr/>
        </p:nvPicPr>
        <p:blipFill>
          <a:blip r:embed="rId2"/>
          <a:stretch>
            <a:fillRect/>
          </a:stretch>
        </p:blipFill>
        <p:spPr>
          <a:xfrm>
            <a:off x="-865290" y="1447863"/>
            <a:ext cx="6388100" cy="4978400"/>
          </a:xfrm>
          <a:prstGeom prst="rect">
            <a:avLst/>
          </a:prstGeom>
        </p:spPr>
      </p:pic>
      <p:sp>
        <p:nvSpPr>
          <p:cNvPr id="4" name="TextBox 3">
            <a:extLst>
              <a:ext uri="{FF2B5EF4-FFF2-40B4-BE49-F238E27FC236}">
                <a16:creationId xmlns:a16="http://schemas.microsoft.com/office/drawing/2014/main" id="{0B6BA8E8-2229-BC8C-0639-0591BB40159E}"/>
              </a:ext>
            </a:extLst>
          </p:cNvPr>
          <p:cNvSpPr txBox="1"/>
          <p:nvPr/>
        </p:nvSpPr>
        <p:spPr>
          <a:xfrm>
            <a:off x="5600700" y="4779997"/>
            <a:ext cx="6591300" cy="523220"/>
          </a:xfrm>
          <a:prstGeom prst="rect">
            <a:avLst/>
          </a:prstGeom>
          <a:noFill/>
        </p:spPr>
        <p:txBody>
          <a:bodyPr wrap="square">
            <a:spAutoFit/>
          </a:bodyPr>
          <a:lstStyle/>
          <a:p>
            <a:r>
              <a:rPr lang="ca-ES" sz="2800" b="1" dirty="0"/>
              <a:t>5. </a:t>
            </a:r>
            <a:r>
              <a:rPr lang="ca-ES" sz="2800" b="1" dirty="0">
                <a:solidFill>
                  <a:schemeClr val="bg1"/>
                </a:solidFill>
              </a:rPr>
              <a:t>Impactes en la societat andorrana</a:t>
            </a:r>
            <a:endParaRPr lang="ca-ES" sz="2800" dirty="0">
              <a:solidFill>
                <a:schemeClr val="bg1"/>
              </a:solidFill>
            </a:endParaRPr>
          </a:p>
        </p:txBody>
      </p:sp>
    </p:spTree>
    <p:extLst>
      <p:ext uri="{BB962C8B-B14F-4D97-AF65-F5344CB8AC3E}">
        <p14:creationId xmlns:p14="http://schemas.microsoft.com/office/powerpoint/2010/main" val="3776910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a:t>
            </a:r>
          </a:p>
        </p:txBody>
      </p:sp>
      <p:sp>
        <p:nvSpPr>
          <p:cNvPr id="3" name="Rectangle 2">
            <a:extLst>
              <a:ext uri="{FF2B5EF4-FFF2-40B4-BE49-F238E27FC236}">
                <a16:creationId xmlns:a16="http://schemas.microsoft.com/office/drawing/2014/main" id="{823D4AB3-18DE-6F63-B107-B3DB00B9ED8C}"/>
              </a:ext>
            </a:extLst>
          </p:cNvPr>
          <p:cNvSpPr/>
          <p:nvPr/>
        </p:nvSpPr>
        <p:spPr>
          <a:xfrm>
            <a:off x="171451" y="1095373"/>
            <a:ext cx="3638550" cy="549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ca-ES" b="1" dirty="0">
              <a:solidFill>
                <a:schemeClr val="accent5">
                  <a:lumMod val="50000"/>
                </a:schemeClr>
              </a:solidFill>
            </a:endParaRPr>
          </a:p>
          <a:p>
            <a:pPr algn="ctr"/>
            <a:endParaRPr lang="ca-ES" b="1" dirty="0">
              <a:solidFill>
                <a:schemeClr val="accent5">
                  <a:lumMod val="50000"/>
                </a:schemeClr>
              </a:solidFill>
            </a:endParaRPr>
          </a:p>
          <a:p>
            <a:r>
              <a:rPr lang="ca-ES" b="1" dirty="0">
                <a:solidFill>
                  <a:schemeClr val="accent5">
                    <a:lumMod val="50000"/>
                  </a:schemeClr>
                </a:solidFill>
              </a:rPr>
              <a:t>Escenari SQ:</a:t>
            </a:r>
          </a:p>
          <a:p>
            <a:r>
              <a:rPr lang="ca-ES" dirty="0">
                <a:solidFill>
                  <a:schemeClr val="accent5">
                    <a:lumMod val="50000"/>
                  </a:schemeClr>
                </a:solidFill>
              </a:rPr>
              <a:t>98.500 el 2050</a:t>
            </a:r>
          </a:p>
          <a:p>
            <a:endParaRPr lang="ca-ES" dirty="0">
              <a:solidFill>
                <a:schemeClr val="accent5">
                  <a:lumMod val="50000"/>
                </a:schemeClr>
              </a:solidFill>
            </a:endParaRPr>
          </a:p>
          <a:p>
            <a:r>
              <a:rPr lang="ca-ES" b="1" dirty="0">
                <a:solidFill>
                  <a:schemeClr val="accent5">
                    <a:lumMod val="50000"/>
                  </a:schemeClr>
                </a:solidFill>
              </a:rPr>
              <a:t>Escenari AA sense limitacions:</a:t>
            </a:r>
          </a:p>
          <a:p>
            <a:r>
              <a:rPr lang="ca-ES" dirty="0">
                <a:solidFill>
                  <a:schemeClr val="accent5">
                    <a:lumMod val="50000"/>
                  </a:schemeClr>
                </a:solidFill>
              </a:rPr>
              <a:t>(+1810 persones en 25 anys)</a:t>
            </a: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graphicFrame>
        <p:nvGraphicFramePr>
          <p:cNvPr id="4" name="Chart 3">
            <a:extLst>
              <a:ext uri="{FF2B5EF4-FFF2-40B4-BE49-F238E27FC236}">
                <a16:creationId xmlns:a16="http://schemas.microsoft.com/office/drawing/2014/main" id="{1317BFBA-5A4E-EC51-6E09-78AA69659FDD}"/>
              </a:ext>
            </a:extLst>
          </p:cNvPr>
          <p:cNvGraphicFramePr/>
          <p:nvPr>
            <p:extLst>
              <p:ext uri="{D42A27DB-BD31-4B8C-83A1-F6EECF244321}">
                <p14:modId xmlns:p14="http://schemas.microsoft.com/office/powerpoint/2010/main" val="841063571"/>
              </p:ext>
            </p:extLst>
          </p:nvPr>
        </p:nvGraphicFramePr>
        <p:xfrm>
          <a:off x="6905625" y="849746"/>
          <a:ext cx="4793297" cy="5903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11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a:t>
            </a:r>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sp>
        <p:nvSpPr>
          <p:cNvPr id="5" name="Rectangle 4">
            <a:extLst>
              <a:ext uri="{FF2B5EF4-FFF2-40B4-BE49-F238E27FC236}">
                <a16:creationId xmlns:a16="http://schemas.microsoft.com/office/drawing/2014/main" id="{79124C5C-ADA8-A5D3-C648-785DD4CD5C7D}"/>
              </a:ext>
            </a:extLst>
          </p:cNvPr>
          <p:cNvSpPr/>
          <p:nvPr/>
        </p:nvSpPr>
        <p:spPr>
          <a:xfrm>
            <a:off x="171451" y="2158131"/>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sense treball</a:t>
            </a:r>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sp>
        <p:nvSpPr>
          <p:cNvPr id="6" name="Rectangle 5">
            <a:extLst>
              <a:ext uri="{FF2B5EF4-FFF2-40B4-BE49-F238E27FC236}">
                <a16:creationId xmlns:a16="http://schemas.microsoft.com/office/drawing/2014/main" id="{451860F6-B201-86DD-26B9-0CBD8E52F39E}"/>
              </a:ext>
            </a:extLst>
          </p:cNvPr>
          <p:cNvSpPr/>
          <p:nvPr/>
        </p:nvSpPr>
        <p:spPr>
          <a:xfrm>
            <a:off x="171451" y="2637122"/>
            <a:ext cx="3729488"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 temporal </a:t>
            </a:r>
            <a:r>
              <a:rPr lang="ca-ES" dirty="0">
                <a:solidFill>
                  <a:schemeClr val="accent5">
                    <a:lumMod val="50000"/>
                  </a:schemeClr>
                </a:solidFill>
              </a:rPr>
              <a:t>(&lt;1 any)</a:t>
            </a: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spTree>
    <p:extLst>
      <p:ext uri="{BB962C8B-B14F-4D97-AF65-F5344CB8AC3E}">
        <p14:creationId xmlns:p14="http://schemas.microsoft.com/office/powerpoint/2010/main" val="1752777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AFD361-ADAA-976B-4004-CA8555BEA4E6}"/>
              </a:ext>
            </a:extLst>
          </p:cNvPr>
          <p:cNvSpPr/>
          <p:nvPr/>
        </p:nvSpPr>
        <p:spPr>
          <a:xfrm>
            <a:off x="6366297" y="552092"/>
            <a:ext cx="1794295" cy="931651"/>
          </a:xfrm>
          <a:prstGeom prst="rect">
            <a:avLst/>
          </a:prstGeom>
          <a:solidFill>
            <a:srgbClr val="FFC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Residència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i treball</a:t>
            </a:r>
          </a:p>
        </p:txBody>
      </p:sp>
      <p:sp>
        <p:nvSpPr>
          <p:cNvPr id="5" name="Rectangle 4">
            <a:extLst>
              <a:ext uri="{FF2B5EF4-FFF2-40B4-BE49-F238E27FC236}">
                <a16:creationId xmlns:a16="http://schemas.microsoft.com/office/drawing/2014/main" id="{0F777268-D8C4-5358-5BF9-FB43732023E7}"/>
              </a:ext>
            </a:extLst>
          </p:cNvPr>
          <p:cNvSpPr/>
          <p:nvPr/>
        </p:nvSpPr>
        <p:spPr>
          <a:xfrm>
            <a:off x="4031407" y="2367953"/>
            <a:ext cx="1794295" cy="8022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i treball del personal dels centres educatius</a:t>
            </a:r>
          </a:p>
        </p:txBody>
      </p:sp>
      <p:sp>
        <p:nvSpPr>
          <p:cNvPr id="6" name="Rectangle 5">
            <a:extLst>
              <a:ext uri="{FF2B5EF4-FFF2-40B4-BE49-F238E27FC236}">
                <a16:creationId xmlns:a16="http://schemas.microsoft.com/office/drawing/2014/main" id="{44141CED-E60B-F83F-45C3-F59D975EFF1A}"/>
              </a:ext>
            </a:extLst>
          </p:cNvPr>
          <p:cNvSpPr/>
          <p:nvPr/>
        </p:nvSpPr>
        <p:spPr>
          <a:xfrm>
            <a:off x="4031410" y="552093"/>
            <a:ext cx="1794295" cy="931652"/>
          </a:xfrm>
          <a:prstGeom prst="rect">
            <a:avLst/>
          </a:prstGeom>
          <a:solidFill>
            <a:srgbClr val="FFC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Residència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i treball per compte propi</a:t>
            </a:r>
          </a:p>
        </p:txBody>
      </p:sp>
      <p:sp>
        <p:nvSpPr>
          <p:cNvPr id="7" name="Rectangle 6">
            <a:extLst>
              <a:ext uri="{FF2B5EF4-FFF2-40B4-BE49-F238E27FC236}">
                <a16:creationId xmlns:a16="http://schemas.microsoft.com/office/drawing/2014/main" id="{2AA6BE51-22B4-CB39-BA91-45A2935B48B9}"/>
              </a:ext>
            </a:extLst>
          </p:cNvPr>
          <p:cNvSpPr/>
          <p:nvPr/>
        </p:nvSpPr>
        <p:spPr>
          <a:xfrm>
            <a:off x="6366295" y="2367953"/>
            <a:ext cx="1794295" cy="8022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i treball posterior al període de reflexió i recuperació art. 115bis</a:t>
            </a:r>
          </a:p>
        </p:txBody>
      </p:sp>
      <p:sp>
        <p:nvSpPr>
          <p:cNvPr id="8" name="Rectangle 7">
            <a:extLst>
              <a:ext uri="{FF2B5EF4-FFF2-40B4-BE49-F238E27FC236}">
                <a16:creationId xmlns:a16="http://schemas.microsoft.com/office/drawing/2014/main" id="{2FC178E7-B08F-9237-5250-2B410ABB7752}"/>
              </a:ext>
            </a:extLst>
          </p:cNvPr>
          <p:cNvSpPr/>
          <p:nvPr/>
        </p:nvSpPr>
        <p:spPr>
          <a:xfrm>
            <a:off x="4031408" y="4510169"/>
            <a:ext cx="4129182" cy="490276"/>
          </a:xfrm>
          <a:prstGeom prst="rect">
            <a:avLst/>
          </a:prstGeom>
          <a:solidFill>
            <a:srgbClr val="FFC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Temporal</a:t>
            </a:r>
          </a:p>
        </p:txBody>
      </p:sp>
      <p:sp>
        <p:nvSpPr>
          <p:cNvPr id="9" name="Rectangle 8">
            <a:extLst>
              <a:ext uri="{FF2B5EF4-FFF2-40B4-BE49-F238E27FC236}">
                <a16:creationId xmlns:a16="http://schemas.microsoft.com/office/drawing/2014/main" id="{1B9DA428-7FAF-98F0-ECE0-3499FF08ECC1}"/>
              </a:ext>
            </a:extLst>
          </p:cNvPr>
          <p:cNvSpPr/>
          <p:nvPr/>
        </p:nvSpPr>
        <p:spPr>
          <a:xfrm>
            <a:off x="4031408" y="5139899"/>
            <a:ext cx="1794295" cy="8022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Temporal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per a treballadors d’empreses estrangeres</a:t>
            </a:r>
          </a:p>
        </p:txBody>
      </p:sp>
      <p:sp>
        <p:nvSpPr>
          <p:cNvPr id="10" name="Rectangle 9">
            <a:extLst>
              <a:ext uri="{FF2B5EF4-FFF2-40B4-BE49-F238E27FC236}">
                <a16:creationId xmlns:a16="http://schemas.microsoft.com/office/drawing/2014/main" id="{C89080EA-8E35-F485-3FAC-8D329BF321A5}"/>
              </a:ext>
            </a:extLst>
          </p:cNvPr>
          <p:cNvSpPr/>
          <p:nvPr/>
        </p:nvSpPr>
        <p:spPr>
          <a:xfrm>
            <a:off x="6366295" y="5139899"/>
            <a:ext cx="1794295" cy="8022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Temporal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per a joves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amb opció de treball</a:t>
            </a:r>
          </a:p>
        </p:txBody>
      </p:sp>
      <p:sp>
        <p:nvSpPr>
          <p:cNvPr id="11" name="Rectangle 10">
            <a:extLst>
              <a:ext uri="{FF2B5EF4-FFF2-40B4-BE49-F238E27FC236}">
                <a16:creationId xmlns:a16="http://schemas.microsoft.com/office/drawing/2014/main" id="{73927495-4A44-A11A-AF31-5D5DD7EEB846}"/>
              </a:ext>
            </a:extLst>
          </p:cNvPr>
          <p:cNvSpPr/>
          <p:nvPr/>
        </p:nvSpPr>
        <p:spPr>
          <a:xfrm>
            <a:off x="5198852" y="5995360"/>
            <a:ext cx="1794295" cy="8022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Persones beneficiàries del règim de protecció personal i transit</a:t>
            </a:r>
          </a:p>
        </p:txBody>
      </p:sp>
      <p:sp>
        <p:nvSpPr>
          <p:cNvPr id="12" name="Rectangle 11">
            <a:extLst>
              <a:ext uri="{FF2B5EF4-FFF2-40B4-BE49-F238E27FC236}">
                <a16:creationId xmlns:a16="http://schemas.microsoft.com/office/drawing/2014/main" id="{3732741E-AC33-9C90-FDB3-C57BE7082281}"/>
              </a:ext>
            </a:extLst>
          </p:cNvPr>
          <p:cNvSpPr/>
          <p:nvPr/>
        </p:nvSpPr>
        <p:spPr>
          <a:xfrm>
            <a:off x="4031407" y="1711979"/>
            <a:ext cx="4129183" cy="40149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 i treball per raons de </a:t>
            </a:r>
            <a:r>
              <a:rPr kumimoji="0" lang="ca-ES" sz="1200" b="0" i="0" u="none" strike="noStrike" kern="1200" cap="none" spc="0" normalizeH="0" baseline="0" noProof="0" dirty="0" err="1">
                <a:ln>
                  <a:noFill/>
                </a:ln>
                <a:solidFill>
                  <a:prstClr val="black"/>
                </a:solidFill>
                <a:effectLst/>
                <a:uLnTx/>
                <a:uFillTx/>
                <a:latin typeface="Aptos" panose="02110004020202020204"/>
                <a:ea typeface="+mn-ea"/>
                <a:cs typeface="+mn-cs"/>
              </a:rPr>
              <a:t>reagrupament</a:t>
            </a:r>
            <a:endPar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0F8B4CD-DC35-651E-612E-E60C78BAE519}"/>
              </a:ext>
            </a:extLst>
          </p:cNvPr>
          <p:cNvSpPr/>
          <p:nvPr/>
        </p:nvSpPr>
        <p:spPr>
          <a:xfrm>
            <a:off x="241540" y="1711977"/>
            <a:ext cx="3355675" cy="40149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 per raons de </a:t>
            </a:r>
            <a:r>
              <a:rPr kumimoji="0" lang="ca-ES" sz="1200" b="0" i="0" u="none" strike="noStrike" kern="1200" cap="none" spc="0" normalizeH="0" baseline="0" noProof="0" dirty="0" err="1">
                <a:ln>
                  <a:noFill/>
                </a:ln>
                <a:solidFill>
                  <a:prstClr val="black"/>
                </a:solidFill>
                <a:effectLst/>
                <a:uLnTx/>
                <a:uFillTx/>
                <a:latin typeface="Aptos" panose="02110004020202020204"/>
                <a:ea typeface="+mn-ea"/>
                <a:cs typeface="+mn-cs"/>
              </a:rPr>
              <a:t>reagrupament</a:t>
            </a:r>
            <a:endPar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9DC1252-612A-EFC0-CABD-5C8B375C2A00}"/>
              </a:ext>
            </a:extLst>
          </p:cNvPr>
          <p:cNvSpPr/>
          <p:nvPr/>
        </p:nvSpPr>
        <p:spPr>
          <a:xfrm>
            <a:off x="241540" y="616789"/>
            <a:ext cx="1452110" cy="802256"/>
          </a:xfrm>
          <a:prstGeom prst="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ptos" panose="02110004020202020204"/>
                <a:ea typeface="+mn-ea"/>
                <a:cs typeface="+mn-cs"/>
              </a:rPr>
              <a:t>Residència per a nòmades digitals</a:t>
            </a:r>
          </a:p>
        </p:txBody>
      </p:sp>
      <p:sp>
        <p:nvSpPr>
          <p:cNvPr id="16" name="Rectangle 15">
            <a:extLst>
              <a:ext uri="{FF2B5EF4-FFF2-40B4-BE49-F238E27FC236}">
                <a16:creationId xmlns:a16="http://schemas.microsoft.com/office/drawing/2014/main" id="{923CEBDD-949E-AE03-5B77-A0B68CBA65C1}"/>
              </a:ext>
            </a:extLst>
          </p:cNvPr>
          <p:cNvSpPr/>
          <p:nvPr/>
        </p:nvSpPr>
        <p:spPr>
          <a:xfrm>
            <a:off x="2145106" y="613202"/>
            <a:ext cx="1452109" cy="802256"/>
          </a:xfrm>
          <a:prstGeom prst="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ptos" panose="02110004020202020204"/>
                <a:ea typeface="+mn-ea"/>
                <a:cs typeface="+mn-cs"/>
              </a:rPr>
              <a:t>Residència per a emprenedors estrangers</a:t>
            </a:r>
          </a:p>
        </p:txBody>
      </p:sp>
      <p:sp>
        <p:nvSpPr>
          <p:cNvPr id="17" name="Rectangle 16">
            <a:extLst>
              <a:ext uri="{FF2B5EF4-FFF2-40B4-BE49-F238E27FC236}">
                <a16:creationId xmlns:a16="http://schemas.microsoft.com/office/drawing/2014/main" id="{E0885347-68C0-C90C-866A-456C9B67A6EA}"/>
              </a:ext>
            </a:extLst>
          </p:cNvPr>
          <p:cNvSpPr/>
          <p:nvPr/>
        </p:nvSpPr>
        <p:spPr>
          <a:xfrm>
            <a:off x="241539" y="2367953"/>
            <a:ext cx="1452110" cy="802256"/>
          </a:xfrm>
          <a:prstGeom prst="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white"/>
                </a:solidFill>
                <a:effectLst/>
                <a:uLnTx/>
                <a:uFillTx/>
                <a:latin typeface="Aptos" panose="02110004020202020204"/>
                <a:ea typeface="+mn-ea"/>
                <a:cs typeface="+mn-cs"/>
              </a:rPr>
              <a:t>Residència sense activitat lucrativa</a:t>
            </a:r>
          </a:p>
        </p:txBody>
      </p:sp>
      <p:sp>
        <p:nvSpPr>
          <p:cNvPr id="18" name="Rectangle 17">
            <a:extLst>
              <a:ext uri="{FF2B5EF4-FFF2-40B4-BE49-F238E27FC236}">
                <a16:creationId xmlns:a16="http://schemas.microsoft.com/office/drawing/2014/main" id="{339F8D63-FBFE-177D-B9B0-B308D864A7D1}"/>
              </a:ext>
            </a:extLst>
          </p:cNvPr>
          <p:cNvSpPr/>
          <p:nvPr/>
        </p:nvSpPr>
        <p:spPr>
          <a:xfrm>
            <a:off x="2145106" y="2367953"/>
            <a:ext cx="1452110" cy="8022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white"/>
                </a:solidFill>
                <a:effectLst/>
                <a:uLnTx/>
                <a:uFillTx/>
                <a:latin typeface="Aptos" panose="02110004020202020204"/>
                <a:ea typeface="+mn-ea"/>
                <a:cs typeface="+mn-cs"/>
              </a:rPr>
              <a:t>Residència per a professionals amb projecció int.</a:t>
            </a:r>
          </a:p>
        </p:txBody>
      </p:sp>
      <p:sp>
        <p:nvSpPr>
          <p:cNvPr id="19" name="Rectangle 18">
            <a:extLst>
              <a:ext uri="{FF2B5EF4-FFF2-40B4-BE49-F238E27FC236}">
                <a16:creationId xmlns:a16="http://schemas.microsoft.com/office/drawing/2014/main" id="{3409B40C-2F29-79D8-E13A-17CA3614B2F1}"/>
              </a:ext>
            </a:extLst>
          </p:cNvPr>
          <p:cNvSpPr/>
          <p:nvPr/>
        </p:nvSpPr>
        <p:spPr>
          <a:xfrm>
            <a:off x="241538" y="3424690"/>
            <a:ext cx="1452110" cy="8022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white"/>
                </a:solidFill>
                <a:effectLst/>
                <a:uLnTx/>
                <a:uFillTx/>
                <a:latin typeface="Aptos" panose="02110004020202020204"/>
                <a:ea typeface="+mn-ea"/>
                <a:cs typeface="+mn-cs"/>
              </a:rPr>
              <a:t>Residència per interès científic, cultural i esportiu</a:t>
            </a:r>
          </a:p>
        </p:txBody>
      </p:sp>
      <p:sp>
        <p:nvSpPr>
          <p:cNvPr id="20" name="Rectangle 19">
            <a:extLst>
              <a:ext uri="{FF2B5EF4-FFF2-40B4-BE49-F238E27FC236}">
                <a16:creationId xmlns:a16="http://schemas.microsoft.com/office/drawing/2014/main" id="{F6893502-B1A0-22EB-8678-DAB1AE643392}"/>
              </a:ext>
            </a:extLst>
          </p:cNvPr>
          <p:cNvSpPr/>
          <p:nvPr/>
        </p:nvSpPr>
        <p:spPr>
          <a:xfrm>
            <a:off x="2145105" y="3424690"/>
            <a:ext cx="1452110" cy="8022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white"/>
                </a:solidFill>
                <a:effectLst/>
                <a:uLnTx/>
                <a:uFillTx/>
                <a:latin typeface="Aptos" panose="02110004020202020204"/>
                <a:ea typeface="+mn-ea"/>
                <a:cs typeface="+mn-cs"/>
              </a:rPr>
              <a:t>Residència per a ingrés en centres geriàtrics privats</a:t>
            </a:r>
          </a:p>
        </p:txBody>
      </p:sp>
      <p:sp>
        <p:nvSpPr>
          <p:cNvPr id="21" name="Rectangle 20">
            <a:extLst>
              <a:ext uri="{FF2B5EF4-FFF2-40B4-BE49-F238E27FC236}">
                <a16:creationId xmlns:a16="http://schemas.microsoft.com/office/drawing/2014/main" id="{4BCE505E-DD96-DACF-9596-A18CCD8BF329}"/>
              </a:ext>
            </a:extLst>
          </p:cNvPr>
          <p:cNvSpPr/>
          <p:nvPr/>
        </p:nvSpPr>
        <p:spPr>
          <a:xfrm>
            <a:off x="241538" y="4554559"/>
            <a:ext cx="3355675" cy="40149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 per estudis, pràctiques formatives, entrenaments esportius d’alt nivell i recerca</a:t>
            </a:r>
          </a:p>
        </p:txBody>
      </p:sp>
      <p:sp>
        <p:nvSpPr>
          <p:cNvPr id="22" name="Rectangle 21">
            <a:extLst>
              <a:ext uri="{FF2B5EF4-FFF2-40B4-BE49-F238E27FC236}">
                <a16:creationId xmlns:a16="http://schemas.microsoft.com/office/drawing/2014/main" id="{31DFE903-D688-1DBE-6F88-CE818C2ADB61}"/>
              </a:ext>
            </a:extLst>
          </p:cNvPr>
          <p:cNvSpPr/>
          <p:nvPr/>
        </p:nvSpPr>
        <p:spPr>
          <a:xfrm>
            <a:off x="9434426" y="552092"/>
            <a:ext cx="1794295" cy="931651"/>
          </a:xfrm>
          <a:prstGeom prst="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ptos" panose="02110004020202020204"/>
                <a:ea typeface="+mn-ea"/>
                <a:cs typeface="+mn-cs"/>
              </a:rPr>
              <a:t>Fronterer</a:t>
            </a:r>
          </a:p>
        </p:txBody>
      </p:sp>
      <p:sp>
        <p:nvSpPr>
          <p:cNvPr id="23" name="Rectangle 22">
            <a:extLst>
              <a:ext uri="{FF2B5EF4-FFF2-40B4-BE49-F238E27FC236}">
                <a16:creationId xmlns:a16="http://schemas.microsoft.com/office/drawing/2014/main" id="{C246C15F-721D-CBFE-BC9B-9313E473F564}"/>
              </a:ext>
            </a:extLst>
          </p:cNvPr>
          <p:cNvSpPr/>
          <p:nvPr/>
        </p:nvSpPr>
        <p:spPr>
          <a:xfrm>
            <a:off x="9434426" y="4493631"/>
            <a:ext cx="1794295" cy="506814"/>
          </a:xfrm>
          <a:prstGeom prst="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ptos" panose="02110004020202020204"/>
                <a:ea typeface="+mn-ea"/>
                <a:cs typeface="+mn-cs"/>
              </a:rPr>
              <a:t>Fronterer temporal</a:t>
            </a:r>
          </a:p>
        </p:txBody>
      </p:sp>
      <p:sp>
        <p:nvSpPr>
          <p:cNvPr id="24" name="Rectangle 23">
            <a:extLst>
              <a:ext uri="{FF2B5EF4-FFF2-40B4-BE49-F238E27FC236}">
                <a16:creationId xmlns:a16="http://schemas.microsoft.com/office/drawing/2014/main" id="{3BF5B576-A5E8-6D35-8D24-9E530B493BEE}"/>
              </a:ext>
            </a:extLst>
          </p:cNvPr>
          <p:cNvSpPr/>
          <p:nvPr/>
        </p:nvSpPr>
        <p:spPr>
          <a:xfrm>
            <a:off x="9434426" y="2303255"/>
            <a:ext cx="1794295" cy="931651"/>
          </a:xfrm>
          <a:prstGeom prst="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ptos" panose="02110004020202020204"/>
                <a:ea typeface="+mn-ea"/>
                <a:cs typeface="+mn-cs"/>
              </a:rPr>
              <a:t>Treball sense residència</a:t>
            </a:r>
          </a:p>
        </p:txBody>
      </p:sp>
      <p:sp>
        <p:nvSpPr>
          <p:cNvPr id="25" name="Rectangle 24">
            <a:extLst>
              <a:ext uri="{FF2B5EF4-FFF2-40B4-BE49-F238E27FC236}">
                <a16:creationId xmlns:a16="http://schemas.microsoft.com/office/drawing/2014/main" id="{588CF47B-62E1-41DB-526F-6EC230DDB487}"/>
              </a:ext>
            </a:extLst>
          </p:cNvPr>
          <p:cNvSpPr/>
          <p:nvPr/>
        </p:nvSpPr>
        <p:spPr>
          <a:xfrm>
            <a:off x="6159260" y="345057"/>
            <a:ext cx="5417389" cy="1313717"/>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095C4383-6257-8074-BE28-D9F8D8AE01C0}"/>
              </a:ext>
            </a:extLst>
          </p:cNvPr>
          <p:cNvSpPr/>
          <p:nvPr/>
        </p:nvSpPr>
        <p:spPr>
          <a:xfrm>
            <a:off x="3939395" y="4390845"/>
            <a:ext cx="7464726" cy="695849"/>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CDEBC39F-E86A-2185-944F-5508D6B4566A}"/>
              </a:ext>
            </a:extLst>
          </p:cNvPr>
          <p:cNvSpPr/>
          <p:nvPr/>
        </p:nvSpPr>
        <p:spPr>
          <a:xfrm>
            <a:off x="0" y="-8995"/>
            <a:ext cx="3821502" cy="47482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Residència sense treball</a:t>
            </a:r>
          </a:p>
        </p:txBody>
      </p:sp>
      <p:sp>
        <p:nvSpPr>
          <p:cNvPr id="28" name="Rectangle 27">
            <a:extLst>
              <a:ext uri="{FF2B5EF4-FFF2-40B4-BE49-F238E27FC236}">
                <a16:creationId xmlns:a16="http://schemas.microsoft.com/office/drawing/2014/main" id="{6F21F269-AC5C-B08B-F6E2-7E6556B692A1}"/>
              </a:ext>
            </a:extLst>
          </p:cNvPr>
          <p:cNvSpPr/>
          <p:nvPr/>
        </p:nvSpPr>
        <p:spPr>
          <a:xfrm>
            <a:off x="3821503" y="-8979"/>
            <a:ext cx="5063705" cy="4748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Residència i treball</a:t>
            </a:r>
          </a:p>
        </p:txBody>
      </p:sp>
      <p:sp>
        <p:nvSpPr>
          <p:cNvPr id="29" name="Rectangle 28">
            <a:extLst>
              <a:ext uri="{FF2B5EF4-FFF2-40B4-BE49-F238E27FC236}">
                <a16:creationId xmlns:a16="http://schemas.microsoft.com/office/drawing/2014/main" id="{F81C45AC-5E15-11D3-F540-03F5BC15993C}"/>
              </a:ext>
            </a:extLst>
          </p:cNvPr>
          <p:cNvSpPr/>
          <p:nvPr/>
        </p:nvSpPr>
        <p:spPr>
          <a:xfrm>
            <a:off x="8816196" y="-8979"/>
            <a:ext cx="3375804" cy="4748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Treball sense residència</a:t>
            </a:r>
          </a:p>
        </p:txBody>
      </p:sp>
    </p:spTree>
    <p:extLst>
      <p:ext uri="{BB962C8B-B14F-4D97-AF65-F5344CB8AC3E}">
        <p14:creationId xmlns:p14="http://schemas.microsoft.com/office/powerpoint/2010/main" val="858484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AFD361-ADAA-976B-4004-CA8555BEA4E6}"/>
              </a:ext>
            </a:extLst>
          </p:cNvPr>
          <p:cNvSpPr/>
          <p:nvPr/>
        </p:nvSpPr>
        <p:spPr>
          <a:xfrm>
            <a:off x="4031408" y="616789"/>
            <a:ext cx="4784788" cy="931651"/>
          </a:xfrm>
          <a:prstGeom prst="rect">
            <a:avLst/>
          </a:prstGeom>
          <a:solidFill>
            <a:srgbClr val="FFC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Residència i treball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(inclou el </a:t>
            </a:r>
            <a:r>
              <a:rPr kumimoji="0" lang="ca-ES" sz="1200" b="0" i="0" u="none" strike="noStrike" kern="1200" cap="none" spc="0" normalizeH="0" baseline="0" noProof="0" dirty="0" err="1">
                <a:ln>
                  <a:noFill/>
                </a:ln>
                <a:solidFill>
                  <a:prstClr val="black"/>
                </a:solidFill>
                <a:effectLst/>
                <a:uLnTx/>
                <a:uFillTx/>
                <a:latin typeface="Aptos" panose="02110004020202020204"/>
                <a:ea typeface="+mn-ea"/>
                <a:cs typeface="+mn-cs"/>
              </a:rPr>
              <a:t>reagrupament</a:t>
            </a: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 fins a esgotar-se)</a:t>
            </a:r>
          </a:p>
        </p:txBody>
      </p:sp>
      <p:sp>
        <p:nvSpPr>
          <p:cNvPr id="8" name="Rectangle 7">
            <a:extLst>
              <a:ext uri="{FF2B5EF4-FFF2-40B4-BE49-F238E27FC236}">
                <a16:creationId xmlns:a16="http://schemas.microsoft.com/office/drawing/2014/main" id="{2FC178E7-B08F-9237-5250-2B410ABB7752}"/>
              </a:ext>
            </a:extLst>
          </p:cNvPr>
          <p:cNvSpPr/>
          <p:nvPr/>
        </p:nvSpPr>
        <p:spPr>
          <a:xfrm>
            <a:off x="4031407" y="4665444"/>
            <a:ext cx="4784788" cy="802255"/>
          </a:xfrm>
          <a:prstGeom prst="rect">
            <a:avLst/>
          </a:prstGeom>
          <a:solidFill>
            <a:srgbClr val="FFC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Aptos" panose="02110004020202020204"/>
                <a:ea typeface="+mn-ea"/>
                <a:cs typeface="+mn-cs"/>
              </a:rPr>
              <a:t>Temporal</a:t>
            </a:r>
          </a:p>
        </p:txBody>
      </p:sp>
      <p:sp>
        <p:nvSpPr>
          <p:cNvPr id="12" name="Rectangle 11">
            <a:extLst>
              <a:ext uri="{FF2B5EF4-FFF2-40B4-BE49-F238E27FC236}">
                <a16:creationId xmlns:a16="http://schemas.microsoft.com/office/drawing/2014/main" id="{3732741E-AC33-9C90-FDB3-C57BE7082281}"/>
              </a:ext>
            </a:extLst>
          </p:cNvPr>
          <p:cNvSpPr/>
          <p:nvPr/>
        </p:nvSpPr>
        <p:spPr>
          <a:xfrm>
            <a:off x="4031407" y="1919012"/>
            <a:ext cx="4784788" cy="8022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 i treball per raons de </a:t>
            </a:r>
            <a:r>
              <a:rPr kumimoji="0" lang="ca-ES" sz="1200" b="0" i="0" u="none" strike="noStrike" kern="1200" cap="none" spc="0" normalizeH="0" baseline="0" noProof="0" dirty="0" err="1">
                <a:ln>
                  <a:noFill/>
                </a:ln>
                <a:solidFill>
                  <a:prstClr val="black"/>
                </a:solidFill>
                <a:effectLst/>
                <a:uLnTx/>
                <a:uFillTx/>
                <a:latin typeface="Aptos" panose="02110004020202020204"/>
                <a:ea typeface="+mn-ea"/>
                <a:cs typeface="+mn-cs"/>
              </a:rPr>
              <a:t>reagrupament</a:t>
            </a:r>
            <a:endPar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(un cop esgotada la quota)</a:t>
            </a:r>
          </a:p>
        </p:txBody>
      </p:sp>
      <p:sp>
        <p:nvSpPr>
          <p:cNvPr id="13" name="Rectangle 12">
            <a:extLst>
              <a:ext uri="{FF2B5EF4-FFF2-40B4-BE49-F238E27FC236}">
                <a16:creationId xmlns:a16="http://schemas.microsoft.com/office/drawing/2014/main" id="{90F8B4CD-DC35-651E-612E-E60C78BAE519}"/>
              </a:ext>
            </a:extLst>
          </p:cNvPr>
          <p:cNvSpPr/>
          <p:nvPr/>
        </p:nvSpPr>
        <p:spPr>
          <a:xfrm>
            <a:off x="241540" y="1919012"/>
            <a:ext cx="3355675" cy="8022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Residència per raons de </a:t>
            </a:r>
            <a:r>
              <a:rPr kumimoji="0" lang="ca-ES" sz="1200" b="0" i="0" u="none" strike="noStrike" kern="1200" cap="none" spc="0" normalizeH="0" baseline="0" noProof="0" dirty="0" err="1">
                <a:ln>
                  <a:noFill/>
                </a:ln>
                <a:solidFill>
                  <a:prstClr val="black"/>
                </a:solidFill>
                <a:effectLst/>
                <a:uLnTx/>
                <a:uFillTx/>
                <a:latin typeface="Aptos" panose="02110004020202020204"/>
                <a:ea typeface="+mn-ea"/>
                <a:cs typeface="+mn-cs"/>
              </a:rPr>
              <a:t>reagrupament</a:t>
            </a:r>
            <a:endPar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(un cop esgotada la quota)</a:t>
            </a:r>
          </a:p>
        </p:txBody>
      </p:sp>
      <p:sp>
        <p:nvSpPr>
          <p:cNvPr id="14" name="Rectangle 13">
            <a:extLst>
              <a:ext uri="{FF2B5EF4-FFF2-40B4-BE49-F238E27FC236}">
                <a16:creationId xmlns:a16="http://schemas.microsoft.com/office/drawing/2014/main" id="{B9DC1252-612A-EFC0-CABD-5C8B375C2A00}"/>
              </a:ext>
            </a:extLst>
          </p:cNvPr>
          <p:cNvSpPr/>
          <p:nvPr/>
        </p:nvSpPr>
        <p:spPr>
          <a:xfrm>
            <a:off x="241541" y="616788"/>
            <a:ext cx="3355674" cy="931651"/>
          </a:xfrm>
          <a:prstGeom prst="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ptos" panose="02110004020202020204"/>
                <a:ea typeface="+mn-ea"/>
                <a:cs typeface="+mn-cs"/>
              </a:rPr>
              <a:t>Residència sense treball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(inclou el </a:t>
            </a:r>
            <a:r>
              <a:rPr kumimoji="0" lang="ca-ES" sz="1200" b="0" i="0" u="none" strike="noStrike" kern="1200" cap="none" spc="0" normalizeH="0" baseline="0" noProof="0" dirty="0" err="1">
                <a:ln>
                  <a:noFill/>
                </a:ln>
                <a:solidFill>
                  <a:prstClr val="black"/>
                </a:solidFill>
                <a:effectLst/>
                <a:uLnTx/>
                <a:uFillTx/>
                <a:latin typeface="Aptos" panose="02110004020202020204"/>
                <a:ea typeface="+mn-ea"/>
                <a:cs typeface="+mn-cs"/>
              </a:rPr>
              <a:t>reagrupament</a:t>
            </a:r>
            <a:r>
              <a:rPr kumimoji="0" lang="ca-ES" sz="1200" b="0" i="0" u="none" strike="noStrike" kern="1200" cap="none" spc="0" normalizeH="0" baseline="0" noProof="0" dirty="0">
                <a:ln>
                  <a:noFill/>
                </a:ln>
                <a:solidFill>
                  <a:prstClr val="black"/>
                </a:solidFill>
                <a:effectLst/>
                <a:uLnTx/>
                <a:uFillTx/>
                <a:latin typeface="Aptos" panose="02110004020202020204"/>
                <a:ea typeface="+mn-ea"/>
                <a:cs typeface="+mn-cs"/>
              </a:rPr>
              <a:t> fins a esgotar-se)</a:t>
            </a:r>
          </a:p>
        </p:txBody>
      </p:sp>
      <p:sp>
        <p:nvSpPr>
          <p:cNvPr id="27" name="Rectangle 26">
            <a:extLst>
              <a:ext uri="{FF2B5EF4-FFF2-40B4-BE49-F238E27FC236}">
                <a16:creationId xmlns:a16="http://schemas.microsoft.com/office/drawing/2014/main" id="{CDEBC39F-E86A-2185-944F-5508D6B4566A}"/>
              </a:ext>
            </a:extLst>
          </p:cNvPr>
          <p:cNvSpPr/>
          <p:nvPr/>
        </p:nvSpPr>
        <p:spPr>
          <a:xfrm>
            <a:off x="0" y="-8995"/>
            <a:ext cx="3821502" cy="47482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Residència sense treball</a:t>
            </a:r>
          </a:p>
        </p:txBody>
      </p:sp>
      <p:sp>
        <p:nvSpPr>
          <p:cNvPr id="28" name="Rectangle 27">
            <a:extLst>
              <a:ext uri="{FF2B5EF4-FFF2-40B4-BE49-F238E27FC236}">
                <a16:creationId xmlns:a16="http://schemas.microsoft.com/office/drawing/2014/main" id="{6F21F269-AC5C-B08B-F6E2-7E6556B692A1}"/>
              </a:ext>
            </a:extLst>
          </p:cNvPr>
          <p:cNvSpPr/>
          <p:nvPr/>
        </p:nvSpPr>
        <p:spPr>
          <a:xfrm>
            <a:off x="3821503" y="-8979"/>
            <a:ext cx="5063705" cy="4748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Residència i treball</a:t>
            </a:r>
          </a:p>
        </p:txBody>
      </p:sp>
      <p:sp>
        <p:nvSpPr>
          <p:cNvPr id="29" name="Rectangle 28">
            <a:extLst>
              <a:ext uri="{FF2B5EF4-FFF2-40B4-BE49-F238E27FC236}">
                <a16:creationId xmlns:a16="http://schemas.microsoft.com/office/drawing/2014/main" id="{F81C45AC-5E15-11D3-F540-03F5BC15993C}"/>
              </a:ext>
            </a:extLst>
          </p:cNvPr>
          <p:cNvSpPr/>
          <p:nvPr/>
        </p:nvSpPr>
        <p:spPr>
          <a:xfrm>
            <a:off x="8816196" y="-8979"/>
            <a:ext cx="3375804" cy="4748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prstClr val="black"/>
                </a:solidFill>
                <a:effectLst/>
                <a:uLnTx/>
                <a:uFillTx/>
                <a:latin typeface="Aptos" panose="02110004020202020204"/>
                <a:ea typeface="+mn-ea"/>
                <a:cs typeface="+mn-cs"/>
              </a:rPr>
              <a:t>Treball sense residència</a:t>
            </a:r>
          </a:p>
        </p:txBody>
      </p:sp>
    </p:spTree>
    <p:extLst>
      <p:ext uri="{BB962C8B-B14F-4D97-AF65-F5344CB8AC3E}">
        <p14:creationId xmlns:p14="http://schemas.microsoft.com/office/powerpoint/2010/main" val="492668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a:t>
            </a: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p:txBody>
      </p:sp>
      <p:grpSp>
        <p:nvGrpSpPr>
          <p:cNvPr id="7" name="Group 6">
            <a:extLst>
              <a:ext uri="{FF2B5EF4-FFF2-40B4-BE49-F238E27FC236}">
                <a16:creationId xmlns:a16="http://schemas.microsoft.com/office/drawing/2014/main" id="{1A4A7B67-450A-CF44-5F75-3C9B84918A2E}"/>
              </a:ext>
            </a:extLst>
          </p:cNvPr>
          <p:cNvGrpSpPr/>
          <p:nvPr/>
        </p:nvGrpSpPr>
        <p:grpSpPr>
          <a:xfrm>
            <a:off x="2356084" y="1009650"/>
            <a:ext cx="6359291" cy="5728995"/>
            <a:chOff x="241534" y="340379"/>
            <a:chExt cx="6604965" cy="5988691"/>
          </a:xfrm>
        </p:grpSpPr>
        <p:sp>
          <p:nvSpPr>
            <p:cNvPr id="8" name="Rectangle 7">
              <a:extLst>
                <a:ext uri="{FF2B5EF4-FFF2-40B4-BE49-F238E27FC236}">
                  <a16:creationId xmlns:a16="http://schemas.microsoft.com/office/drawing/2014/main" id="{B61DA255-6454-A698-E20F-C23D6C785669}"/>
                </a:ext>
              </a:extLst>
            </p:cNvPr>
            <p:cNvSpPr/>
            <p:nvPr/>
          </p:nvSpPr>
          <p:spPr>
            <a:xfrm>
              <a:off x="241537" y="4243665"/>
              <a:ext cx="6604957" cy="1460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600" dirty="0">
                  <a:solidFill>
                    <a:schemeClr val="bg1"/>
                  </a:solidFill>
                </a:rPr>
                <a:t>Càlcul N-5</a:t>
              </a:r>
            </a:p>
          </p:txBody>
        </p:sp>
        <p:sp>
          <p:nvSpPr>
            <p:cNvPr id="9" name="Rectangle 8">
              <a:extLst>
                <a:ext uri="{FF2B5EF4-FFF2-40B4-BE49-F238E27FC236}">
                  <a16:creationId xmlns:a16="http://schemas.microsoft.com/office/drawing/2014/main" id="{2B567001-C0C6-0C85-3967-BBC139130729}"/>
                </a:ext>
              </a:extLst>
            </p:cNvPr>
            <p:cNvSpPr/>
            <p:nvPr/>
          </p:nvSpPr>
          <p:spPr>
            <a:xfrm>
              <a:off x="4321835" y="3365270"/>
              <a:ext cx="2524664" cy="7241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600" dirty="0">
                  <a:solidFill>
                    <a:schemeClr val="bg1"/>
                  </a:solidFill>
                </a:rPr>
                <a:t>Càlcul N-2</a:t>
              </a:r>
            </a:p>
          </p:txBody>
        </p:sp>
        <p:sp>
          <p:nvSpPr>
            <p:cNvPr id="10" name="Rectangle 9">
              <a:extLst>
                <a:ext uri="{FF2B5EF4-FFF2-40B4-BE49-F238E27FC236}">
                  <a16:creationId xmlns:a16="http://schemas.microsoft.com/office/drawing/2014/main" id="{74EBA694-970B-E72A-0041-9231F8AD84C8}"/>
                </a:ext>
              </a:extLst>
            </p:cNvPr>
            <p:cNvSpPr/>
            <p:nvPr/>
          </p:nvSpPr>
          <p:spPr>
            <a:xfrm>
              <a:off x="241541"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N-5</a:t>
              </a:r>
            </a:p>
          </p:txBody>
        </p:sp>
        <p:sp>
          <p:nvSpPr>
            <p:cNvPr id="11" name="Rectangle 10">
              <a:extLst>
                <a:ext uri="{FF2B5EF4-FFF2-40B4-BE49-F238E27FC236}">
                  <a16:creationId xmlns:a16="http://schemas.microsoft.com/office/drawing/2014/main" id="{36EC86A2-A95B-CB33-6BDA-0A0AFC9BC327}"/>
                </a:ext>
              </a:extLst>
            </p:cNvPr>
            <p:cNvSpPr/>
            <p:nvPr/>
          </p:nvSpPr>
          <p:spPr>
            <a:xfrm>
              <a:off x="1601639"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N-4</a:t>
              </a:r>
            </a:p>
          </p:txBody>
        </p:sp>
        <p:sp>
          <p:nvSpPr>
            <p:cNvPr id="12" name="Rectangle 11">
              <a:extLst>
                <a:ext uri="{FF2B5EF4-FFF2-40B4-BE49-F238E27FC236}">
                  <a16:creationId xmlns:a16="http://schemas.microsoft.com/office/drawing/2014/main" id="{8F27842B-8AB3-AC23-54E1-9195945619F1}"/>
                </a:ext>
              </a:extLst>
            </p:cNvPr>
            <p:cNvSpPr/>
            <p:nvPr/>
          </p:nvSpPr>
          <p:spPr>
            <a:xfrm>
              <a:off x="2961737"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N-3</a:t>
              </a:r>
            </a:p>
          </p:txBody>
        </p:sp>
        <p:sp>
          <p:nvSpPr>
            <p:cNvPr id="13" name="Rectangle 12">
              <a:extLst>
                <a:ext uri="{FF2B5EF4-FFF2-40B4-BE49-F238E27FC236}">
                  <a16:creationId xmlns:a16="http://schemas.microsoft.com/office/drawing/2014/main" id="{B1334FEC-C7C7-6A7A-46A2-03BCCED4AD7A}"/>
                </a:ext>
              </a:extLst>
            </p:cNvPr>
            <p:cNvSpPr/>
            <p:nvPr/>
          </p:nvSpPr>
          <p:spPr>
            <a:xfrm>
              <a:off x="4321835" y="340379"/>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N-2</a:t>
              </a:r>
            </a:p>
          </p:txBody>
        </p:sp>
        <p:sp>
          <p:nvSpPr>
            <p:cNvPr id="14" name="Rectangle 13">
              <a:extLst>
                <a:ext uri="{FF2B5EF4-FFF2-40B4-BE49-F238E27FC236}">
                  <a16:creationId xmlns:a16="http://schemas.microsoft.com/office/drawing/2014/main" id="{313583A5-50B5-B8B2-F09A-2C719EE5FDD9}"/>
                </a:ext>
              </a:extLst>
            </p:cNvPr>
            <p:cNvSpPr/>
            <p:nvPr/>
          </p:nvSpPr>
          <p:spPr>
            <a:xfrm>
              <a:off x="5681933" y="340379"/>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N-1</a:t>
              </a:r>
            </a:p>
          </p:txBody>
        </p:sp>
        <p:sp>
          <p:nvSpPr>
            <p:cNvPr id="15" name="Rectangle 14">
              <a:extLst>
                <a:ext uri="{FF2B5EF4-FFF2-40B4-BE49-F238E27FC236}">
                  <a16:creationId xmlns:a16="http://schemas.microsoft.com/office/drawing/2014/main" id="{C5FA6188-FB37-5C66-E9D6-DD231805CAAD}"/>
                </a:ext>
              </a:extLst>
            </p:cNvPr>
            <p:cNvSpPr/>
            <p:nvPr/>
          </p:nvSpPr>
          <p:spPr>
            <a:xfrm>
              <a:off x="241537" y="5858565"/>
              <a:ext cx="6604957" cy="47050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Quota any N = la xifra més alta entre Càlcul N-5 i Càlcul N-2 </a:t>
              </a:r>
            </a:p>
          </p:txBody>
        </p:sp>
        <p:sp>
          <p:nvSpPr>
            <p:cNvPr id="16" name="Rectangle 15">
              <a:extLst>
                <a:ext uri="{FF2B5EF4-FFF2-40B4-BE49-F238E27FC236}">
                  <a16:creationId xmlns:a16="http://schemas.microsoft.com/office/drawing/2014/main" id="{FA5B35EC-5190-AA4E-5196-450F498B1822}"/>
                </a:ext>
              </a:extLst>
            </p:cNvPr>
            <p:cNvSpPr/>
            <p:nvPr/>
          </p:nvSpPr>
          <p:spPr>
            <a:xfrm>
              <a:off x="241541"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17" name="Rectangle 16">
              <a:extLst>
                <a:ext uri="{FF2B5EF4-FFF2-40B4-BE49-F238E27FC236}">
                  <a16:creationId xmlns:a16="http://schemas.microsoft.com/office/drawing/2014/main" id="{1516BB7B-D64D-940A-8F9F-043C04D52AFB}"/>
                </a:ext>
              </a:extLst>
            </p:cNvPr>
            <p:cNvSpPr/>
            <p:nvPr/>
          </p:nvSpPr>
          <p:spPr>
            <a:xfrm>
              <a:off x="1601639"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no temporals </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18" name="Rectangle 17">
              <a:extLst>
                <a:ext uri="{FF2B5EF4-FFF2-40B4-BE49-F238E27FC236}">
                  <a16:creationId xmlns:a16="http://schemas.microsoft.com/office/drawing/2014/main" id="{05BCB0DB-DDD3-4DAE-2F05-3A3BD936EFDC}"/>
                </a:ext>
              </a:extLst>
            </p:cNvPr>
            <p:cNvSpPr/>
            <p:nvPr/>
          </p:nvSpPr>
          <p:spPr>
            <a:xfrm>
              <a:off x="2961737"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19" name="Rectangle 18">
              <a:extLst>
                <a:ext uri="{FF2B5EF4-FFF2-40B4-BE49-F238E27FC236}">
                  <a16:creationId xmlns:a16="http://schemas.microsoft.com/office/drawing/2014/main" id="{3F7AF7B7-A0AA-87E6-6A5E-CD620C9618B9}"/>
                </a:ext>
              </a:extLst>
            </p:cNvPr>
            <p:cNvSpPr/>
            <p:nvPr/>
          </p:nvSpPr>
          <p:spPr>
            <a:xfrm>
              <a:off x="4321835" y="855091"/>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20" name="Rectangle 19">
              <a:extLst>
                <a:ext uri="{FF2B5EF4-FFF2-40B4-BE49-F238E27FC236}">
                  <a16:creationId xmlns:a16="http://schemas.microsoft.com/office/drawing/2014/main" id="{C6C58517-BDF8-4115-5786-ADCA0C3AC489}"/>
                </a:ext>
              </a:extLst>
            </p:cNvPr>
            <p:cNvSpPr/>
            <p:nvPr/>
          </p:nvSpPr>
          <p:spPr>
            <a:xfrm>
              <a:off x="5681933" y="855091"/>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21" name="Rectangle 20">
              <a:extLst>
                <a:ext uri="{FF2B5EF4-FFF2-40B4-BE49-F238E27FC236}">
                  <a16:creationId xmlns:a16="http://schemas.microsoft.com/office/drawing/2014/main" id="{1E2B1371-A703-FB20-5606-B08B844BA825}"/>
                </a:ext>
              </a:extLst>
            </p:cNvPr>
            <p:cNvSpPr/>
            <p:nvPr/>
          </p:nvSpPr>
          <p:spPr>
            <a:xfrm>
              <a:off x="241534" y="4550255"/>
              <a:ext cx="6604958" cy="2262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Suma (N-5 + N-4 + N-3 + N-2 + N-1)</a:t>
              </a:r>
            </a:p>
          </p:txBody>
        </p:sp>
        <p:sp>
          <p:nvSpPr>
            <p:cNvPr id="22" name="Rectangle 21">
              <a:extLst>
                <a:ext uri="{FF2B5EF4-FFF2-40B4-BE49-F238E27FC236}">
                  <a16:creationId xmlns:a16="http://schemas.microsoft.com/office/drawing/2014/main" id="{E7CA84F7-1948-EF15-3DAA-E92D6E58EBD0}"/>
                </a:ext>
              </a:extLst>
            </p:cNvPr>
            <p:cNvSpPr/>
            <p:nvPr/>
          </p:nvSpPr>
          <p:spPr>
            <a:xfrm>
              <a:off x="241534" y="4816409"/>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 5</a:t>
              </a:r>
            </a:p>
          </p:txBody>
        </p:sp>
        <p:sp>
          <p:nvSpPr>
            <p:cNvPr id="23" name="Rectangle 22">
              <a:extLst>
                <a:ext uri="{FF2B5EF4-FFF2-40B4-BE49-F238E27FC236}">
                  <a16:creationId xmlns:a16="http://schemas.microsoft.com/office/drawing/2014/main" id="{CBC0870A-B16E-5EEC-E337-47949A1D471C}"/>
                </a:ext>
              </a:extLst>
            </p:cNvPr>
            <p:cNvSpPr/>
            <p:nvPr/>
          </p:nvSpPr>
          <p:spPr>
            <a:xfrm>
              <a:off x="241534" y="5084187"/>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x 7</a:t>
              </a:r>
            </a:p>
          </p:txBody>
        </p:sp>
        <p:sp>
          <p:nvSpPr>
            <p:cNvPr id="24" name="Rectangle 23">
              <a:extLst>
                <a:ext uri="{FF2B5EF4-FFF2-40B4-BE49-F238E27FC236}">
                  <a16:creationId xmlns:a16="http://schemas.microsoft.com/office/drawing/2014/main" id="{2C80C362-5DD2-A629-7CF4-66EA80F370B8}"/>
                </a:ext>
              </a:extLst>
            </p:cNvPr>
            <p:cNvSpPr/>
            <p:nvPr/>
          </p:nvSpPr>
          <p:spPr>
            <a:xfrm>
              <a:off x="241534" y="5351965"/>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 100</a:t>
              </a:r>
            </a:p>
          </p:txBody>
        </p:sp>
        <p:sp>
          <p:nvSpPr>
            <p:cNvPr id="25" name="Rectangle 24">
              <a:extLst>
                <a:ext uri="{FF2B5EF4-FFF2-40B4-BE49-F238E27FC236}">
                  <a16:creationId xmlns:a16="http://schemas.microsoft.com/office/drawing/2014/main" id="{55B86477-EDF4-2699-31D7-D07587BAC75E}"/>
                </a:ext>
              </a:extLst>
            </p:cNvPr>
            <p:cNvSpPr/>
            <p:nvPr/>
          </p:nvSpPr>
          <p:spPr>
            <a:xfrm>
              <a:off x="4321833" y="3656729"/>
              <a:ext cx="2524664" cy="35071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Resta (N-2 – N-1)</a:t>
              </a:r>
            </a:p>
          </p:txBody>
        </p:sp>
      </p:grpSp>
    </p:spTree>
    <p:extLst>
      <p:ext uri="{BB962C8B-B14F-4D97-AF65-F5344CB8AC3E}">
        <p14:creationId xmlns:p14="http://schemas.microsoft.com/office/powerpoint/2010/main" val="4133969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1708968" cy="923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sense treball</a:t>
            </a:r>
          </a:p>
          <a:p>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grpSp>
        <p:nvGrpSpPr>
          <p:cNvPr id="26" name="Group 25">
            <a:extLst>
              <a:ext uri="{FF2B5EF4-FFF2-40B4-BE49-F238E27FC236}">
                <a16:creationId xmlns:a16="http://schemas.microsoft.com/office/drawing/2014/main" id="{E395BD87-4B69-FF02-B73D-E82C8AF0E396}"/>
              </a:ext>
            </a:extLst>
          </p:cNvPr>
          <p:cNvGrpSpPr/>
          <p:nvPr/>
        </p:nvGrpSpPr>
        <p:grpSpPr>
          <a:xfrm>
            <a:off x="2349973" y="971550"/>
            <a:ext cx="6355163" cy="5728995"/>
            <a:chOff x="241534" y="340379"/>
            <a:chExt cx="6604965" cy="5988691"/>
          </a:xfrm>
        </p:grpSpPr>
        <p:sp>
          <p:nvSpPr>
            <p:cNvPr id="27" name="Rectangle 26">
              <a:extLst>
                <a:ext uri="{FF2B5EF4-FFF2-40B4-BE49-F238E27FC236}">
                  <a16:creationId xmlns:a16="http://schemas.microsoft.com/office/drawing/2014/main" id="{CF22FEE9-ECA4-7D4E-360E-1A84F60D2E1D}"/>
                </a:ext>
              </a:extLst>
            </p:cNvPr>
            <p:cNvSpPr/>
            <p:nvPr/>
          </p:nvSpPr>
          <p:spPr>
            <a:xfrm>
              <a:off x="241537" y="4243665"/>
              <a:ext cx="6604957" cy="1460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600" dirty="0">
                  <a:solidFill>
                    <a:schemeClr val="bg1"/>
                  </a:solidFill>
                </a:rPr>
                <a:t>Càlcul N-5</a:t>
              </a:r>
            </a:p>
          </p:txBody>
        </p:sp>
        <p:sp>
          <p:nvSpPr>
            <p:cNvPr id="28" name="Rectangle 27">
              <a:extLst>
                <a:ext uri="{FF2B5EF4-FFF2-40B4-BE49-F238E27FC236}">
                  <a16:creationId xmlns:a16="http://schemas.microsoft.com/office/drawing/2014/main" id="{8C7CD694-6733-01B1-0C12-EA79D8EF7ABA}"/>
                </a:ext>
              </a:extLst>
            </p:cNvPr>
            <p:cNvSpPr/>
            <p:nvPr/>
          </p:nvSpPr>
          <p:spPr>
            <a:xfrm>
              <a:off x="4321835" y="3365270"/>
              <a:ext cx="2524664" cy="7241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600" dirty="0">
                  <a:solidFill>
                    <a:schemeClr val="bg1"/>
                  </a:solidFill>
                </a:rPr>
                <a:t>Càlcul N-2</a:t>
              </a:r>
            </a:p>
          </p:txBody>
        </p:sp>
        <p:sp>
          <p:nvSpPr>
            <p:cNvPr id="29" name="Rectangle 28">
              <a:extLst>
                <a:ext uri="{FF2B5EF4-FFF2-40B4-BE49-F238E27FC236}">
                  <a16:creationId xmlns:a16="http://schemas.microsoft.com/office/drawing/2014/main" id="{B9EC2A4F-A395-2222-A493-B169D760CBFA}"/>
                </a:ext>
              </a:extLst>
            </p:cNvPr>
            <p:cNvSpPr/>
            <p:nvPr/>
          </p:nvSpPr>
          <p:spPr>
            <a:xfrm>
              <a:off x="241541"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N-5</a:t>
              </a:r>
            </a:p>
          </p:txBody>
        </p:sp>
        <p:sp>
          <p:nvSpPr>
            <p:cNvPr id="30" name="Rectangle 29">
              <a:extLst>
                <a:ext uri="{FF2B5EF4-FFF2-40B4-BE49-F238E27FC236}">
                  <a16:creationId xmlns:a16="http://schemas.microsoft.com/office/drawing/2014/main" id="{B94FDD69-A4D0-AA4D-F66F-B97390FFDB85}"/>
                </a:ext>
              </a:extLst>
            </p:cNvPr>
            <p:cNvSpPr/>
            <p:nvPr/>
          </p:nvSpPr>
          <p:spPr>
            <a:xfrm>
              <a:off x="1601639"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N-4</a:t>
              </a:r>
            </a:p>
          </p:txBody>
        </p:sp>
        <p:sp>
          <p:nvSpPr>
            <p:cNvPr id="31" name="Rectangle 30">
              <a:extLst>
                <a:ext uri="{FF2B5EF4-FFF2-40B4-BE49-F238E27FC236}">
                  <a16:creationId xmlns:a16="http://schemas.microsoft.com/office/drawing/2014/main" id="{FE42B345-920E-6ABA-3162-25C511CFC902}"/>
                </a:ext>
              </a:extLst>
            </p:cNvPr>
            <p:cNvSpPr/>
            <p:nvPr/>
          </p:nvSpPr>
          <p:spPr>
            <a:xfrm>
              <a:off x="2961737"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N-3</a:t>
              </a:r>
            </a:p>
          </p:txBody>
        </p:sp>
        <p:sp>
          <p:nvSpPr>
            <p:cNvPr id="32" name="Rectangle 31">
              <a:extLst>
                <a:ext uri="{FF2B5EF4-FFF2-40B4-BE49-F238E27FC236}">
                  <a16:creationId xmlns:a16="http://schemas.microsoft.com/office/drawing/2014/main" id="{459FE0DF-AE6F-BEFB-34C1-F9F7AAE11E32}"/>
                </a:ext>
              </a:extLst>
            </p:cNvPr>
            <p:cNvSpPr/>
            <p:nvPr/>
          </p:nvSpPr>
          <p:spPr>
            <a:xfrm>
              <a:off x="4321835" y="340379"/>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N-2</a:t>
              </a:r>
            </a:p>
          </p:txBody>
        </p:sp>
        <p:sp>
          <p:nvSpPr>
            <p:cNvPr id="33" name="Rectangle 32">
              <a:extLst>
                <a:ext uri="{FF2B5EF4-FFF2-40B4-BE49-F238E27FC236}">
                  <a16:creationId xmlns:a16="http://schemas.microsoft.com/office/drawing/2014/main" id="{00A34BA4-DC74-71DA-FC3C-A3F403C1F2BE}"/>
                </a:ext>
              </a:extLst>
            </p:cNvPr>
            <p:cNvSpPr/>
            <p:nvPr/>
          </p:nvSpPr>
          <p:spPr>
            <a:xfrm>
              <a:off x="5681933" y="340379"/>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N-1</a:t>
              </a:r>
            </a:p>
          </p:txBody>
        </p:sp>
        <p:sp>
          <p:nvSpPr>
            <p:cNvPr id="34" name="Rectangle 33">
              <a:extLst>
                <a:ext uri="{FF2B5EF4-FFF2-40B4-BE49-F238E27FC236}">
                  <a16:creationId xmlns:a16="http://schemas.microsoft.com/office/drawing/2014/main" id="{B13C9AFF-00AD-ADDE-3652-DBDC162508FE}"/>
                </a:ext>
              </a:extLst>
            </p:cNvPr>
            <p:cNvSpPr/>
            <p:nvPr/>
          </p:nvSpPr>
          <p:spPr>
            <a:xfrm>
              <a:off x="241537" y="5858565"/>
              <a:ext cx="6604957" cy="47050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Quota any N = la xifra més alta entre Càlcul N-5 i Càlcul N-2 </a:t>
              </a:r>
            </a:p>
          </p:txBody>
        </p:sp>
        <p:sp>
          <p:nvSpPr>
            <p:cNvPr id="35" name="Rectangle 34">
              <a:extLst>
                <a:ext uri="{FF2B5EF4-FFF2-40B4-BE49-F238E27FC236}">
                  <a16:creationId xmlns:a16="http://schemas.microsoft.com/office/drawing/2014/main" id="{89597E4F-EB14-2CCC-6888-BC1A50FFB242}"/>
                </a:ext>
              </a:extLst>
            </p:cNvPr>
            <p:cNvSpPr/>
            <p:nvPr/>
          </p:nvSpPr>
          <p:spPr>
            <a:xfrm>
              <a:off x="241541"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36" name="Rectangle 35">
              <a:extLst>
                <a:ext uri="{FF2B5EF4-FFF2-40B4-BE49-F238E27FC236}">
                  <a16:creationId xmlns:a16="http://schemas.microsoft.com/office/drawing/2014/main" id="{BFBB0C21-DE3F-07CE-61BD-8894F7129A26}"/>
                </a:ext>
              </a:extLst>
            </p:cNvPr>
            <p:cNvSpPr/>
            <p:nvPr/>
          </p:nvSpPr>
          <p:spPr>
            <a:xfrm>
              <a:off x="1601639"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endParaRPr lang="ca-ES" sz="1200" dirty="0">
                <a:solidFill>
                  <a:schemeClr val="tx1"/>
                </a:solidFill>
              </a:endParaRPr>
            </a:p>
            <a:p>
              <a:pPr algn="ctr"/>
              <a:r>
                <a:rPr lang="ca-ES" sz="1200" dirty="0">
                  <a:solidFill>
                    <a:schemeClr val="tx1"/>
                  </a:solidFill>
                </a:rPr>
                <a:t>no temporals </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37" name="Rectangle 36">
              <a:extLst>
                <a:ext uri="{FF2B5EF4-FFF2-40B4-BE49-F238E27FC236}">
                  <a16:creationId xmlns:a16="http://schemas.microsoft.com/office/drawing/2014/main" id="{6575EAF0-108F-B416-C221-310DCE88A1E3}"/>
                </a:ext>
              </a:extLst>
            </p:cNvPr>
            <p:cNvSpPr/>
            <p:nvPr/>
          </p:nvSpPr>
          <p:spPr>
            <a:xfrm>
              <a:off x="2961737"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38" name="Rectangle 37">
              <a:extLst>
                <a:ext uri="{FF2B5EF4-FFF2-40B4-BE49-F238E27FC236}">
                  <a16:creationId xmlns:a16="http://schemas.microsoft.com/office/drawing/2014/main" id="{B1B6894F-E8FE-51B5-AB74-A5E08E65E3A5}"/>
                </a:ext>
              </a:extLst>
            </p:cNvPr>
            <p:cNvSpPr/>
            <p:nvPr/>
          </p:nvSpPr>
          <p:spPr>
            <a:xfrm>
              <a:off x="4321835" y="855091"/>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39" name="Rectangle 38">
              <a:extLst>
                <a:ext uri="{FF2B5EF4-FFF2-40B4-BE49-F238E27FC236}">
                  <a16:creationId xmlns:a16="http://schemas.microsoft.com/office/drawing/2014/main" id="{CDD210C2-F38F-C95A-EADB-1A2D27E33720}"/>
                </a:ext>
              </a:extLst>
            </p:cNvPr>
            <p:cNvSpPr/>
            <p:nvPr/>
          </p:nvSpPr>
          <p:spPr>
            <a:xfrm>
              <a:off x="5681933" y="855091"/>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endParaRPr lang="ca-ES" sz="1200" dirty="0">
                <a:solidFill>
                  <a:schemeClr val="tx1"/>
                </a:solidFill>
              </a:endParaRPr>
            </a:p>
            <a:p>
              <a:pPr algn="ctr"/>
              <a:r>
                <a:rPr lang="ca-ES" sz="1200" dirty="0">
                  <a:solidFill>
                    <a:schemeClr val="tx1"/>
                  </a:solidFill>
                </a:rPr>
                <a:t>no 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40" name="Rectangle 39">
              <a:extLst>
                <a:ext uri="{FF2B5EF4-FFF2-40B4-BE49-F238E27FC236}">
                  <a16:creationId xmlns:a16="http://schemas.microsoft.com/office/drawing/2014/main" id="{7CB19273-23A6-6E37-DF64-36ABFE67EA98}"/>
                </a:ext>
              </a:extLst>
            </p:cNvPr>
            <p:cNvSpPr/>
            <p:nvPr/>
          </p:nvSpPr>
          <p:spPr>
            <a:xfrm>
              <a:off x="241534" y="4550255"/>
              <a:ext cx="6604958" cy="2262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Suma (N-5 + N-4 + N-3 + N-2 + N-1)</a:t>
              </a:r>
            </a:p>
          </p:txBody>
        </p:sp>
        <p:sp>
          <p:nvSpPr>
            <p:cNvPr id="41" name="Rectangle 40">
              <a:extLst>
                <a:ext uri="{FF2B5EF4-FFF2-40B4-BE49-F238E27FC236}">
                  <a16:creationId xmlns:a16="http://schemas.microsoft.com/office/drawing/2014/main" id="{F3B8EB17-AD07-DD78-E812-5602DDE3BF26}"/>
                </a:ext>
              </a:extLst>
            </p:cNvPr>
            <p:cNvSpPr/>
            <p:nvPr/>
          </p:nvSpPr>
          <p:spPr>
            <a:xfrm>
              <a:off x="241534" y="4816409"/>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 5</a:t>
              </a:r>
            </a:p>
          </p:txBody>
        </p:sp>
        <p:sp>
          <p:nvSpPr>
            <p:cNvPr id="42" name="Rectangle 41">
              <a:extLst>
                <a:ext uri="{FF2B5EF4-FFF2-40B4-BE49-F238E27FC236}">
                  <a16:creationId xmlns:a16="http://schemas.microsoft.com/office/drawing/2014/main" id="{DF411404-B8DA-8F69-AAB7-3C52D14B8C9A}"/>
                </a:ext>
              </a:extLst>
            </p:cNvPr>
            <p:cNvSpPr/>
            <p:nvPr/>
          </p:nvSpPr>
          <p:spPr>
            <a:xfrm>
              <a:off x="241534" y="5084187"/>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x 2,5</a:t>
              </a:r>
            </a:p>
          </p:txBody>
        </p:sp>
        <p:sp>
          <p:nvSpPr>
            <p:cNvPr id="43" name="Rectangle 42">
              <a:extLst>
                <a:ext uri="{FF2B5EF4-FFF2-40B4-BE49-F238E27FC236}">
                  <a16:creationId xmlns:a16="http://schemas.microsoft.com/office/drawing/2014/main" id="{83F7BE9F-4533-0297-BB40-C14CF4408CE6}"/>
                </a:ext>
              </a:extLst>
            </p:cNvPr>
            <p:cNvSpPr/>
            <p:nvPr/>
          </p:nvSpPr>
          <p:spPr>
            <a:xfrm>
              <a:off x="241534" y="5351965"/>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 100</a:t>
              </a:r>
            </a:p>
          </p:txBody>
        </p:sp>
        <p:sp>
          <p:nvSpPr>
            <p:cNvPr id="44" name="Rectangle 43">
              <a:extLst>
                <a:ext uri="{FF2B5EF4-FFF2-40B4-BE49-F238E27FC236}">
                  <a16:creationId xmlns:a16="http://schemas.microsoft.com/office/drawing/2014/main" id="{27939257-7300-CE28-CDAB-11E8EEEB2B8D}"/>
                </a:ext>
              </a:extLst>
            </p:cNvPr>
            <p:cNvSpPr/>
            <p:nvPr/>
          </p:nvSpPr>
          <p:spPr>
            <a:xfrm>
              <a:off x="4321833" y="3656729"/>
              <a:ext cx="2524664" cy="35071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Resta (N-2 – N-1)</a:t>
              </a:r>
            </a:p>
          </p:txBody>
        </p:sp>
      </p:grpSp>
    </p:spTree>
    <p:extLst>
      <p:ext uri="{BB962C8B-B14F-4D97-AF65-F5344CB8AC3E}">
        <p14:creationId xmlns:p14="http://schemas.microsoft.com/office/powerpoint/2010/main" val="34535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D01DA7C-770F-610D-4FCD-DBA8F750DE53}"/>
              </a:ext>
            </a:extLst>
          </p:cNvPr>
          <p:cNvSpPr/>
          <p:nvPr/>
        </p:nvSpPr>
        <p:spPr>
          <a:xfrm>
            <a:off x="3014933" y="5690492"/>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ca-ES" sz="2000" b="1" dirty="0">
                <a:solidFill>
                  <a:schemeClr val="bg1"/>
                </a:solidFill>
              </a:rPr>
              <a:t>Sector A   Sector B   Sector C   Sector D   Sector E</a:t>
            </a:r>
          </a:p>
          <a:p>
            <a:pPr algn="ctr"/>
            <a:endParaRPr lang="ca-ES" sz="800" b="1" dirty="0">
              <a:solidFill>
                <a:schemeClr val="bg1"/>
              </a:solidFill>
            </a:endParaRPr>
          </a:p>
          <a:p>
            <a:pPr algn="ctr"/>
            <a:r>
              <a:rPr lang="ca-ES" sz="2000" b="1" dirty="0">
                <a:solidFill>
                  <a:schemeClr val="bg1"/>
                </a:solidFill>
              </a:rPr>
              <a:t>ANDORRA</a:t>
            </a:r>
          </a:p>
        </p:txBody>
      </p:sp>
      <p:sp>
        <p:nvSpPr>
          <p:cNvPr id="30" name="Right Brace 29">
            <a:extLst>
              <a:ext uri="{FF2B5EF4-FFF2-40B4-BE49-F238E27FC236}">
                <a16:creationId xmlns:a16="http://schemas.microsoft.com/office/drawing/2014/main" id="{C8E71BEF-9889-96D1-3D95-71C8B60DD248}"/>
              </a:ext>
            </a:extLst>
          </p:cNvPr>
          <p:cNvSpPr/>
          <p:nvPr/>
        </p:nvSpPr>
        <p:spPr>
          <a:xfrm rot="5400000">
            <a:off x="6011416" y="3853217"/>
            <a:ext cx="163569" cy="4979938"/>
          </a:xfrm>
          <a:prstGeom prst="rightBrac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dirty="0"/>
          </a:p>
        </p:txBody>
      </p:sp>
      <p:sp>
        <p:nvSpPr>
          <p:cNvPr id="2" name="Rectangle 1">
            <a:extLst>
              <a:ext uri="{FF2B5EF4-FFF2-40B4-BE49-F238E27FC236}">
                <a16:creationId xmlns:a16="http://schemas.microsoft.com/office/drawing/2014/main" id="{C5A5201D-EC7E-BE9A-3F08-0D329C159BC0}"/>
              </a:ext>
            </a:extLst>
          </p:cNvPr>
          <p:cNvSpPr/>
          <p:nvPr/>
        </p:nvSpPr>
        <p:spPr>
          <a:xfrm>
            <a:off x="94892" y="840908"/>
            <a:ext cx="11911138"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D97C019A-73F8-2A33-22F4-A6FAB0A76968}"/>
              </a:ext>
            </a:extLst>
          </p:cNvPr>
          <p:cNvSpPr/>
          <p:nvPr/>
        </p:nvSpPr>
        <p:spPr>
          <a:xfrm>
            <a:off x="2488038" y="2597373"/>
            <a:ext cx="1247884" cy="1336430"/>
          </a:xfrm>
          <a:prstGeom prst="ellipse">
            <a:avLst/>
          </a:prstGeom>
          <a:solidFill>
            <a:schemeClr val="accent5">
              <a:lumMod val="5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Straight Arrow Connector 10">
            <a:extLst>
              <a:ext uri="{FF2B5EF4-FFF2-40B4-BE49-F238E27FC236}">
                <a16:creationId xmlns:a16="http://schemas.microsoft.com/office/drawing/2014/main" id="{C995C669-FCC1-6B0C-0BC7-E06754F301DE}"/>
              </a:ext>
            </a:extLst>
          </p:cNvPr>
          <p:cNvCxnSpPr>
            <a:cxnSpLocks/>
          </p:cNvCxnSpPr>
          <p:nvPr/>
        </p:nvCxnSpPr>
        <p:spPr>
          <a:xfrm>
            <a:off x="342900" y="3265588"/>
            <a:ext cx="3006969" cy="0"/>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Rectangle 17">
            <a:extLst>
              <a:ext uri="{FF2B5EF4-FFF2-40B4-BE49-F238E27FC236}">
                <a16:creationId xmlns:a16="http://schemas.microsoft.com/office/drawing/2014/main" id="{48AC701C-D544-D397-3F13-9F268C5E92BA}"/>
              </a:ext>
            </a:extLst>
          </p:cNvPr>
          <p:cNvSpPr/>
          <p:nvPr/>
        </p:nvSpPr>
        <p:spPr>
          <a:xfrm>
            <a:off x="106392" y="5690269"/>
            <a:ext cx="1877739" cy="17442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A</a:t>
            </a:r>
          </a:p>
        </p:txBody>
      </p:sp>
      <p:sp>
        <p:nvSpPr>
          <p:cNvPr id="19" name="Rectangle 18">
            <a:extLst>
              <a:ext uri="{FF2B5EF4-FFF2-40B4-BE49-F238E27FC236}">
                <a16:creationId xmlns:a16="http://schemas.microsoft.com/office/drawing/2014/main" id="{0451DD0A-FCFF-D2FA-5206-A418596D4C21}"/>
              </a:ext>
            </a:extLst>
          </p:cNvPr>
          <p:cNvSpPr/>
          <p:nvPr/>
        </p:nvSpPr>
        <p:spPr>
          <a:xfrm>
            <a:off x="106392" y="5920463"/>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B</a:t>
            </a:r>
          </a:p>
        </p:txBody>
      </p:sp>
      <p:sp>
        <p:nvSpPr>
          <p:cNvPr id="20" name="Rectangle 19">
            <a:extLst>
              <a:ext uri="{FF2B5EF4-FFF2-40B4-BE49-F238E27FC236}">
                <a16:creationId xmlns:a16="http://schemas.microsoft.com/office/drawing/2014/main" id="{8295672E-8ECE-3E3A-F7D5-7AB060D19078}"/>
              </a:ext>
            </a:extLst>
          </p:cNvPr>
          <p:cNvSpPr/>
          <p:nvPr/>
        </p:nvSpPr>
        <p:spPr>
          <a:xfrm>
            <a:off x="106391" y="6146155"/>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
        <p:nvSpPr>
          <p:cNvPr id="21" name="Rectangle 20">
            <a:extLst>
              <a:ext uri="{FF2B5EF4-FFF2-40B4-BE49-F238E27FC236}">
                <a16:creationId xmlns:a16="http://schemas.microsoft.com/office/drawing/2014/main" id="{9D853FAE-3BA2-1143-190A-AF0018C8948F}"/>
              </a:ext>
            </a:extLst>
          </p:cNvPr>
          <p:cNvSpPr/>
          <p:nvPr/>
        </p:nvSpPr>
        <p:spPr>
          <a:xfrm>
            <a:off x="106391" y="6349811"/>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pic>
        <p:nvPicPr>
          <p:cNvPr id="15" name="Graphic 14" descr="Users outline">
            <a:extLst>
              <a:ext uri="{FF2B5EF4-FFF2-40B4-BE49-F238E27FC236}">
                <a16:creationId xmlns:a16="http://schemas.microsoft.com/office/drawing/2014/main" id="{6DB828DD-6DB9-7926-58DF-CE76C6529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70785" y="3000817"/>
            <a:ext cx="914400" cy="914400"/>
          </a:xfrm>
          <a:prstGeom prst="rect">
            <a:avLst/>
          </a:prstGeom>
        </p:spPr>
      </p:pic>
      <p:pic>
        <p:nvPicPr>
          <p:cNvPr id="25" name="Graphic 24" descr="Lecturer outline">
            <a:extLst>
              <a:ext uri="{FF2B5EF4-FFF2-40B4-BE49-F238E27FC236}">
                <a16:creationId xmlns:a16="http://schemas.microsoft.com/office/drawing/2014/main" id="{3F717C7E-5317-7988-E9C2-2B599F09F2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0606" y="3942048"/>
            <a:ext cx="914400" cy="914400"/>
          </a:xfrm>
          <a:prstGeom prst="rect">
            <a:avLst/>
          </a:prstGeom>
        </p:spPr>
      </p:pic>
      <p:pic>
        <p:nvPicPr>
          <p:cNvPr id="17" name="Graphic 16" descr="Person eating outline">
            <a:extLst>
              <a:ext uri="{FF2B5EF4-FFF2-40B4-BE49-F238E27FC236}">
                <a16:creationId xmlns:a16="http://schemas.microsoft.com/office/drawing/2014/main" id="{E3416553-8708-0891-6B40-D7C52CB7D2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731168" y="4782172"/>
            <a:ext cx="896817" cy="914400"/>
          </a:xfrm>
          <a:prstGeom prst="rect">
            <a:avLst/>
          </a:prstGeom>
        </p:spPr>
      </p:pic>
      <p:pic>
        <p:nvPicPr>
          <p:cNvPr id="27" name="Graphic 26" descr="School boy outline">
            <a:extLst>
              <a:ext uri="{FF2B5EF4-FFF2-40B4-BE49-F238E27FC236}">
                <a16:creationId xmlns:a16="http://schemas.microsoft.com/office/drawing/2014/main" id="{86A1FEE2-9E21-A338-2FC6-ACC7A175B7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91630" y="3704841"/>
            <a:ext cx="914400" cy="914400"/>
          </a:xfrm>
          <a:prstGeom prst="rect">
            <a:avLst/>
          </a:prstGeom>
        </p:spPr>
      </p:pic>
      <p:pic>
        <p:nvPicPr>
          <p:cNvPr id="23" name="Graphic 22" descr="Pregnant lady outline">
            <a:extLst>
              <a:ext uri="{FF2B5EF4-FFF2-40B4-BE49-F238E27FC236}">
                <a16:creationId xmlns:a16="http://schemas.microsoft.com/office/drawing/2014/main" id="{67D45B16-B082-01C2-808E-6DBFA4C384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438573" y="4318931"/>
            <a:ext cx="896816" cy="914400"/>
          </a:xfrm>
          <a:prstGeom prst="rect">
            <a:avLst/>
          </a:prstGeom>
        </p:spPr>
      </p:pic>
      <p:pic>
        <p:nvPicPr>
          <p:cNvPr id="29" name="Graphic 28" descr="Man and woman outline">
            <a:extLst>
              <a:ext uri="{FF2B5EF4-FFF2-40B4-BE49-F238E27FC236}">
                <a16:creationId xmlns:a16="http://schemas.microsoft.com/office/drawing/2014/main" id="{DE120961-948D-56FA-0E46-DA9F59438D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38955" y="4732879"/>
            <a:ext cx="914400" cy="914400"/>
          </a:xfrm>
          <a:prstGeom prst="rect">
            <a:avLst/>
          </a:prstGeom>
        </p:spPr>
      </p:pic>
      <p:cxnSp>
        <p:nvCxnSpPr>
          <p:cNvPr id="33" name="Straight Arrow Connector 32">
            <a:extLst>
              <a:ext uri="{FF2B5EF4-FFF2-40B4-BE49-F238E27FC236}">
                <a16:creationId xmlns:a16="http://schemas.microsoft.com/office/drawing/2014/main" id="{A4B814EA-1423-47D0-929F-3B138262586D}"/>
              </a:ext>
            </a:extLst>
          </p:cNvPr>
          <p:cNvCxnSpPr>
            <a:cxnSpLocks/>
          </p:cNvCxnSpPr>
          <p:nvPr/>
        </p:nvCxnSpPr>
        <p:spPr>
          <a:xfrm flipH="1">
            <a:off x="6180989" y="4097216"/>
            <a:ext cx="3708340" cy="1063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71C7C9-1FC5-D5A8-4952-ACB3D60A6735}"/>
              </a:ext>
            </a:extLst>
          </p:cNvPr>
          <p:cNvCxnSpPr>
            <a:cxnSpLocks/>
          </p:cNvCxnSpPr>
          <p:nvPr/>
        </p:nvCxnSpPr>
        <p:spPr>
          <a:xfrm flipH="1">
            <a:off x="6175160" y="4460012"/>
            <a:ext cx="4610985" cy="8209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211D75-1E01-20F3-1612-903D01FC047D}"/>
              </a:ext>
            </a:extLst>
          </p:cNvPr>
          <p:cNvCxnSpPr>
            <a:cxnSpLocks/>
          </p:cNvCxnSpPr>
          <p:nvPr/>
        </p:nvCxnSpPr>
        <p:spPr>
          <a:xfrm flipH="1">
            <a:off x="6260123" y="4105484"/>
            <a:ext cx="5084467" cy="1091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A33D214-5E78-24A4-C9C7-20EBA521FD46}"/>
              </a:ext>
            </a:extLst>
          </p:cNvPr>
          <p:cNvCxnSpPr>
            <a:cxnSpLocks/>
          </p:cNvCxnSpPr>
          <p:nvPr/>
        </p:nvCxnSpPr>
        <p:spPr>
          <a:xfrm flipH="1">
            <a:off x="6169385" y="4920144"/>
            <a:ext cx="5227730" cy="417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B811AB-ED47-8E5A-20BA-1CE703902884}"/>
              </a:ext>
            </a:extLst>
          </p:cNvPr>
          <p:cNvCxnSpPr>
            <a:cxnSpLocks/>
          </p:cNvCxnSpPr>
          <p:nvPr/>
        </p:nvCxnSpPr>
        <p:spPr>
          <a:xfrm flipH="1">
            <a:off x="6169385" y="4931245"/>
            <a:ext cx="5601191" cy="5024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D48D5C2-2560-18A8-6AD4-0993509B1722}"/>
              </a:ext>
            </a:extLst>
          </p:cNvPr>
          <p:cNvCxnSpPr>
            <a:cxnSpLocks/>
          </p:cNvCxnSpPr>
          <p:nvPr/>
        </p:nvCxnSpPr>
        <p:spPr>
          <a:xfrm flipH="1">
            <a:off x="6180989" y="4941401"/>
            <a:ext cx="4097219" cy="5667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Board Of Directors outline">
            <a:extLst>
              <a:ext uri="{FF2B5EF4-FFF2-40B4-BE49-F238E27FC236}">
                <a16:creationId xmlns:a16="http://schemas.microsoft.com/office/drawing/2014/main" id="{259DBF1F-7A0F-BFC6-1C9F-A0A5DC471F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81966" y="6136468"/>
            <a:ext cx="769130" cy="769130"/>
          </a:xfrm>
          <a:prstGeom prst="rect">
            <a:avLst/>
          </a:prstGeom>
        </p:spPr>
      </p:pic>
      <p:cxnSp>
        <p:nvCxnSpPr>
          <p:cNvPr id="16" name="Straight Arrow Connector 15">
            <a:extLst>
              <a:ext uri="{FF2B5EF4-FFF2-40B4-BE49-F238E27FC236}">
                <a16:creationId xmlns:a16="http://schemas.microsoft.com/office/drawing/2014/main" id="{C12D089C-319D-FB35-2BEA-5B208A67B6D9}"/>
              </a:ext>
            </a:extLst>
          </p:cNvPr>
          <p:cNvCxnSpPr>
            <a:cxnSpLocks/>
          </p:cNvCxnSpPr>
          <p:nvPr/>
        </p:nvCxnSpPr>
        <p:spPr>
          <a:xfrm flipH="1">
            <a:off x="6119263" y="3308524"/>
            <a:ext cx="4144867" cy="17799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A09519-CEE7-FBCE-B3E1-6E5B0249F796}"/>
              </a:ext>
            </a:extLst>
          </p:cNvPr>
          <p:cNvCxnSpPr>
            <a:cxnSpLocks/>
          </p:cNvCxnSpPr>
          <p:nvPr/>
        </p:nvCxnSpPr>
        <p:spPr>
          <a:xfrm flipH="1">
            <a:off x="6157773" y="3466436"/>
            <a:ext cx="4358397" cy="1658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3ADFED-2B8C-3C31-CDAD-C3C1D90CDB51}"/>
              </a:ext>
            </a:extLst>
          </p:cNvPr>
          <p:cNvCxnSpPr>
            <a:cxnSpLocks/>
          </p:cNvCxnSpPr>
          <p:nvPr/>
        </p:nvCxnSpPr>
        <p:spPr>
          <a:xfrm flipH="1">
            <a:off x="6157773" y="3300212"/>
            <a:ext cx="4624618" cy="19126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Board Of Directors outline">
            <a:extLst>
              <a:ext uri="{FF2B5EF4-FFF2-40B4-BE49-F238E27FC236}">
                <a16:creationId xmlns:a16="http://schemas.microsoft.com/office/drawing/2014/main" id="{809EAB30-D1E1-C682-2BA7-5126E907DA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25385" y="5575639"/>
            <a:ext cx="713162" cy="713162"/>
          </a:xfrm>
          <a:prstGeom prst="rect">
            <a:avLst/>
          </a:prstGeom>
        </p:spPr>
      </p:pic>
      <p:pic>
        <p:nvPicPr>
          <p:cNvPr id="35" name="Graphic 34" descr="Board Of Directors outline">
            <a:extLst>
              <a:ext uri="{FF2B5EF4-FFF2-40B4-BE49-F238E27FC236}">
                <a16:creationId xmlns:a16="http://schemas.microsoft.com/office/drawing/2014/main" id="{454F57F6-3D84-53FD-A1EA-44BF05B32E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0134" y="6082615"/>
            <a:ext cx="769131" cy="769131"/>
          </a:xfrm>
          <a:prstGeom prst="rect">
            <a:avLst/>
          </a:prstGeom>
        </p:spPr>
      </p:pic>
      <p:cxnSp>
        <p:nvCxnSpPr>
          <p:cNvPr id="38" name="Straight Arrow Connector 37">
            <a:extLst>
              <a:ext uri="{FF2B5EF4-FFF2-40B4-BE49-F238E27FC236}">
                <a16:creationId xmlns:a16="http://schemas.microsoft.com/office/drawing/2014/main" id="{CD0F1E55-D4E8-F0BC-F5C3-E254002B8728}"/>
              </a:ext>
            </a:extLst>
          </p:cNvPr>
          <p:cNvCxnSpPr/>
          <p:nvPr/>
        </p:nvCxnSpPr>
        <p:spPr>
          <a:xfrm flipH="1" flipV="1">
            <a:off x="6180989" y="5647279"/>
            <a:ext cx="3249145" cy="67009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FD8A724-A735-4E49-CB15-37305ADD4B39}"/>
              </a:ext>
            </a:extLst>
          </p:cNvPr>
          <p:cNvCxnSpPr>
            <a:cxnSpLocks/>
          </p:cNvCxnSpPr>
          <p:nvPr/>
        </p:nvCxnSpPr>
        <p:spPr>
          <a:xfrm flipH="1" flipV="1">
            <a:off x="6180989" y="5551067"/>
            <a:ext cx="3799027" cy="41725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BD1085-2248-C6FC-015C-A04B82C2792E}"/>
              </a:ext>
            </a:extLst>
          </p:cNvPr>
          <p:cNvCxnSpPr>
            <a:cxnSpLocks/>
          </p:cNvCxnSpPr>
          <p:nvPr/>
        </p:nvCxnSpPr>
        <p:spPr>
          <a:xfrm flipH="1" flipV="1">
            <a:off x="6180989" y="5582582"/>
            <a:ext cx="4200977" cy="7544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88BE793-BADC-B8F2-6B74-0DB2C1EB7793}"/>
              </a:ext>
            </a:extLst>
          </p:cNvPr>
          <p:cNvCxnSpPr>
            <a:cxnSpLocks/>
          </p:cNvCxnSpPr>
          <p:nvPr/>
        </p:nvCxnSpPr>
        <p:spPr>
          <a:xfrm>
            <a:off x="2242038" y="1178169"/>
            <a:ext cx="0" cy="1178169"/>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6076912-C39B-524C-F9A2-F380E7ECCD31}"/>
              </a:ext>
            </a:extLst>
          </p:cNvPr>
          <p:cNvCxnSpPr>
            <a:cxnSpLocks/>
          </p:cNvCxnSpPr>
          <p:nvPr/>
        </p:nvCxnSpPr>
        <p:spPr>
          <a:xfrm>
            <a:off x="2991487" y="1318846"/>
            <a:ext cx="0" cy="1178169"/>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836197-9610-0F2E-B4AD-A5E3A66BE79F}"/>
              </a:ext>
            </a:extLst>
          </p:cNvPr>
          <p:cNvCxnSpPr>
            <a:cxnSpLocks/>
          </p:cNvCxnSpPr>
          <p:nvPr/>
        </p:nvCxnSpPr>
        <p:spPr>
          <a:xfrm flipH="1" flipV="1">
            <a:off x="9177067" y="6566021"/>
            <a:ext cx="2749725" cy="140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A yellow and blue emoji with two eyes&#10;&#10;Description automatically generated">
            <a:extLst>
              <a:ext uri="{FF2B5EF4-FFF2-40B4-BE49-F238E27FC236}">
                <a16:creationId xmlns:a16="http://schemas.microsoft.com/office/drawing/2014/main" id="{00DAF5D0-AD1C-424E-85F9-A128F3C91DD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52873" y="151545"/>
            <a:ext cx="565890" cy="565890"/>
          </a:xfrm>
          <a:prstGeom prst="rect">
            <a:avLst/>
          </a:prstGeom>
        </p:spPr>
      </p:pic>
      <p:pic>
        <p:nvPicPr>
          <p:cNvPr id="56" name="Picture 55" descr="A yellow thumb up symbol&#10;&#10;Description automatically generated">
            <a:extLst>
              <a:ext uri="{FF2B5EF4-FFF2-40B4-BE49-F238E27FC236}">
                <a16:creationId xmlns:a16="http://schemas.microsoft.com/office/drawing/2014/main" id="{C983FA0C-ACF0-AC3F-1FD7-2049D1A0747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91850" y="126657"/>
            <a:ext cx="630640" cy="630640"/>
          </a:xfrm>
          <a:prstGeom prst="rect">
            <a:avLst/>
          </a:prstGeom>
        </p:spPr>
      </p:pic>
      <p:pic>
        <p:nvPicPr>
          <p:cNvPr id="58" name="Picture 57" descr="A yellow face with black eyes and a white background&#10;&#10;Description automatically generated">
            <a:extLst>
              <a:ext uri="{FF2B5EF4-FFF2-40B4-BE49-F238E27FC236}">
                <a16:creationId xmlns:a16="http://schemas.microsoft.com/office/drawing/2014/main" id="{791A9615-62F1-6A92-82D1-F770AEC7CBB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18763" y="112851"/>
            <a:ext cx="1067055" cy="707504"/>
          </a:xfrm>
          <a:prstGeom prst="rect">
            <a:avLst/>
          </a:prstGeom>
        </p:spPr>
      </p:pic>
    </p:spTree>
    <p:extLst>
      <p:ext uri="{BB962C8B-B14F-4D97-AF65-F5344CB8AC3E}">
        <p14:creationId xmlns:p14="http://schemas.microsoft.com/office/powerpoint/2010/main" val="30245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6300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a:t>
            </a:r>
          </a:p>
          <a:p>
            <a:r>
              <a:rPr lang="ca-ES" b="1" dirty="0">
                <a:solidFill>
                  <a:schemeClr val="accent5">
                    <a:lumMod val="50000"/>
                  </a:schemeClr>
                </a:solidFill>
              </a:rPr>
              <a:t>temporal</a:t>
            </a:r>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grpSp>
        <p:nvGrpSpPr>
          <p:cNvPr id="45" name="Group 44">
            <a:extLst>
              <a:ext uri="{FF2B5EF4-FFF2-40B4-BE49-F238E27FC236}">
                <a16:creationId xmlns:a16="http://schemas.microsoft.com/office/drawing/2014/main" id="{CC19F16E-DC22-B2C6-BBEC-D49E7EAB57CC}"/>
              </a:ext>
            </a:extLst>
          </p:cNvPr>
          <p:cNvGrpSpPr/>
          <p:nvPr/>
        </p:nvGrpSpPr>
        <p:grpSpPr>
          <a:xfrm>
            <a:off x="2356084" y="997276"/>
            <a:ext cx="6355155" cy="5403524"/>
            <a:chOff x="241541" y="340379"/>
            <a:chExt cx="6604960" cy="5190150"/>
          </a:xfrm>
        </p:grpSpPr>
        <p:sp>
          <p:nvSpPr>
            <p:cNvPr id="46" name="Rectangle 45">
              <a:extLst>
                <a:ext uri="{FF2B5EF4-FFF2-40B4-BE49-F238E27FC236}">
                  <a16:creationId xmlns:a16="http://schemas.microsoft.com/office/drawing/2014/main" id="{9596072C-A444-92BA-658E-B65D87394FDA}"/>
                </a:ext>
              </a:extLst>
            </p:cNvPr>
            <p:cNvSpPr/>
            <p:nvPr/>
          </p:nvSpPr>
          <p:spPr>
            <a:xfrm>
              <a:off x="241544" y="3445124"/>
              <a:ext cx="6604957" cy="1460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ca-ES" sz="1600" dirty="0">
                  <a:solidFill>
                    <a:schemeClr val="bg1"/>
                  </a:solidFill>
                </a:rPr>
                <a:t>Càlcul N-5</a:t>
              </a:r>
            </a:p>
          </p:txBody>
        </p:sp>
        <p:sp>
          <p:nvSpPr>
            <p:cNvPr id="47" name="Rectangle 46">
              <a:extLst>
                <a:ext uri="{FF2B5EF4-FFF2-40B4-BE49-F238E27FC236}">
                  <a16:creationId xmlns:a16="http://schemas.microsoft.com/office/drawing/2014/main" id="{9E6D3364-707C-AA53-DBAF-3762473222EE}"/>
                </a:ext>
              </a:extLst>
            </p:cNvPr>
            <p:cNvSpPr/>
            <p:nvPr/>
          </p:nvSpPr>
          <p:spPr>
            <a:xfrm>
              <a:off x="241541"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N-5</a:t>
              </a:r>
            </a:p>
          </p:txBody>
        </p:sp>
        <p:sp>
          <p:nvSpPr>
            <p:cNvPr id="48" name="Rectangle 47">
              <a:extLst>
                <a:ext uri="{FF2B5EF4-FFF2-40B4-BE49-F238E27FC236}">
                  <a16:creationId xmlns:a16="http://schemas.microsoft.com/office/drawing/2014/main" id="{00E79F1F-D567-A9EE-4FA6-071D533AF9EC}"/>
                </a:ext>
              </a:extLst>
            </p:cNvPr>
            <p:cNvSpPr/>
            <p:nvPr/>
          </p:nvSpPr>
          <p:spPr>
            <a:xfrm>
              <a:off x="1601639"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N-4</a:t>
              </a:r>
            </a:p>
          </p:txBody>
        </p:sp>
        <p:sp>
          <p:nvSpPr>
            <p:cNvPr id="49" name="Rectangle 48">
              <a:extLst>
                <a:ext uri="{FF2B5EF4-FFF2-40B4-BE49-F238E27FC236}">
                  <a16:creationId xmlns:a16="http://schemas.microsoft.com/office/drawing/2014/main" id="{361861AD-7109-4061-ADD0-CD4560DA5185}"/>
                </a:ext>
              </a:extLst>
            </p:cNvPr>
            <p:cNvSpPr/>
            <p:nvPr/>
          </p:nvSpPr>
          <p:spPr>
            <a:xfrm>
              <a:off x="2961737" y="340380"/>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N-3</a:t>
              </a:r>
            </a:p>
          </p:txBody>
        </p:sp>
        <p:sp>
          <p:nvSpPr>
            <p:cNvPr id="50" name="Rectangle 49">
              <a:extLst>
                <a:ext uri="{FF2B5EF4-FFF2-40B4-BE49-F238E27FC236}">
                  <a16:creationId xmlns:a16="http://schemas.microsoft.com/office/drawing/2014/main" id="{B970D0A8-B4A0-F718-A582-62DB9EFF5151}"/>
                </a:ext>
              </a:extLst>
            </p:cNvPr>
            <p:cNvSpPr/>
            <p:nvPr/>
          </p:nvSpPr>
          <p:spPr>
            <a:xfrm>
              <a:off x="4321835" y="340379"/>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N-2</a:t>
              </a:r>
            </a:p>
          </p:txBody>
        </p:sp>
        <p:sp>
          <p:nvSpPr>
            <p:cNvPr id="51" name="Rectangle 50">
              <a:extLst>
                <a:ext uri="{FF2B5EF4-FFF2-40B4-BE49-F238E27FC236}">
                  <a16:creationId xmlns:a16="http://schemas.microsoft.com/office/drawing/2014/main" id="{14B3CF91-A5C3-13FD-B950-BBD096472C09}"/>
                </a:ext>
              </a:extLst>
            </p:cNvPr>
            <p:cNvSpPr/>
            <p:nvPr/>
          </p:nvSpPr>
          <p:spPr>
            <a:xfrm>
              <a:off x="5681933" y="340379"/>
              <a:ext cx="1164566" cy="4705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Any N-1</a:t>
              </a:r>
            </a:p>
          </p:txBody>
        </p:sp>
        <p:sp>
          <p:nvSpPr>
            <p:cNvPr id="52" name="Rectangle 51">
              <a:extLst>
                <a:ext uri="{FF2B5EF4-FFF2-40B4-BE49-F238E27FC236}">
                  <a16:creationId xmlns:a16="http://schemas.microsoft.com/office/drawing/2014/main" id="{7EDB01CF-7FA6-CF35-FF70-BB0685AB4A5D}"/>
                </a:ext>
              </a:extLst>
            </p:cNvPr>
            <p:cNvSpPr/>
            <p:nvPr/>
          </p:nvSpPr>
          <p:spPr>
            <a:xfrm>
              <a:off x="241544" y="5060024"/>
              <a:ext cx="6604957" cy="47050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Quota any N = N-1 + Càlcul N-5</a:t>
              </a:r>
            </a:p>
          </p:txBody>
        </p:sp>
        <p:sp>
          <p:nvSpPr>
            <p:cNvPr id="53" name="Rectangle 52">
              <a:extLst>
                <a:ext uri="{FF2B5EF4-FFF2-40B4-BE49-F238E27FC236}">
                  <a16:creationId xmlns:a16="http://schemas.microsoft.com/office/drawing/2014/main" id="{315C0A93-91A9-C5C3-570C-AED61EC27F39}"/>
                </a:ext>
              </a:extLst>
            </p:cNvPr>
            <p:cNvSpPr/>
            <p:nvPr/>
          </p:nvSpPr>
          <p:spPr>
            <a:xfrm>
              <a:off x="241541"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54" name="Rectangle 53">
              <a:extLst>
                <a:ext uri="{FF2B5EF4-FFF2-40B4-BE49-F238E27FC236}">
                  <a16:creationId xmlns:a16="http://schemas.microsoft.com/office/drawing/2014/main" id="{94816C96-7E87-3D3F-4029-3BB0C099D5CE}"/>
                </a:ext>
              </a:extLst>
            </p:cNvPr>
            <p:cNvSpPr/>
            <p:nvPr/>
          </p:nvSpPr>
          <p:spPr>
            <a:xfrm>
              <a:off x="1601639"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temporals </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55" name="Rectangle 54">
              <a:extLst>
                <a:ext uri="{FF2B5EF4-FFF2-40B4-BE49-F238E27FC236}">
                  <a16:creationId xmlns:a16="http://schemas.microsoft.com/office/drawing/2014/main" id="{4A3B6303-57D9-59AB-B799-55ECB71C265D}"/>
                </a:ext>
              </a:extLst>
            </p:cNvPr>
            <p:cNvSpPr/>
            <p:nvPr/>
          </p:nvSpPr>
          <p:spPr>
            <a:xfrm>
              <a:off x="2961737" y="855092"/>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56" name="Rectangle 55">
              <a:extLst>
                <a:ext uri="{FF2B5EF4-FFF2-40B4-BE49-F238E27FC236}">
                  <a16:creationId xmlns:a16="http://schemas.microsoft.com/office/drawing/2014/main" id="{C13E0D00-1AFD-1ED8-8F9F-143B0E2DD632}"/>
                </a:ext>
              </a:extLst>
            </p:cNvPr>
            <p:cNvSpPr/>
            <p:nvPr/>
          </p:nvSpPr>
          <p:spPr>
            <a:xfrm>
              <a:off x="4321835" y="855091"/>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57" name="Rectangle 56">
              <a:extLst>
                <a:ext uri="{FF2B5EF4-FFF2-40B4-BE49-F238E27FC236}">
                  <a16:creationId xmlns:a16="http://schemas.microsoft.com/office/drawing/2014/main" id="{9A9E8AB1-09C8-F1B8-518A-372F7BFC3B5C}"/>
                </a:ext>
              </a:extLst>
            </p:cNvPr>
            <p:cNvSpPr/>
            <p:nvPr/>
          </p:nvSpPr>
          <p:spPr>
            <a:xfrm>
              <a:off x="5681933" y="855091"/>
              <a:ext cx="1164566" cy="24617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Autoritzacions</a:t>
              </a:r>
            </a:p>
            <a:p>
              <a:pPr algn="ctr"/>
              <a:r>
                <a:rPr lang="ca-ES" sz="1200" dirty="0">
                  <a:solidFill>
                    <a:schemeClr val="tx1"/>
                  </a:solidFill>
                </a:rPr>
                <a:t>en vigor</a:t>
              </a:r>
            </a:p>
            <a:p>
              <a:pPr algn="ctr"/>
              <a:endParaRPr lang="ca-ES" sz="1200" dirty="0">
                <a:solidFill>
                  <a:schemeClr val="tx1"/>
                </a:solidFill>
              </a:endParaRPr>
            </a:p>
            <a:p>
              <a:pPr algn="ctr"/>
              <a:r>
                <a:rPr lang="ca-ES" sz="1200" dirty="0">
                  <a:solidFill>
                    <a:schemeClr val="tx1"/>
                  </a:solidFill>
                </a:rPr>
                <a:t>de residència</a:t>
              </a:r>
            </a:p>
            <a:p>
              <a:pPr algn="ctr"/>
              <a:r>
                <a:rPr lang="ca-ES" sz="1200" dirty="0">
                  <a:solidFill>
                    <a:schemeClr val="tx1"/>
                  </a:solidFill>
                </a:rPr>
                <a:t>i treball</a:t>
              </a:r>
            </a:p>
            <a:p>
              <a:pPr algn="ctr"/>
              <a:endParaRPr lang="ca-ES" sz="1200" dirty="0">
                <a:solidFill>
                  <a:schemeClr val="tx1"/>
                </a:solidFill>
              </a:endParaRPr>
            </a:p>
            <a:p>
              <a:pPr algn="ctr"/>
              <a:r>
                <a:rPr lang="ca-ES" sz="1200" dirty="0">
                  <a:solidFill>
                    <a:schemeClr val="tx1"/>
                  </a:solidFill>
                </a:rPr>
                <a:t>temporals</a:t>
              </a:r>
            </a:p>
            <a:p>
              <a:pPr algn="ctr"/>
              <a:endParaRPr lang="ca-ES" sz="1200" dirty="0">
                <a:solidFill>
                  <a:schemeClr val="tx1"/>
                </a:solidFill>
              </a:endParaRPr>
            </a:p>
            <a:p>
              <a:pPr algn="ctr"/>
              <a:r>
                <a:rPr lang="ca-ES" sz="1200" dirty="0">
                  <a:solidFill>
                    <a:schemeClr val="tx1"/>
                  </a:solidFill>
                </a:rPr>
                <a:t>de nacionals UE-27</a:t>
              </a:r>
            </a:p>
            <a:p>
              <a:pPr algn="ctr"/>
              <a:endParaRPr lang="ca-ES" sz="1200" dirty="0">
                <a:solidFill>
                  <a:schemeClr val="tx1"/>
                </a:solidFill>
              </a:endParaRPr>
            </a:p>
            <a:p>
              <a:pPr algn="ctr"/>
              <a:r>
                <a:rPr lang="ca-ES" sz="1200" dirty="0">
                  <a:solidFill>
                    <a:schemeClr val="tx1"/>
                  </a:solidFill>
                </a:rPr>
                <a:t>inferiors</a:t>
              </a:r>
            </a:p>
            <a:p>
              <a:pPr algn="ctr"/>
              <a:r>
                <a:rPr lang="ca-ES" sz="1200" dirty="0">
                  <a:solidFill>
                    <a:schemeClr val="tx1"/>
                  </a:solidFill>
                </a:rPr>
                <a:t>a 5 anys</a:t>
              </a:r>
            </a:p>
          </p:txBody>
        </p:sp>
        <p:sp>
          <p:nvSpPr>
            <p:cNvPr id="58" name="Rectangle 57">
              <a:extLst>
                <a:ext uri="{FF2B5EF4-FFF2-40B4-BE49-F238E27FC236}">
                  <a16:creationId xmlns:a16="http://schemas.microsoft.com/office/drawing/2014/main" id="{A3A54187-E53F-2A61-1131-7297760175CC}"/>
                </a:ext>
              </a:extLst>
            </p:cNvPr>
            <p:cNvSpPr/>
            <p:nvPr/>
          </p:nvSpPr>
          <p:spPr>
            <a:xfrm>
              <a:off x="241541" y="3751714"/>
              <a:ext cx="6604958" cy="2262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Suma (N-5 + N-4 + N-3 + N-2 + N-1)</a:t>
              </a:r>
            </a:p>
          </p:txBody>
        </p:sp>
        <p:sp>
          <p:nvSpPr>
            <p:cNvPr id="59" name="Rectangle 58">
              <a:extLst>
                <a:ext uri="{FF2B5EF4-FFF2-40B4-BE49-F238E27FC236}">
                  <a16:creationId xmlns:a16="http://schemas.microsoft.com/office/drawing/2014/main" id="{FE670B1C-78C5-7C19-3579-C39933C6D4BF}"/>
                </a:ext>
              </a:extLst>
            </p:cNvPr>
            <p:cNvSpPr/>
            <p:nvPr/>
          </p:nvSpPr>
          <p:spPr>
            <a:xfrm>
              <a:off x="241541" y="4017868"/>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 5</a:t>
              </a:r>
            </a:p>
          </p:txBody>
        </p:sp>
        <p:sp>
          <p:nvSpPr>
            <p:cNvPr id="60" name="Rectangle 59">
              <a:extLst>
                <a:ext uri="{FF2B5EF4-FFF2-40B4-BE49-F238E27FC236}">
                  <a16:creationId xmlns:a16="http://schemas.microsoft.com/office/drawing/2014/main" id="{DC9C9B71-2EBC-1B16-0F95-7C4027147B0E}"/>
                </a:ext>
              </a:extLst>
            </p:cNvPr>
            <p:cNvSpPr/>
            <p:nvPr/>
          </p:nvSpPr>
          <p:spPr>
            <a:xfrm>
              <a:off x="241541" y="4285646"/>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x 5</a:t>
              </a:r>
            </a:p>
          </p:txBody>
        </p:sp>
        <p:sp>
          <p:nvSpPr>
            <p:cNvPr id="61" name="Rectangle 60">
              <a:extLst>
                <a:ext uri="{FF2B5EF4-FFF2-40B4-BE49-F238E27FC236}">
                  <a16:creationId xmlns:a16="http://schemas.microsoft.com/office/drawing/2014/main" id="{8E887A19-FFFD-2697-1657-91139BDE6A81}"/>
                </a:ext>
              </a:extLst>
            </p:cNvPr>
            <p:cNvSpPr/>
            <p:nvPr/>
          </p:nvSpPr>
          <p:spPr>
            <a:xfrm>
              <a:off x="241541" y="4553424"/>
              <a:ext cx="6604958" cy="2279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tx1"/>
                  </a:solidFill>
                </a:rPr>
                <a:t>÷ 100</a:t>
              </a:r>
            </a:p>
          </p:txBody>
        </p:sp>
      </p:grpSp>
    </p:spTree>
    <p:extLst>
      <p:ext uri="{BB962C8B-B14F-4D97-AF65-F5344CB8AC3E}">
        <p14:creationId xmlns:p14="http://schemas.microsoft.com/office/powerpoint/2010/main" val="4274749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26642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a:t>
            </a:r>
          </a:p>
          <a:p>
            <a:endParaRPr lang="ca-ES" b="1" dirty="0">
              <a:solidFill>
                <a:schemeClr val="accent5">
                  <a:lumMod val="50000"/>
                </a:schemeClr>
              </a:solidFill>
            </a:endParaRPr>
          </a:p>
          <a:p>
            <a:r>
              <a:rPr lang="ca-ES" b="1" dirty="0">
                <a:solidFill>
                  <a:schemeClr val="accent5">
                    <a:lumMod val="50000"/>
                  </a:schemeClr>
                </a:solidFill>
              </a:rPr>
              <a:t>Simulació 2024</a:t>
            </a:r>
          </a:p>
          <a:p>
            <a:endParaRPr lang="ca-ES" dirty="0">
              <a:solidFill>
                <a:schemeClr val="accent5">
                  <a:lumMod val="50000"/>
                </a:schemeClr>
              </a:solidFill>
            </a:endParaRPr>
          </a:p>
          <a:p>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pic>
        <p:nvPicPr>
          <p:cNvPr id="27" name="Picture 26">
            <a:extLst>
              <a:ext uri="{FF2B5EF4-FFF2-40B4-BE49-F238E27FC236}">
                <a16:creationId xmlns:a16="http://schemas.microsoft.com/office/drawing/2014/main" id="{209DF06D-C57B-BB70-24A2-1E2019D479BB}"/>
              </a:ext>
            </a:extLst>
          </p:cNvPr>
          <p:cNvPicPr>
            <a:picLocks noChangeAspect="1"/>
          </p:cNvPicPr>
          <p:nvPr/>
        </p:nvPicPr>
        <p:blipFill>
          <a:blip r:embed="rId3"/>
          <a:stretch>
            <a:fillRect/>
          </a:stretch>
        </p:blipFill>
        <p:spPr>
          <a:xfrm>
            <a:off x="3765054" y="1679140"/>
            <a:ext cx="8255495" cy="2473772"/>
          </a:xfrm>
          <a:prstGeom prst="rect">
            <a:avLst/>
          </a:prstGeom>
        </p:spPr>
      </p:pic>
      <p:sp>
        <p:nvSpPr>
          <p:cNvPr id="28" name="Rectangle 27">
            <a:extLst>
              <a:ext uri="{FF2B5EF4-FFF2-40B4-BE49-F238E27FC236}">
                <a16:creationId xmlns:a16="http://schemas.microsoft.com/office/drawing/2014/main" id="{8B369676-4BBA-EC5B-A636-56852442A76B}"/>
              </a:ext>
            </a:extLst>
          </p:cNvPr>
          <p:cNvSpPr/>
          <p:nvPr/>
        </p:nvSpPr>
        <p:spPr>
          <a:xfrm>
            <a:off x="10477500" y="4260427"/>
            <a:ext cx="1457325" cy="466725"/>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trike="sngStrike" dirty="0"/>
              <a:t>N-2</a:t>
            </a:r>
          </a:p>
        </p:txBody>
      </p:sp>
      <p:sp>
        <p:nvSpPr>
          <p:cNvPr id="29" name="Rectangle 28">
            <a:extLst>
              <a:ext uri="{FF2B5EF4-FFF2-40B4-BE49-F238E27FC236}">
                <a16:creationId xmlns:a16="http://schemas.microsoft.com/office/drawing/2014/main" id="{71AB0804-5F8B-CFC8-E57B-51EF69F471BC}"/>
              </a:ext>
            </a:extLst>
          </p:cNvPr>
          <p:cNvSpPr/>
          <p:nvPr/>
        </p:nvSpPr>
        <p:spPr>
          <a:xfrm>
            <a:off x="3810002" y="4945497"/>
            <a:ext cx="8124824" cy="1283853"/>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tx1"/>
                </a:solidFill>
              </a:rPr>
              <a:t>N-5</a:t>
            </a:r>
          </a:p>
          <a:p>
            <a:pPr lvl="0" algn="just">
              <a:lnSpc>
                <a:spcPct val="107000"/>
              </a:lnSpc>
            </a:pPr>
            <a:r>
              <a:rPr lang="ca-E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mitjana d’autoritzacions en vigor del període N-5 a N-1 és de 5930</a:t>
            </a:r>
            <a:endParaRPr lang="ca-AD"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r>
              <a:rPr lang="ca-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7% de la mitjana d’autoritzacions en vigor del període N-5 a N-1 és de 415</a:t>
            </a:r>
            <a:endParaRPr lang="ca-ES" dirty="0">
              <a:solidFill>
                <a:schemeClr val="tx1"/>
              </a:solidFill>
            </a:endParaRPr>
          </a:p>
          <a:p>
            <a:endParaRPr lang="ca-ES" dirty="0">
              <a:solidFill>
                <a:schemeClr val="tx1"/>
              </a:solidFill>
            </a:endParaRPr>
          </a:p>
        </p:txBody>
      </p:sp>
    </p:spTree>
    <p:extLst>
      <p:ext uri="{BB962C8B-B14F-4D97-AF65-F5344CB8AC3E}">
        <p14:creationId xmlns:p14="http://schemas.microsoft.com/office/powerpoint/2010/main" val="2883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26642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a:t>
            </a:r>
          </a:p>
          <a:p>
            <a:endParaRPr lang="ca-ES" b="1" dirty="0">
              <a:solidFill>
                <a:schemeClr val="accent5">
                  <a:lumMod val="50000"/>
                </a:schemeClr>
              </a:solidFill>
            </a:endParaRPr>
          </a:p>
          <a:p>
            <a:r>
              <a:rPr lang="ca-ES" b="1" dirty="0">
                <a:solidFill>
                  <a:schemeClr val="accent5">
                    <a:lumMod val="50000"/>
                  </a:schemeClr>
                </a:solidFill>
              </a:rPr>
              <a:t>Simulació 2015-2024</a:t>
            </a:r>
          </a:p>
          <a:p>
            <a:endParaRPr lang="ca-ES" b="1" dirty="0">
              <a:solidFill>
                <a:schemeClr val="accent5">
                  <a:lumMod val="50000"/>
                </a:schemeClr>
              </a:solidFill>
            </a:endParaRPr>
          </a:p>
          <a:p>
            <a:r>
              <a:rPr lang="ca-ES" b="1" dirty="0">
                <a:solidFill>
                  <a:schemeClr val="accent5">
                    <a:lumMod val="50000"/>
                  </a:schemeClr>
                </a:solidFill>
              </a:rPr>
              <a:t>Mediana del període:</a:t>
            </a:r>
          </a:p>
          <a:p>
            <a:r>
              <a:rPr lang="ca-ES" sz="2800" b="1" dirty="0">
                <a:solidFill>
                  <a:schemeClr val="accent4"/>
                </a:solidFill>
              </a:rPr>
              <a:t>295</a:t>
            </a:r>
          </a:p>
          <a:p>
            <a:endParaRPr lang="ca-ES" dirty="0">
              <a:solidFill>
                <a:schemeClr val="accent5">
                  <a:lumMod val="50000"/>
                </a:schemeClr>
              </a:solidFill>
            </a:endParaRPr>
          </a:p>
          <a:p>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pic>
        <p:nvPicPr>
          <p:cNvPr id="6" name="Picture 5">
            <a:extLst>
              <a:ext uri="{FF2B5EF4-FFF2-40B4-BE49-F238E27FC236}">
                <a16:creationId xmlns:a16="http://schemas.microsoft.com/office/drawing/2014/main" id="{DA2FAF09-54A3-5967-0A13-19B8FE0A0CF7}"/>
              </a:ext>
            </a:extLst>
          </p:cNvPr>
          <p:cNvPicPr>
            <a:picLocks noChangeAspect="1"/>
          </p:cNvPicPr>
          <p:nvPr/>
        </p:nvPicPr>
        <p:blipFill>
          <a:blip r:embed="rId3"/>
          <a:stretch>
            <a:fillRect/>
          </a:stretch>
        </p:blipFill>
        <p:spPr>
          <a:xfrm>
            <a:off x="3137457" y="1008922"/>
            <a:ext cx="8599794" cy="5106128"/>
          </a:xfrm>
          <a:prstGeom prst="rect">
            <a:avLst/>
          </a:prstGeom>
        </p:spPr>
      </p:pic>
      <p:sp>
        <p:nvSpPr>
          <p:cNvPr id="7" name="Rectangle 6">
            <a:extLst>
              <a:ext uri="{FF2B5EF4-FFF2-40B4-BE49-F238E27FC236}">
                <a16:creationId xmlns:a16="http://schemas.microsoft.com/office/drawing/2014/main" id="{39F91329-13C9-0001-1B97-6B8848C38DC1}"/>
              </a:ext>
            </a:extLst>
          </p:cNvPr>
          <p:cNvSpPr/>
          <p:nvPr/>
        </p:nvSpPr>
        <p:spPr>
          <a:xfrm>
            <a:off x="10391775" y="3286125"/>
            <a:ext cx="1247775" cy="279082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9723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26642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sense</a:t>
            </a:r>
          </a:p>
          <a:p>
            <a:r>
              <a:rPr lang="ca-ES" b="1" dirty="0">
                <a:solidFill>
                  <a:schemeClr val="accent5">
                    <a:lumMod val="50000"/>
                  </a:schemeClr>
                </a:solidFill>
              </a:rPr>
              <a:t>treball</a:t>
            </a:r>
          </a:p>
          <a:p>
            <a:endParaRPr lang="ca-ES" b="1" dirty="0">
              <a:solidFill>
                <a:schemeClr val="accent5">
                  <a:lumMod val="50000"/>
                </a:schemeClr>
              </a:solidFill>
            </a:endParaRPr>
          </a:p>
          <a:p>
            <a:r>
              <a:rPr lang="ca-ES" b="1" dirty="0">
                <a:solidFill>
                  <a:schemeClr val="accent5">
                    <a:lumMod val="50000"/>
                  </a:schemeClr>
                </a:solidFill>
              </a:rPr>
              <a:t>Simulació 2015-2024</a:t>
            </a:r>
          </a:p>
          <a:p>
            <a:endParaRPr lang="ca-ES" b="1" dirty="0">
              <a:solidFill>
                <a:schemeClr val="accent5">
                  <a:lumMod val="50000"/>
                </a:schemeClr>
              </a:solidFill>
            </a:endParaRPr>
          </a:p>
          <a:p>
            <a:r>
              <a:rPr lang="ca-ES" b="1" dirty="0">
                <a:solidFill>
                  <a:schemeClr val="accent5">
                    <a:lumMod val="50000"/>
                  </a:schemeClr>
                </a:solidFill>
              </a:rPr>
              <a:t>Mediana del període:</a:t>
            </a:r>
          </a:p>
          <a:p>
            <a:r>
              <a:rPr lang="ca-ES" sz="2800" b="1" dirty="0">
                <a:solidFill>
                  <a:schemeClr val="accent4"/>
                </a:solidFill>
              </a:rPr>
              <a:t>66</a:t>
            </a:r>
          </a:p>
          <a:p>
            <a:endParaRPr lang="ca-ES" dirty="0">
              <a:solidFill>
                <a:schemeClr val="accent5">
                  <a:lumMod val="50000"/>
                </a:schemeClr>
              </a:solidFill>
            </a:endParaRPr>
          </a:p>
          <a:p>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pic>
        <p:nvPicPr>
          <p:cNvPr id="9" name="Picture 8">
            <a:extLst>
              <a:ext uri="{FF2B5EF4-FFF2-40B4-BE49-F238E27FC236}">
                <a16:creationId xmlns:a16="http://schemas.microsoft.com/office/drawing/2014/main" id="{F130CA00-2A75-48FC-11B6-B713017DDA39}"/>
              </a:ext>
            </a:extLst>
          </p:cNvPr>
          <p:cNvPicPr>
            <a:picLocks noChangeAspect="1"/>
          </p:cNvPicPr>
          <p:nvPr/>
        </p:nvPicPr>
        <p:blipFill>
          <a:blip r:embed="rId3"/>
          <a:stretch>
            <a:fillRect/>
          </a:stretch>
        </p:blipFill>
        <p:spPr>
          <a:xfrm>
            <a:off x="3137456" y="1048308"/>
            <a:ext cx="8599793" cy="5076267"/>
          </a:xfrm>
          <a:prstGeom prst="rect">
            <a:avLst/>
          </a:prstGeom>
        </p:spPr>
      </p:pic>
      <p:sp>
        <p:nvSpPr>
          <p:cNvPr id="7" name="Rectangle 6">
            <a:extLst>
              <a:ext uri="{FF2B5EF4-FFF2-40B4-BE49-F238E27FC236}">
                <a16:creationId xmlns:a16="http://schemas.microsoft.com/office/drawing/2014/main" id="{39F91329-13C9-0001-1B97-6B8848C38DC1}"/>
              </a:ext>
            </a:extLst>
          </p:cNvPr>
          <p:cNvSpPr/>
          <p:nvPr/>
        </p:nvSpPr>
        <p:spPr>
          <a:xfrm>
            <a:off x="10391775" y="3305175"/>
            <a:ext cx="1247775" cy="279082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281324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demogràfic_ </a:t>
            </a:r>
            <a:r>
              <a:rPr kumimoji="0" lang="ca-ES" sz="28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Quotes</a:t>
            </a:r>
          </a:p>
        </p:txBody>
      </p:sp>
      <p:sp>
        <p:nvSpPr>
          <p:cNvPr id="3" name="Rectangle 2">
            <a:extLst>
              <a:ext uri="{FF2B5EF4-FFF2-40B4-BE49-F238E27FC236}">
                <a16:creationId xmlns:a16="http://schemas.microsoft.com/office/drawing/2014/main" id="{1AAE2081-E8C8-EFD6-7084-500F1E66FC88}"/>
              </a:ext>
            </a:extLst>
          </p:cNvPr>
          <p:cNvSpPr/>
          <p:nvPr/>
        </p:nvSpPr>
        <p:spPr>
          <a:xfrm>
            <a:off x="171451" y="1200149"/>
            <a:ext cx="3638550"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dirty="0">
                <a:solidFill>
                  <a:schemeClr val="accent5">
                    <a:lumMod val="50000"/>
                  </a:schemeClr>
                </a:solidFill>
              </a:rPr>
              <a:t>3 quotes mínimes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4" name="Rectangle 3">
            <a:extLst>
              <a:ext uri="{FF2B5EF4-FFF2-40B4-BE49-F238E27FC236}">
                <a16:creationId xmlns:a16="http://schemas.microsoft.com/office/drawing/2014/main" id="{1B970491-E7BE-B25F-DDA9-0B519EF095BD}"/>
              </a:ext>
            </a:extLst>
          </p:cNvPr>
          <p:cNvSpPr/>
          <p:nvPr/>
        </p:nvSpPr>
        <p:spPr>
          <a:xfrm>
            <a:off x="171451" y="1679140"/>
            <a:ext cx="3638550" cy="26642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Residència i treball</a:t>
            </a:r>
          </a:p>
          <a:p>
            <a:r>
              <a:rPr lang="ca-ES" b="1" dirty="0">
                <a:solidFill>
                  <a:schemeClr val="accent5">
                    <a:lumMod val="50000"/>
                  </a:schemeClr>
                </a:solidFill>
              </a:rPr>
              <a:t>temporal</a:t>
            </a:r>
          </a:p>
          <a:p>
            <a:endParaRPr lang="ca-ES" b="1" dirty="0">
              <a:solidFill>
                <a:schemeClr val="accent5">
                  <a:lumMod val="50000"/>
                </a:schemeClr>
              </a:solidFill>
            </a:endParaRPr>
          </a:p>
          <a:p>
            <a:r>
              <a:rPr lang="ca-ES" b="1" dirty="0">
                <a:solidFill>
                  <a:schemeClr val="accent5">
                    <a:lumMod val="50000"/>
                  </a:schemeClr>
                </a:solidFill>
              </a:rPr>
              <a:t>Simulació 2015-2024</a:t>
            </a:r>
          </a:p>
          <a:p>
            <a:endParaRPr lang="ca-ES" b="1" dirty="0">
              <a:solidFill>
                <a:schemeClr val="accent5">
                  <a:lumMod val="50000"/>
                </a:schemeClr>
              </a:solidFill>
            </a:endParaRPr>
          </a:p>
          <a:p>
            <a:r>
              <a:rPr lang="ca-ES" b="1" dirty="0">
                <a:solidFill>
                  <a:schemeClr val="accent5">
                    <a:lumMod val="50000"/>
                  </a:schemeClr>
                </a:solidFill>
              </a:rPr>
              <a:t>Mediana del període:</a:t>
            </a:r>
          </a:p>
          <a:p>
            <a:r>
              <a:rPr lang="ca-ES" sz="2800" b="1" dirty="0">
                <a:solidFill>
                  <a:schemeClr val="accent4"/>
                </a:solidFill>
              </a:rPr>
              <a:t>1573</a:t>
            </a:r>
          </a:p>
          <a:p>
            <a:endParaRPr lang="ca-ES" dirty="0">
              <a:solidFill>
                <a:schemeClr val="accent5">
                  <a:lumMod val="50000"/>
                </a:schemeClr>
              </a:solidFill>
            </a:endParaRPr>
          </a:p>
          <a:p>
            <a:endParaRPr lang="ca-ES"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b="1" dirty="0">
              <a:solidFill>
                <a:schemeClr val="accent5">
                  <a:lumMod val="50000"/>
                </a:schemeClr>
              </a:solidFill>
            </a:endParaRPr>
          </a:p>
          <a:p>
            <a:pPr algn="ctr"/>
            <a:endParaRPr lang="ca-ES" dirty="0">
              <a:solidFill>
                <a:schemeClr val="accent5">
                  <a:lumMod val="50000"/>
                </a:schemeClr>
              </a:solidFill>
            </a:endParaRPr>
          </a:p>
        </p:txBody>
      </p:sp>
      <p:pic>
        <p:nvPicPr>
          <p:cNvPr id="8" name="Picture 7">
            <a:extLst>
              <a:ext uri="{FF2B5EF4-FFF2-40B4-BE49-F238E27FC236}">
                <a16:creationId xmlns:a16="http://schemas.microsoft.com/office/drawing/2014/main" id="{21A2C0E1-FA17-FF10-5DA5-6CEC66EE5D07}"/>
              </a:ext>
            </a:extLst>
          </p:cNvPr>
          <p:cNvPicPr>
            <a:picLocks noChangeAspect="1"/>
          </p:cNvPicPr>
          <p:nvPr/>
        </p:nvPicPr>
        <p:blipFill>
          <a:blip r:embed="rId3"/>
          <a:stretch>
            <a:fillRect/>
          </a:stretch>
        </p:blipFill>
        <p:spPr>
          <a:xfrm>
            <a:off x="4552270" y="1054824"/>
            <a:ext cx="7151504" cy="5077194"/>
          </a:xfrm>
          <a:prstGeom prst="rect">
            <a:avLst/>
          </a:prstGeom>
        </p:spPr>
      </p:pic>
      <p:sp>
        <p:nvSpPr>
          <p:cNvPr id="7" name="Rectangle 6">
            <a:extLst>
              <a:ext uri="{FF2B5EF4-FFF2-40B4-BE49-F238E27FC236}">
                <a16:creationId xmlns:a16="http://schemas.microsoft.com/office/drawing/2014/main" id="{39F91329-13C9-0001-1B97-6B8848C38DC1}"/>
              </a:ext>
            </a:extLst>
          </p:cNvPr>
          <p:cNvSpPr/>
          <p:nvPr/>
        </p:nvSpPr>
        <p:spPr>
          <a:xfrm>
            <a:off x="10391775" y="3324225"/>
            <a:ext cx="1247775" cy="279082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553858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a:t>
            </a:r>
          </a:p>
        </p:txBody>
      </p:sp>
      <p:pic>
        <p:nvPicPr>
          <p:cNvPr id="6" name="Picture 5">
            <a:extLst>
              <a:ext uri="{FF2B5EF4-FFF2-40B4-BE49-F238E27FC236}">
                <a16:creationId xmlns:a16="http://schemas.microsoft.com/office/drawing/2014/main" id="{736934D3-ED1E-BE2B-B23E-6F86213A5B20}"/>
              </a:ext>
            </a:extLst>
          </p:cNvPr>
          <p:cNvPicPr>
            <a:picLocks noChangeAspect="1"/>
          </p:cNvPicPr>
          <p:nvPr/>
        </p:nvPicPr>
        <p:blipFill>
          <a:blip r:embed="rId3"/>
          <a:stretch>
            <a:fillRect/>
          </a:stretch>
        </p:blipFill>
        <p:spPr>
          <a:xfrm>
            <a:off x="637413" y="1333347"/>
            <a:ext cx="8201787" cy="1646083"/>
          </a:xfrm>
          <a:prstGeom prst="rect">
            <a:avLst/>
          </a:prstGeom>
        </p:spPr>
      </p:pic>
      <p:sp>
        <p:nvSpPr>
          <p:cNvPr id="7" name="Rectangle 6">
            <a:extLst>
              <a:ext uri="{FF2B5EF4-FFF2-40B4-BE49-F238E27FC236}">
                <a16:creationId xmlns:a16="http://schemas.microsoft.com/office/drawing/2014/main" id="{94DF7253-65FB-1474-62A0-40E23F9FC9F9}"/>
              </a:ext>
            </a:extLst>
          </p:cNvPr>
          <p:cNvSpPr/>
          <p:nvPr/>
        </p:nvSpPr>
        <p:spPr>
          <a:xfrm>
            <a:off x="637413" y="961871"/>
            <a:ext cx="10821162"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De les quotes...</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sp>
        <p:nvSpPr>
          <p:cNvPr id="8" name="Rectangle 7">
            <a:extLst>
              <a:ext uri="{FF2B5EF4-FFF2-40B4-BE49-F238E27FC236}">
                <a16:creationId xmlns:a16="http://schemas.microsoft.com/office/drawing/2014/main" id="{A2B11AFB-FDE2-D5CB-360E-7A12B06A9D82}"/>
              </a:ext>
            </a:extLst>
          </p:cNvPr>
          <p:cNvSpPr/>
          <p:nvPr/>
        </p:nvSpPr>
        <p:spPr>
          <a:xfrm>
            <a:off x="637413" y="3114675"/>
            <a:ext cx="10821162"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 al creixement brut de la població amb autorització en vigor...</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pic>
        <p:nvPicPr>
          <p:cNvPr id="10" name="Picture 9">
            <a:extLst>
              <a:ext uri="{FF2B5EF4-FFF2-40B4-BE49-F238E27FC236}">
                <a16:creationId xmlns:a16="http://schemas.microsoft.com/office/drawing/2014/main" id="{A8530EAD-B9F3-8539-E0CA-07B70FEBA91C}"/>
              </a:ext>
            </a:extLst>
          </p:cNvPr>
          <p:cNvPicPr>
            <a:picLocks noChangeAspect="1"/>
          </p:cNvPicPr>
          <p:nvPr/>
        </p:nvPicPr>
        <p:blipFill>
          <a:blip r:embed="rId4"/>
          <a:stretch>
            <a:fillRect/>
          </a:stretch>
        </p:blipFill>
        <p:spPr>
          <a:xfrm>
            <a:off x="637413" y="3486151"/>
            <a:ext cx="8280480" cy="2191055"/>
          </a:xfrm>
          <a:prstGeom prst="rect">
            <a:avLst/>
          </a:prstGeom>
        </p:spPr>
      </p:pic>
      <p:sp>
        <p:nvSpPr>
          <p:cNvPr id="3" name="Rectangle 2">
            <a:extLst>
              <a:ext uri="{FF2B5EF4-FFF2-40B4-BE49-F238E27FC236}">
                <a16:creationId xmlns:a16="http://schemas.microsoft.com/office/drawing/2014/main" id="{908B06F4-C924-0C8F-DAE5-EBE1727FCE66}"/>
              </a:ext>
            </a:extLst>
          </p:cNvPr>
          <p:cNvSpPr/>
          <p:nvPr/>
        </p:nvSpPr>
        <p:spPr>
          <a:xfrm>
            <a:off x="637412" y="5686885"/>
            <a:ext cx="11173587" cy="371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 a la incorporació del </a:t>
            </a:r>
            <a:r>
              <a:rPr lang="ca-ES" b="1" dirty="0" err="1">
                <a:solidFill>
                  <a:schemeClr val="accent5">
                    <a:lumMod val="50000"/>
                  </a:schemeClr>
                </a:solidFill>
              </a:rPr>
              <a:t>reagrupament</a:t>
            </a:r>
            <a:r>
              <a:rPr lang="ca-ES" b="1" dirty="0">
                <a:solidFill>
                  <a:schemeClr val="accent5">
                    <a:lumMod val="50000"/>
                  </a:schemeClr>
                </a:solidFill>
              </a:rPr>
              <a:t> familiar (0,2 autoritzacions per a cada autorització de l’últim ¼ de la quota)...</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pic>
        <p:nvPicPr>
          <p:cNvPr id="5" name="Picture 4">
            <a:extLst>
              <a:ext uri="{FF2B5EF4-FFF2-40B4-BE49-F238E27FC236}">
                <a16:creationId xmlns:a16="http://schemas.microsoft.com/office/drawing/2014/main" id="{5EEF1355-6F65-9EBF-E97F-FFB021CED0DD}"/>
              </a:ext>
            </a:extLst>
          </p:cNvPr>
          <p:cNvPicPr>
            <a:picLocks noChangeAspect="1"/>
          </p:cNvPicPr>
          <p:nvPr/>
        </p:nvPicPr>
        <p:blipFill>
          <a:blip r:embed="rId5"/>
          <a:stretch>
            <a:fillRect/>
          </a:stretch>
        </p:blipFill>
        <p:spPr>
          <a:xfrm>
            <a:off x="719102" y="6000970"/>
            <a:ext cx="8053423" cy="784170"/>
          </a:xfrm>
          <a:prstGeom prst="rect">
            <a:avLst/>
          </a:prstGeom>
        </p:spPr>
      </p:pic>
    </p:spTree>
    <p:extLst>
      <p:ext uri="{BB962C8B-B14F-4D97-AF65-F5344CB8AC3E}">
        <p14:creationId xmlns:p14="http://schemas.microsoft.com/office/powerpoint/2010/main" val="25594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Creixement demogràfic</a:t>
            </a:r>
          </a:p>
        </p:txBody>
      </p:sp>
      <p:sp>
        <p:nvSpPr>
          <p:cNvPr id="7" name="Rectangle 6">
            <a:extLst>
              <a:ext uri="{FF2B5EF4-FFF2-40B4-BE49-F238E27FC236}">
                <a16:creationId xmlns:a16="http://schemas.microsoft.com/office/drawing/2014/main" id="{94DF7253-65FB-1474-62A0-40E23F9FC9F9}"/>
              </a:ext>
            </a:extLst>
          </p:cNvPr>
          <p:cNvSpPr/>
          <p:nvPr/>
        </p:nvSpPr>
        <p:spPr>
          <a:xfrm>
            <a:off x="637412" y="961871"/>
            <a:ext cx="11554587" cy="866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accent5">
                    <a:lumMod val="50000"/>
                  </a:schemeClr>
                </a:solidFill>
              </a:rPr>
              <a:t>... i, per últim, al creixement net</a:t>
            </a:r>
          </a:p>
          <a:p>
            <a:r>
              <a:rPr lang="ca-ES" dirty="0">
                <a:solidFill>
                  <a:schemeClr val="accent5">
                    <a:lumMod val="50000"/>
                  </a:schemeClr>
                </a:solidFill>
              </a:rPr>
              <a:t>(després d’aplicar el multiplicador que explica la ràtio de creixement demogràfic per cada nou permís de residència)</a:t>
            </a:r>
          </a:p>
          <a:p>
            <a:r>
              <a:rPr lang="ca-ES" b="1" dirty="0">
                <a:solidFill>
                  <a:schemeClr val="accent5">
                    <a:lumMod val="50000"/>
                  </a:schemeClr>
                </a:solidFill>
              </a:rPr>
              <a:t> </a:t>
            </a: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a:p>
            <a:pPr algn="ctr"/>
            <a:endParaRPr lang="ca-ES" dirty="0">
              <a:solidFill>
                <a:schemeClr val="accent5">
                  <a:lumMod val="50000"/>
                </a:schemeClr>
              </a:solidFill>
            </a:endParaRPr>
          </a:p>
        </p:txBody>
      </p:sp>
      <p:pic>
        <p:nvPicPr>
          <p:cNvPr id="4" name="Picture 3">
            <a:extLst>
              <a:ext uri="{FF2B5EF4-FFF2-40B4-BE49-F238E27FC236}">
                <a16:creationId xmlns:a16="http://schemas.microsoft.com/office/drawing/2014/main" id="{382B06FB-FF9A-C1FC-BE22-49A18BD4E8A1}"/>
              </a:ext>
            </a:extLst>
          </p:cNvPr>
          <p:cNvPicPr>
            <a:picLocks noChangeAspect="1"/>
          </p:cNvPicPr>
          <p:nvPr/>
        </p:nvPicPr>
        <p:blipFill>
          <a:blip r:embed="rId3"/>
          <a:stretch>
            <a:fillRect/>
          </a:stretch>
        </p:blipFill>
        <p:spPr>
          <a:xfrm>
            <a:off x="637412" y="1773565"/>
            <a:ext cx="6867575" cy="2476518"/>
          </a:xfrm>
          <a:prstGeom prst="rect">
            <a:avLst/>
          </a:prstGeom>
        </p:spPr>
      </p:pic>
      <p:sp>
        <p:nvSpPr>
          <p:cNvPr id="12" name="Rectangle 11">
            <a:extLst>
              <a:ext uri="{FF2B5EF4-FFF2-40B4-BE49-F238E27FC236}">
                <a16:creationId xmlns:a16="http://schemas.microsoft.com/office/drawing/2014/main" id="{DF603572-8742-B234-8A41-A832DE67988F}"/>
              </a:ext>
            </a:extLst>
          </p:cNvPr>
          <p:cNvSpPr/>
          <p:nvPr/>
        </p:nvSpPr>
        <p:spPr>
          <a:xfrm>
            <a:off x="6579373" y="3788334"/>
            <a:ext cx="858919" cy="396803"/>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1195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3AD05-003E-6FEC-3506-2BE341E978FA}"/>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1122149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468C16-202A-1817-65CC-6E1880D736A7}"/>
              </a:ext>
            </a:extLst>
          </p:cNvPr>
          <p:cNvCxnSpPr>
            <a:cxnSpLocks/>
          </p:cNvCxnSpPr>
          <p:nvPr/>
        </p:nvCxnSpPr>
        <p:spPr>
          <a:xfrm>
            <a:off x="11372976" y="4782835"/>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grpSp>
        <p:nvGrpSpPr>
          <p:cNvPr id="3" name="Group 2">
            <a:extLst>
              <a:ext uri="{FF2B5EF4-FFF2-40B4-BE49-F238E27FC236}">
                <a16:creationId xmlns:a16="http://schemas.microsoft.com/office/drawing/2014/main" id="{E32A572E-2307-CFBD-F5BF-DE22AFE3D4CD}"/>
              </a:ext>
            </a:extLst>
          </p:cNvPr>
          <p:cNvGrpSpPr/>
          <p:nvPr/>
        </p:nvGrpSpPr>
        <p:grpSpPr>
          <a:xfrm>
            <a:off x="3359662" y="2652253"/>
            <a:ext cx="308935" cy="1129590"/>
            <a:chOff x="3095900" y="2652253"/>
            <a:chExt cx="308935" cy="1129590"/>
          </a:xfrm>
        </p:grpSpPr>
        <p:cxnSp>
          <p:nvCxnSpPr>
            <p:cNvPr id="20" name="Straight Arrow Connector 19">
              <a:extLst>
                <a:ext uri="{FF2B5EF4-FFF2-40B4-BE49-F238E27FC236}">
                  <a16:creationId xmlns:a16="http://schemas.microsoft.com/office/drawing/2014/main" id="{12145777-FD6A-5A3D-FA8D-7FD61870C608}"/>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A0285AE1-6BC0-1B88-BF57-B1C5E1723043}"/>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4" name="Group 3">
            <a:extLst>
              <a:ext uri="{FF2B5EF4-FFF2-40B4-BE49-F238E27FC236}">
                <a16:creationId xmlns:a16="http://schemas.microsoft.com/office/drawing/2014/main" id="{584CF7C4-986C-0577-13AF-5865C6CABE4E}"/>
              </a:ext>
            </a:extLst>
          </p:cNvPr>
          <p:cNvGrpSpPr/>
          <p:nvPr/>
        </p:nvGrpSpPr>
        <p:grpSpPr>
          <a:xfrm>
            <a:off x="4923408" y="2652253"/>
            <a:ext cx="308935" cy="1129590"/>
            <a:chOff x="3095900" y="2652253"/>
            <a:chExt cx="308935" cy="1129590"/>
          </a:xfrm>
        </p:grpSpPr>
        <p:cxnSp>
          <p:nvCxnSpPr>
            <p:cNvPr id="7" name="Straight Arrow Connector 6">
              <a:extLst>
                <a:ext uri="{FF2B5EF4-FFF2-40B4-BE49-F238E27FC236}">
                  <a16:creationId xmlns:a16="http://schemas.microsoft.com/office/drawing/2014/main" id="{C04D2901-17E0-BE8A-4EAE-9E19C64D2A69}"/>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4AF2CF2-919A-1A41-2E4C-D3D7BE45C39E}"/>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27" name="Group 26">
            <a:extLst>
              <a:ext uri="{FF2B5EF4-FFF2-40B4-BE49-F238E27FC236}">
                <a16:creationId xmlns:a16="http://schemas.microsoft.com/office/drawing/2014/main" id="{49C48DCA-DAA4-FAB1-2750-95F3B23E378B}"/>
              </a:ext>
            </a:extLst>
          </p:cNvPr>
          <p:cNvGrpSpPr/>
          <p:nvPr/>
        </p:nvGrpSpPr>
        <p:grpSpPr>
          <a:xfrm>
            <a:off x="6499027" y="2652253"/>
            <a:ext cx="308935" cy="1129590"/>
            <a:chOff x="3095900" y="2652253"/>
            <a:chExt cx="308935" cy="1129590"/>
          </a:xfrm>
        </p:grpSpPr>
        <p:cxnSp>
          <p:nvCxnSpPr>
            <p:cNvPr id="28" name="Straight Arrow Connector 27">
              <a:extLst>
                <a:ext uri="{FF2B5EF4-FFF2-40B4-BE49-F238E27FC236}">
                  <a16:creationId xmlns:a16="http://schemas.microsoft.com/office/drawing/2014/main" id="{47AB00AD-3869-7C8C-61D2-FA8FB5D0820A}"/>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F661D98-C7CA-DF98-7FAC-91F6318A75D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30" name="Group 29">
            <a:extLst>
              <a:ext uri="{FF2B5EF4-FFF2-40B4-BE49-F238E27FC236}">
                <a16:creationId xmlns:a16="http://schemas.microsoft.com/office/drawing/2014/main" id="{E2ED8B2A-CCDE-7202-954A-DB5F8D75EFEE}"/>
              </a:ext>
            </a:extLst>
          </p:cNvPr>
          <p:cNvGrpSpPr/>
          <p:nvPr/>
        </p:nvGrpSpPr>
        <p:grpSpPr>
          <a:xfrm>
            <a:off x="8091013" y="2647990"/>
            <a:ext cx="308935" cy="1129590"/>
            <a:chOff x="3095900" y="2652253"/>
            <a:chExt cx="308935" cy="1129590"/>
          </a:xfrm>
        </p:grpSpPr>
        <p:cxnSp>
          <p:nvCxnSpPr>
            <p:cNvPr id="31" name="Straight Arrow Connector 30">
              <a:extLst>
                <a:ext uri="{FF2B5EF4-FFF2-40B4-BE49-F238E27FC236}">
                  <a16:creationId xmlns:a16="http://schemas.microsoft.com/office/drawing/2014/main" id="{45B1C5A8-ED28-670D-354D-AF0F1D05E8A3}"/>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AE3B302A-103A-D02E-340B-C269459E2CE8}"/>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33" name="Group 32">
            <a:extLst>
              <a:ext uri="{FF2B5EF4-FFF2-40B4-BE49-F238E27FC236}">
                <a16:creationId xmlns:a16="http://schemas.microsoft.com/office/drawing/2014/main" id="{D0CA71DF-0D5F-C230-5BEF-33F2A25406FB}"/>
              </a:ext>
            </a:extLst>
          </p:cNvPr>
          <p:cNvGrpSpPr/>
          <p:nvPr/>
        </p:nvGrpSpPr>
        <p:grpSpPr>
          <a:xfrm>
            <a:off x="9648195" y="2647990"/>
            <a:ext cx="308935" cy="1129590"/>
            <a:chOff x="3095900" y="2652253"/>
            <a:chExt cx="308935" cy="1129590"/>
          </a:xfrm>
        </p:grpSpPr>
        <p:cxnSp>
          <p:nvCxnSpPr>
            <p:cNvPr id="34" name="Straight Arrow Connector 33">
              <a:extLst>
                <a:ext uri="{FF2B5EF4-FFF2-40B4-BE49-F238E27FC236}">
                  <a16:creationId xmlns:a16="http://schemas.microsoft.com/office/drawing/2014/main" id="{59B343F7-EAF4-E381-3BFD-8CBD7123663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565B2051-1896-3906-31EF-1CC247DA7216}"/>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36" name="Group 35">
            <a:extLst>
              <a:ext uri="{FF2B5EF4-FFF2-40B4-BE49-F238E27FC236}">
                <a16:creationId xmlns:a16="http://schemas.microsoft.com/office/drawing/2014/main" id="{7ED40D09-4703-EF18-81B1-F3B487250A14}"/>
              </a:ext>
            </a:extLst>
          </p:cNvPr>
          <p:cNvGrpSpPr/>
          <p:nvPr/>
        </p:nvGrpSpPr>
        <p:grpSpPr>
          <a:xfrm>
            <a:off x="11218508" y="2657021"/>
            <a:ext cx="308935" cy="1129590"/>
            <a:chOff x="3095900" y="2652253"/>
            <a:chExt cx="308935" cy="1129590"/>
          </a:xfrm>
        </p:grpSpPr>
        <p:cxnSp>
          <p:nvCxnSpPr>
            <p:cNvPr id="37" name="Straight Arrow Connector 36">
              <a:extLst>
                <a:ext uri="{FF2B5EF4-FFF2-40B4-BE49-F238E27FC236}">
                  <a16:creationId xmlns:a16="http://schemas.microsoft.com/office/drawing/2014/main" id="{50EF0348-9A24-FD70-395C-780918B4F61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E16B35F-F908-338C-BBC0-5E95798C68B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sp>
        <p:nvSpPr>
          <p:cNvPr id="39" name="Rectangle 38">
            <a:extLst>
              <a:ext uri="{FF2B5EF4-FFF2-40B4-BE49-F238E27FC236}">
                <a16:creationId xmlns:a16="http://schemas.microsoft.com/office/drawing/2014/main" id="{9B7A0318-B697-EBC4-A632-010E75B2BBBE}"/>
              </a:ext>
            </a:extLst>
          </p:cNvPr>
          <p:cNvSpPr/>
          <p:nvPr/>
        </p:nvSpPr>
        <p:spPr>
          <a:xfrm>
            <a:off x="90907" y="3857047"/>
            <a:ext cx="2428577" cy="9083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solidFill>
                  <a:schemeClr val="tx1"/>
                </a:solidFill>
              </a:rPr>
              <a:t>1: Què la determina?</a:t>
            </a:r>
          </a:p>
        </p:txBody>
      </p:sp>
      <p:sp>
        <p:nvSpPr>
          <p:cNvPr id="40" name="Rectangle 39">
            <a:extLst>
              <a:ext uri="{FF2B5EF4-FFF2-40B4-BE49-F238E27FC236}">
                <a16:creationId xmlns:a16="http://schemas.microsoft.com/office/drawing/2014/main" id="{565D44E5-761D-9833-1209-8B47F232BB5E}"/>
              </a:ext>
            </a:extLst>
          </p:cNvPr>
          <p:cNvSpPr/>
          <p:nvPr/>
        </p:nvSpPr>
        <p:spPr>
          <a:xfrm>
            <a:off x="90907" y="2876504"/>
            <a:ext cx="2654307" cy="690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b="1" dirty="0">
                <a:solidFill>
                  <a:schemeClr val="tx1"/>
                </a:solidFill>
              </a:rPr>
              <a:t>2: L’AA afecta</a:t>
            </a:r>
          </a:p>
          <a:p>
            <a:r>
              <a:rPr lang="ca-ES" b="1" dirty="0">
                <a:solidFill>
                  <a:schemeClr val="tx1"/>
                </a:solidFill>
              </a:rPr>
              <a:t>aquests determinants?</a:t>
            </a:r>
          </a:p>
        </p:txBody>
      </p:sp>
      <p:cxnSp>
        <p:nvCxnSpPr>
          <p:cNvPr id="41" name="Straight Arrow Connector 40">
            <a:extLst>
              <a:ext uri="{FF2B5EF4-FFF2-40B4-BE49-F238E27FC236}">
                <a16:creationId xmlns:a16="http://schemas.microsoft.com/office/drawing/2014/main" id="{E526A595-A96F-E425-0888-B6F5CD1A3CEB}"/>
              </a:ext>
            </a:extLst>
          </p:cNvPr>
          <p:cNvCxnSpPr>
            <a:cxnSpLocks/>
          </p:cNvCxnSpPr>
          <p:nvPr/>
        </p:nvCxnSpPr>
        <p:spPr>
          <a:xfrm flipH="1">
            <a:off x="958360" y="6161721"/>
            <a:ext cx="2031023" cy="0"/>
          </a:xfrm>
          <a:prstGeom prst="straightConnector1">
            <a:avLst/>
          </a:prstGeom>
          <a:ln w="38100">
            <a:solidFill>
              <a:srgbClr val="FFC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327AED3C-D486-CB10-DAD6-26B3AFE2E1CB}"/>
              </a:ext>
            </a:extLst>
          </p:cNvPr>
          <p:cNvCxnSpPr>
            <a:cxnSpLocks/>
          </p:cNvCxnSpPr>
          <p:nvPr/>
        </p:nvCxnSpPr>
        <p:spPr>
          <a:xfrm flipV="1">
            <a:off x="975947" y="4492869"/>
            <a:ext cx="0" cy="1681646"/>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1F873669-7EDE-F7F2-FE67-14DC61E49E3B}"/>
              </a:ext>
            </a:extLst>
          </p:cNvPr>
          <p:cNvCxnSpPr>
            <a:cxnSpLocks/>
          </p:cNvCxnSpPr>
          <p:nvPr/>
        </p:nvCxnSpPr>
        <p:spPr>
          <a:xfrm flipV="1">
            <a:off x="975947" y="3487389"/>
            <a:ext cx="0" cy="65616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9" name="Left Brace 48">
            <a:extLst>
              <a:ext uri="{FF2B5EF4-FFF2-40B4-BE49-F238E27FC236}">
                <a16:creationId xmlns:a16="http://schemas.microsoft.com/office/drawing/2014/main" id="{18BEE52D-B03D-EBE9-5988-CFCC9E98C0B2}"/>
              </a:ext>
            </a:extLst>
          </p:cNvPr>
          <p:cNvSpPr/>
          <p:nvPr/>
        </p:nvSpPr>
        <p:spPr>
          <a:xfrm>
            <a:off x="2367087" y="3857046"/>
            <a:ext cx="101598" cy="908362"/>
          </a:xfrm>
          <a:prstGeom prst="leftBrace">
            <a:avLst/>
          </a:prstGeom>
          <a:ln w="3810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sp>
        <p:nvSpPr>
          <p:cNvPr id="50" name="Left Brace 49">
            <a:extLst>
              <a:ext uri="{FF2B5EF4-FFF2-40B4-BE49-F238E27FC236}">
                <a16:creationId xmlns:a16="http://schemas.microsoft.com/office/drawing/2014/main" id="{FF6A91B2-6D5D-994E-6166-E00C6B243319}"/>
              </a:ext>
            </a:extLst>
          </p:cNvPr>
          <p:cNvSpPr/>
          <p:nvPr/>
        </p:nvSpPr>
        <p:spPr>
          <a:xfrm>
            <a:off x="2596857" y="2647990"/>
            <a:ext cx="148346" cy="1129590"/>
          </a:xfrm>
          <a:prstGeom prst="leftBrace">
            <a:avLst/>
          </a:prstGeom>
          <a:ln w="3810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sp>
        <p:nvSpPr>
          <p:cNvPr id="21" name="Rectangle 20">
            <a:extLst>
              <a:ext uri="{FF2B5EF4-FFF2-40B4-BE49-F238E27FC236}">
                <a16:creationId xmlns:a16="http://schemas.microsoft.com/office/drawing/2014/main" id="{E36A898C-B0E0-1DE0-E388-5B12135C78D4}"/>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26941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39" grpId="0" animBg="1"/>
      <p:bldP spid="40" grpId="0" animBg="1"/>
      <p:bldP spid="49" grpId="0" animBg="1"/>
      <p:bldP spid="5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5164B0-02EB-6D0A-DEFC-4D8F485D4F3E}"/>
              </a:ext>
            </a:extLst>
          </p:cNvPr>
          <p:cNvSpPr/>
          <p:nvPr/>
        </p:nvSpPr>
        <p:spPr>
          <a:xfrm>
            <a:off x="184179" y="1418652"/>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184179" y="2520637"/>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1"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184178" y="3622622"/>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184177" y="4724607"/>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184176" y="5826592"/>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Capacitat dissuasiva</a:t>
            </a:r>
          </a:p>
        </p:txBody>
      </p:sp>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2" name="Rectangle 21">
            <a:extLst>
              <a:ext uri="{FF2B5EF4-FFF2-40B4-BE49-F238E27FC236}">
                <a16:creationId xmlns:a16="http://schemas.microsoft.com/office/drawing/2014/main" id="{199D2B47-C88A-44C5-CDC0-A37D1E7BD241}"/>
              </a:ext>
            </a:extLst>
          </p:cNvPr>
          <p:cNvSpPr/>
          <p:nvPr/>
        </p:nvSpPr>
        <p:spPr>
          <a:xfrm>
            <a:off x="1765329" y="1418652"/>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2,1% el 2022</a:t>
            </a:r>
          </a:p>
          <a:p>
            <a:r>
              <a:rPr lang="ca-ES" dirty="0">
                <a:solidFill>
                  <a:schemeClr val="tx1"/>
                </a:solidFill>
              </a:rPr>
              <a:t>Millor taxa de tota la UE</a:t>
            </a:r>
          </a:p>
        </p:txBody>
      </p:sp>
      <p:sp>
        <p:nvSpPr>
          <p:cNvPr id="23" name="Rectangle 22">
            <a:extLst>
              <a:ext uri="{FF2B5EF4-FFF2-40B4-BE49-F238E27FC236}">
                <a16:creationId xmlns:a16="http://schemas.microsoft.com/office/drawing/2014/main" id="{7365426E-9802-E071-B11C-AB6BEF7BB5B0}"/>
              </a:ext>
            </a:extLst>
          </p:cNvPr>
          <p:cNvSpPr/>
          <p:nvPr/>
        </p:nvSpPr>
        <p:spPr>
          <a:xfrm>
            <a:off x="1765328" y="2520637"/>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Salari medià = 1,4 SMI</a:t>
            </a:r>
          </a:p>
          <a:p>
            <a:r>
              <a:rPr lang="ca-ES" dirty="0">
                <a:solidFill>
                  <a:schemeClr val="tx1"/>
                </a:solidFill>
              </a:rPr>
              <a:t>Salari d9 = Salari d1 x 3</a:t>
            </a:r>
          </a:p>
          <a:p>
            <a:r>
              <a:rPr lang="ca-ES" dirty="0">
                <a:solidFill>
                  <a:schemeClr val="tx1"/>
                </a:solidFill>
              </a:rPr>
              <a:t>Salari d8 = Salari d2 x 2</a:t>
            </a:r>
          </a:p>
        </p:txBody>
      </p:sp>
      <p:sp>
        <p:nvSpPr>
          <p:cNvPr id="24" name="Rectangle 23">
            <a:extLst>
              <a:ext uri="{FF2B5EF4-FFF2-40B4-BE49-F238E27FC236}">
                <a16:creationId xmlns:a16="http://schemas.microsoft.com/office/drawing/2014/main" id="{018E3028-F269-3E24-BF27-7D7005972173}"/>
              </a:ext>
            </a:extLst>
          </p:cNvPr>
          <p:cNvSpPr/>
          <p:nvPr/>
        </p:nvSpPr>
        <p:spPr>
          <a:xfrm>
            <a:off x="1765328" y="3622621"/>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Lleugerament inferior a la mitjana UE</a:t>
            </a:r>
          </a:p>
          <a:p>
            <a:r>
              <a:rPr lang="ca-ES" dirty="0">
                <a:solidFill>
                  <a:schemeClr val="tx1"/>
                </a:solidFill>
              </a:rPr>
              <a:t>No factor de seguretat; no factor de criminalitat</a:t>
            </a:r>
          </a:p>
        </p:txBody>
      </p:sp>
      <p:sp>
        <p:nvSpPr>
          <p:cNvPr id="25" name="Rectangle 24">
            <a:extLst>
              <a:ext uri="{FF2B5EF4-FFF2-40B4-BE49-F238E27FC236}">
                <a16:creationId xmlns:a16="http://schemas.microsoft.com/office/drawing/2014/main" id="{93AC2837-F4F9-E532-7A93-5695571E6761}"/>
              </a:ext>
            </a:extLst>
          </p:cNvPr>
          <p:cNvSpPr/>
          <p:nvPr/>
        </p:nvSpPr>
        <p:spPr>
          <a:xfrm>
            <a:off x="1765328" y="4724605"/>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Inexistent</a:t>
            </a:r>
          </a:p>
        </p:txBody>
      </p:sp>
      <p:sp>
        <p:nvSpPr>
          <p:cNvPr id="39" name="Rectangle 38">
            <a:extLst>
              <a:ext uri="{FF2B5EF4-FFF2-40B4-BE49-F238E27FC236}">
                <a16:creationId xmlns:a16="http://schemas.microsoft.com/office/drawing/2014/main" id="{F45A526A-5D9F-70E8-59B0-A53D1B058854}"/>
              </a:ext>
            </a:extLst>
          </p:cNvPr>
          <p:cNvSpPr/>
          <p:nvPr/>
        </p:nvSpPr>
        <p:spPr>
          <a:xfrm>
            <a:off x="1765328" y="5826589"/>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Estàndard</a:t>
            </a:r>
          </a:p>
        </p:txBody>
      </p:sp>
      <p:sp>
        <p:nvSpPr>
          <p:cNvPr id="40" name="Rectangle 39">
            <a:extLst>
              <a:ext uri="{FF2B5EF4-FFF2-40B4-BE49-F238E27FC236}">
                <a16:creationId xmlns:a16="http://schemas.microsoft.com/office/drawing/2014/main" id="{BF3501DE-B652-F429-7BD2-8C2C9B9A63E8}"/>
              </a:ext>
            </a:extLst>
          </p:cNvPr>
          <p:cNvSpPr/>
          <p:nvPr/>
        </p:nvSpPr>
        <p:spPr>
          <a:xfrm>
            <a:off x="184176" y="884817"/>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dirty="0">
                <a:solidFill>
                  <a:prstClr val="black">
                    <a:lumMod val="85000"/>
                    <a:lumOff val="15000"/>
                  </a:prstClr>
                </a:solidFill>
                <a:latin typeface="Calibri" panose="020F0502020204030204"/>
              </a:rPr>
              <a:t>Determinants de la seguretat / criminalitat a la literatura científica</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6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2" grpId="0" animBg="1"/>
      <p:bldP spid="23" grpId="0" animBg="1"/>
      <p:bldP spid="24" grpId="0" animBg="1"/>
      <p:bldP spid="25"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D01DA7C-770F-610D-4FCD-DBA8F750DE53}"/>
              </a:ext>
            </a:extLst>
          </p:cNvPr>
          <p:cNvSpPr/>
          <p:nvPr/>
        </p:nvSpPr>
        <p:spPr>
          <a:xfrm>
            <a:off x="3014933" y="5690492"/>
            <a:ext cx="6150634" cy="1057652"/>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ca-ES" sz="2000" b="1" dirty="0">
                <a:solidFill>
                  <a:schemeClr val="bg1"/>
                </a:solidFill>
              </a:rPr>
              <a:t>Sector A   Sector B   Sector C   Sector D   Sector E</a:t>
            </a:r>
          </a:p>
          <a:p>
            <a:pPr algn="ctr"/>
            <a:endParaRPr lang="ca-ES" sz="800" b="1" dirty="0">
              <a:solidFill>
                <a:schemeClr val="bg1"/>
              </a:solidFill>
            </a:endParaRPr>
          </a:p>
          <a:p>
            <a:pPr algn="ctr"/>
            <a:r>
              <a:rPr lang="ca-ES" sz="2000" b="1" dirty="0">
                <a:solidFill>
                  <a:schemeClr val="bg1"/>
                </a:solidFill>
              </a:rPr>
              <a:t>ANDORRA</a:t>
            </a:r>
          </a:p>
        </p:txBody>
      </p:sp>
      <p:sp>
        <p:nvSpPr>
          <p:cNvPr id="30" name="Right Brace 29">
            <a:extLst>
              <a:ext uri="{FF2B5EF4-FFF2-40B4-BE49-F238E27FC236}">
                <a16:creationId xmlns:a16="http://schemas.microsoft.com/office/drawing/2014/main" id="{C8E71BEF-9889-96D1-3D95-71C8B60DD248}"/>
              </a:ext>
            </a:extLst>
          </p:cNvPr>
          <p:cNvSpPr/>
          <p:nvPr/>
        </p:nvSpPr>
        <p:spPr>
          <a:xfrm rot="5400000">
            <a:off x="6011416" y="3853217"/>
            <a:ext cx="163569" cy="4979938"/>
          </a:xfrm>
          <a:prstGeom prst="rightBrac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dirty="0"/>
          </a:p>
        </p:txBody>
      </p:sp>
      <p:sp>
        <p:nvSpPr>
          <p:cNvPr id="2" name="Rectangle 1">
            <a:extLst>
              <a:ext uri="{FF2B5EF4-FFF2-40B4-BE49-F238E27FC236}">
                <a16:creationId xmlns:a16="http://schemas.microsoft.com/office/drawing/2014/main" id="{C5A5201D-EC7E-BE9A-3F08-0D329C159BC0}"/>
              </a:ext>
            </a:extLst>
          </p:cNvPr>
          <p:cNvSpPr/>
          <p:nvPr/>
        </p:nvSpPr>
        <p:spPr>
          <a:xfrm>
            <a:off x="94892" y="840908"/>
            <a:ext cx="11911138" cy="476609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4000" b="1" dirty="0">
                <a:solidFill>
                  <a:srgbClr val="FFC000"/>
                </a:solidFill>
              </a:rPr>
              <a:t>ACORD D’ASSOCIACIÓ</a:t>
            </a:r>
          </a:p>
        </p:txBody>
      </p:sp>
      <p:sp>
        <p:nvSpPr>
          <p:cNvPr id="5" name="Rectangle 4">
            <a:extLst>
              <a:ext uri="{FF2B5EF4-FFF2-40B4-BE49-F238E27FC236}">
                <a16:creationId xmlns:a16="http://schemas.microsoft.com/office/drawing/2014/main" id="{4B3C864B-6CA0-D653-9484-1EBD274D5B97}"/>
              </a:ext>
            </a:extLst>
          </p:cNvPr>
          <p:cNvSpPr/>
          <p:nvPr/>
        </p:nvSpPr>
        <p:spPr>
          <a:xfrm>
            <a:off x="4607170"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Costos</a:t>
            </a:r>
          </a:p>
        </p:txBody>
      </p:sp>
      <p:sp>
        <p:nvSpPr>
          <p:cNvPr id="6" name="Rectangle 5">
            <a:extLst>
              <a:ext uri="{FF2B5EF4-FFF2-40B4-BE49-F238E27FC236}">
                <a16:creationId xmlns:a16="http://schemas.microsoft.com/office/drawing/2014/main" id="{C2C0371C-D043-3064-43F8-9A13A635477C}"/>
              </a:ext>
            </a:extLst>
          </p:cNvPr>
          <p:cNvSpPr/>
          <p:nvPr/>
        </p:nvSpPr>
        <p:spPr>
          <a:xfrm>
            <a:off x="4448909" y="4097216"/>
            <a:ext cx="1573819"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ca-ES" dirty="0"/>
              <a:t>Inconvenients</a:t>
            </a:r>
          </a:p>
        </p:txBody>
      </p:sp>
      <p:sp>
        <p:nvSpPr>
          <p:cNvPr id="7" name="Rectangle 6">
            <a:extLst>
              <a:ext uri="{FF2B5EF4-FFF2-40B4-BE49-F238E27FC236}">
                <a16:creationId xmlns:a16="http://schemas.microsoft.com/office/drawing/2014/main" id="{05406C30-EAB9-79E6-56B4-01CBEBD6BB7C}"/>
              </a:ext>
            </a:extLst>
          </p:cNvPr>
          <p:cNvSpPr/>
          <p:nvPr/>
        </p:nvSpPr>
        <p:spPr>
          <a:xfrm>
            <a:off x="6180989" y="36400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Beneficis</a:t>
            </a:r>
          </a:p>
        </p:txBody>
      </p:sp>
      <p:sp>
        <p:nvSpPr>
          <p:cNvPr id="8" name="Rectangle 7">
            <a:extLst>
              <a:ext uri="{FF2B5EF4-FFF2-40B4-BE49-F238E27FC236}">
                <a16:creationId xmlns:a16="http://schemas.microsoft.com/office/drawing/2014/main" id="{8CCAC77D-FCEC-7C56-6AAB-125055DCD1B9}"/>
              </a:ext>
            </a:extLst>
          </p:cNvPr>
          <p:cNvSpPr/>
          <p:nvPr/>
        </p:nvSpPr>
        <p:spPr>
          <a:xfrm>
            <a:off x="6180989" y="4097216"/>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t>Avantatges</a:t>
            </a:r>
          </a:p>
        </p:txBody>
      </p:sp>
      <p:sp>
        <p:nvSpPr>
          <p:cNvPr id="9" name="Rectangle 8">
            <a:extLst>
              <a:ext uri="{FF2B5EF4-FFF2-40B4-BE49-F238E27FC236}">
                <a16:creationId xmlns:a16="http://schemas.microsoft.com/office/drawing/2014/main" id="{AF4E9431-D655-B17B-32B8-3FA5BD884258}"/>
              </a:ext>
            </a:extLst>
          </p:cNvPr>
          <p:cNvSpPr/>
          <p:nvPr/>
        </p:nvSpPr>
        <p:spPr>
          <a:xfrm>
            <a:off x="5385180" y="4610731"/>
            <a:ext cx="1415558" cy="457200"/>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t>DA  FO</a:t>
            </a:r>
          </a:p>
        </p:txBody>
      </p:sp>
      <p:cxnSp>
        <p:nvCxnSpPr>
          <p:cNvPr id="3" name="Straight Arrow Connector 2">
            <a:extLst>
              <a:ext uri="{FF2B5EF4-FFF2-40B4-BE49-F238E27FC236}">
                <a16:creationId xmlns:a16="http://schemas.microsoft.com/office/drawing/2014/main" id="{2E008962-56AA-20E9-D1A2-A39FA4704BD3}"/>
              </a:ext>
            </a:extLst>
          </p:cNvPr>
          <p:cNvCxnSpPr/>
          <p:nvPr/>
        </p:nvCxnSpPr>
        <p:spPr>
          <a:xfrm>
            <a:off x="6090250" y="3726349"/>
            <a:ext cx="0" cy="2225964"/>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D97C019A-73F8-2A33-22F4-A6FAB0A76968}"/>
              </a:ext>
            </a:extLst>
          </p:cNvPr>
          <p:cNvSpPr/>
          <p:nvPr/>
        </p:nvSpPr>
        <p:spPr>
          <a:xfrm>
            <a:off x="2488038" y="2597373"/>
            <a:ext cx="1247884" cy="1336430"/>
          </a:xfrm>
          <a:prstGeom prst="ellipse">
            <a:avLst/>
          </a:prstGeom>
          <a:solidFill>
            <a:schemeClr val="accent5">
              <a:lumMod val="50000"/>
            </a:schemeClr>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Straight Arrow Connector 10">
            <a:extLst>
              <a:ext uri="{FF2B5EF4-FFF2-40B4-BE49-F238E27FC236}">
                <a16:creationId xmlns:a16="http://schemas.microsoft.com/office/drawing/2014/main" id="{C995C669-FCC1-6B0C-0BC7-E06754F301DE}"/>
              </a:ext>
            </a:extLst>
          </p:cNvPr>
          <p:cNvCxnSpPr>
            <a:cxnSpLocks/>
          </p:cNvCxnSpPr>
          <p:nvPr/>
        </p:nvCxnSpPr>
        <p:spPr>
          <a:xfrm>
            <a:off x="342900" y="3265588"/>
            <a:ext cx="3006969" cy="0"/>
          </a:xfrm>
          <a:prstGeom prst="straightConnector1">
            <a:avLst/>
          </a:prstGeom>
          <a:ln w="635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F9FF191-031C-63C8-F400-940DCCE75AE0}"/>
              </a:ext>
            </a:extLst>
          </p:cNvPr>
          <p:cNvSpPr/>
          <p:nvPr/>
        </p:nvSpPr>
        <p:spPr>
          <a:xfrm>
            <a:off x="3461350" y="2842154"/>
            <a:ext cx="5257797" cy="79786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Rectangle 17">
            <a:extLst>
              <a:ext uri="{FF2B5EF4-FFF2-40B4-BE49-F238E27FC236}">
                <a16:creationId xmlns:a16="http://schemas.microsoft.com/office/drawing/2014/main" id="{48AC701C-D544-D397-3F13-9F268C5E92BA}"/>
              </a:ext>
            </a:extLst>
          </p:cNvPr>
          <p:cNvSpPr/>
          <p:nvPr/>
        </p:nvSpPr>
        <p:spPr>
          <a:xfrm>
            <a:off x="106392" y="5690269"/>
            <a:ext cx="1877739" cy="174423"/>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A</a:t>
            </a:r>
          </a:p>
        </p:txBody>
      </p:sp>
      <p:sp>
        <p:nvSpPr>
          <p:cNvPr id="19" name="Rectangle 18">
            <a:extLst>
              <a:ext uri="{FF2B5EF4-FFF2-40B4-BE49-F238E27FC236}">
                <a16:creationId xmlns:a16="http://schemas.microsoft.com/office/drawing/2014/main" id="{0451DD0A-FCFF-D2FA-5206-A418596D4C21}"/>
              </a:ext>
            </a:extLst>
          </p:cNvPr>
          <p:cNvSpPr/>
          <p:nvPr/>
        </p:nvSpPr>
        <p:spPr>
          <a:xfrm>
            <a:off x="106392" y="5920463"/>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B</a:t>
            </a:r>
          </a:p>
        </p:txBody>
      </p:sp>
      <p:sp>
        <p:nvSpPr>
          <p:cNvPr id="20" name="Rectangle 19">
            <a:extLst>
              <a:ext uri="{FF2B5EF4-FFF2-40B4-BE49-F238E27FC236}">
                <a16:creationId xmlns:a16="http://schemas.microsoft.com/office/drawing/2014/main" id="{8295672E-8ECE-3E3A-F7D5-7AB060D19078}"/>
              </a:ext>
            </a:extLst>
          </p:cNvPr>
          <p:cNvSpPr/>
          <p:nvPr/>
        </p:nvSpPr>
        <p:spPr>
          <a:xfrm>
            <a:off x="106391" y="6146155"/>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sp>
        <p:nvSpPr>
          <p:cNvPr id="21" name="Rectangle 20">
            <a:extLst>
              <a:ext uri="{FF2B5EF4-FFF2-40B4-BE49-F238E27FC236}">
                <a16:creationId xmlns:a16="http://schemas.microsoft.com/office/drawing/2014/main" id="{9D853FAE-3BA2-1143-190A-AF0018C8948F}"/>
              </a:ext>
            </a:extLst>
          </p:cNvPr>
          <p:cNvSpPr/>
          <p:nvPr/>
        </p:nvSpPr>
        <p:spPr>
          <a:xfrm>
            <a:off x="106391" y="6349811"/>
            <a:ext cx="1877739" cy="17122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1600" b="1" dirty="0">
                <a:solidFill>
                  <a:srgbClr val="FFC000"/>
                </a:solidFill>
              </a:rPr>
              <a:t>C’</a:t>
            </a:r>
          </a:p>
        </p:txBody>
      </p:sp>
      <p:pic>
        <p:nvPicPr>
          <p:cNvPr id="15" name="Graphic 14" descr="Users outline">
            <a:extLst>
              <a:ext uri="{FF2B5EF4-FFF2-40B4-BE49-F238E27FC236}">
                <a16:creationId xmlns:a16="http://schemas.microsoft.com/office/drawing/2014/main" id="{6DB828DD-6DB9-7926-58DF-CE76C65292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70785" y="3000817"/>
            <a:ext cx="914400" cy="914400"/>
          </a:xfrm>
          <a:prstGeom prst="rect">
            <a:avLst/>
          </a:prstGeom>
        </p:spPr>
      </p:pic>
      <p:pic>
        <p:nvPicPr>
          <p:cNvPr id="25" name="Graphic 24" descr="Lecturer outline">
            <a:extLst>
              <a:ext uri="{FF2B5EF4-FFF2-40B4-BE49-F238E27FC236}">
                <a16:creationId xmlns:a16="http://schemas.microsoft.com/office/drawing/2014/main" id="{3F717C7E-5317-7988-E9C2-2B599F09F2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0606" y="3942048"/>
            <a:ext cx="914400" cy="914400"/>
          </a:xfrm>
          <a:prstGeom prst="rect">
            <a:avLst/>
          </a:prstGeom>
        </p:spPr>
      </p:pic>
      <p:pic>
        <p:nvPicPr>
          <p:cNvPr id="17" name="Graphic 16" descr="Person eating outline">
            <a:extLst>
              <a:ext uri="{FF2B5EF4-FFF2-40B4-BE49-F238E27FC236}">
                <a16:creationId xmlns:a16="http://schemas.microsoft.com/office/drawing/2014/main" id="{E3416553-8708-0891-6B40-D7C52CB7D2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731168" y="4782172"/>
            <a:ext cx="896817" cy="914400"/>
          </a:xfrm>
          <a:prstGeom prst="rect">
            <a:avLst/>
          </a:prstGeom>
        </p:spPr>
      </p:pic>
      <p:pic>
        <p:nvPicPr>
          <p:cNvPr id="27" name="Graphic 26" descr="School boy outline">
            <a:extLst>
              <a:ext uri="{FF2B5EF4-FFF2-40B4-BE49-F238E27FC236}">
                <a16:creationId xmlns:a16="http://schemas.microsoft.com/office/drawing/2014/main" id="{86A1FEE2-9E21-A338-2FC6-ACC7A175B7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91630" y="3704841"/>
            <a:ext cx="914400" cy="914400"/>
          </a:xfrm>
          <a:prstGeom prst="rect">
            <a:avLst/>
          </a:prstGeom>
        </p:spPr>
      </p:pic>
      <p:pic>
        <p:nvPicPr>
          <p:cNvPr id="23" name="Graphic 22" descr="Pregnant lady outline">
            <a:extLst>
              <a:ext uri="{FF2B5EF4-FFF2-40B4-BE49-F238E27FC236}">
                <a16:creationId xmlns:a16="http://schemas.microsoft.com/office/drawing/2014/main" id="{67D45B16-B082-01C2-808E-6DBFA4C384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438573" y="4318931"/>
            <a:ext cx="896816" cy="914400"/>
          </a:xfrm>
          <a:prstGeom prst="rect">
            <a:avLst/>
          </a:prstGeom>
        </p:spPr>
      </p:pic>
      <p:pic>
        <p:nvPicPr>
          <p:cNvPr id="29" name="Graphic 28" descr="Man and woman outline">
            <a:extLst>
              <a:ext uri="{FF2B5EF4-FFF2-40B4-BE49-F238E27FC236}">
                <a16:creationId xmlns:a16="http://schemas.microsoft.com/office/drawing/2014/main" id="{DE120961-948D-56FA-0E46-DA9F59438D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38955" y="4732879"/>
            <a:ext cx="914400" cy="914400"/>
          </a:xfrm>
          <a:prstGeom prst="rect">
            <a:avLst/>
          </a:prstGeom>
        </p:spPr>
      </p:pic>
      <p:cxnSp>
        <p:nvCxnSpPr>
          <p:cNvPr id="33" name="Straight Arrow Connector 32">
            <a:extLst>
              <a:ext uri="{FF2B5EF4-FFF2-40B4-BE49-F238E27FC236}">
                <a16:creationId xmlns:a16="http://schemas.microsoft.com/office/drawing/2014/main" id="{A4B814EA-1423-47D0-929F-3B138262586D}"/>
              </a:ext>
            </a:extLst>
          </p:cNvPr>
          <p:cNvCxnSpPr>
            <a:cxnSpLocks/>
          </p:cNvCxnSpPr>
          <p:nvPr/>
        </p:nvCxnSpPr>
        <p:spPr>
          <a:xfrm flipH="1">
            <a:off x="6180989" y="4097216"/>
            <a:ext cx="3708340" cy="1063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71C7C9-1FC5-D5A8-4952-ACB3D60A6735}"/>
              </a:ext>
            </a:extLst>
          </p:cNvPr>
          <p:cNvCxnSpPr>
            <a:cxnSpLocks/>
          </p:cNvCxnSpPr>
          <p:nvPr/>
        </p:nvCxnSpPr>
        <p:spPr>
          <a:xfrm flipH="1">
            <a:off x="6175160" y="4460012"/>
            <a:ext cx="4610985" cy="8209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211D75-1E01-20F3-1612-903D01FC047D}"/>
              </a:ext>
            </a:extLst>
          </p:cNvPr>
          <p:cNvCxnSpPr>
            <a:cxnSpLocks/>
          </p:cNvCxnSpPr>
          <p:nvPr/>
        </p:nvCxnSpPr>
        <p:spPr>
          <a:xfrm flipH="1">
            <a:off x="6260123" y="4105484"/>
            <a:ext cx="5084467" cy="1091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A33D214-5E78-24A4-C9C7-20EBA521FD46}"/>
              </a:ext>
            </a:extLst>
          </p:cNvPr>
          <p:cNvCxnSpPr>
            <a:cxnSpLocks/>
          </p:cNvCxnSpPr>
          <p:nvPr/>
        </p:nvCxnSpPr>
        <p:spPr>
          <a:xfrm flipH="1">
            <a:off x="6169385" y="4920144"/>
            <a:ext cx="5227730" cy="417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B811AB-ED47-8E5A-20BA-1CE703902884}"/>
              </a:ext>
            </a:extLst>
          </p:cNvPr>
          <p:cNvCxnSpPr>
            <a:cxnSpLocks/>
          </p:cNvCxnSpPr>
          <p:nvPr/>
        </p:nvCxnSpPr>
        <p:spPr>
          <a:xfrm flipH="1">
            <a:off x="6169385" y="4931245"/>
            <a:ext cx="5601191" cy="5024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D48D5C2-2560-18A8-6AD4-0993509B1722}"/>
              </a:ext>
            </a:extLst>
          </p:cNvPr>
          <p:cNvCxnSpPr>
            <a:cxnSpLocks/>
          </p:cNvCxnSpPr>
          <p:nvPr/>
        </p:nvCxnSpPr>
        <p:spPr>
          <a:xfrm flipH="1">
            <a:off x="6180989" y="4941401"/>
            <a:ext cx="4097219" cy="5667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Board Of Directors outline">
            <a:extLst>
              <a:ext uri="{FF2B5EF4-FFF2-40B4-BE49-F238E27FC236}">
                <a16:creationId xmlns:a16="http://schemas.microsoft.com/office/drawing/2014/main" id="{259DBF1F-7A0F-BFC6-1C9F-A0A5DC471F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81966" y="6136468"/>
            <a:ext cx="769130" cy="769130"/>
          </a:xfrm>
          <a:prstGeom prst="rect">
            <a:avLst/>
          </a:prstGeom>
        </p:spPr>
      </p:pic>
      <p:cxnSp>
        <p:nvCxnSpPr>
          <p:cNvPr id="16" name="Straight Arrow Connector 15">
            <a:extLst>
              <a:ext uri="{FF2B5EF4-FFF2-40B4-BE49-F238E27FC236}">
                <a16:creationId xmlns:a16="http://schemas.microsoft.com/office/drawing/2014/main" id="{C12D089C-319D-FB35-2BEA-5B208A67B6D9}"/>
              </a:ext>
            </a:extLst>
          </p:cNvPr>
          <p:cNvCxnSpPr>
            <a:cxnSpLocks/>
          </p:cNvCxnSpPr>
          <p:nvPr/>
        </p:nvCxnSpPr>
        <p:spPr>
          <a:xfrm flipH="1">
            <a:off x="6119263" y="3308524"/>
            <a:ext cx="4144867" cy="17799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A09519-CEE7-FBCE-B3E1-6E5B0249F796}"/>
              </a:ext>
            </a:extLst>
          </p:cNvPr>
          <p:cNvCxnSpPr>
            <a:cxnSpLocks/>
          </p:cNvCxnSpPr>
          <p:nvPr/>
        </p:nvCxnSpPr>
        <p:spPr>
          <a:xfrm flipH="1">
            <a:off x="6157773" y="3466436"/>
            <a:ext cx="4358397" cy="1658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3ADFED-2B8C-3C31-CDAD-C3C1D90CDB51}"/>
              </a:ext>
            </a:extLst>
          </p:cNvPr>
          <p:cNvCxnSpPr>
            <a:cxnSpLocks/>
          </p:cNvCxnSpPr>
          <p:nvPr/>
        </p:nvCxnSpPr>
        <p:spPr>
          <a:xfrm flipH="1">
            <a:off x="6157773" y="3300212"/>
            <a:ext cx="4624618" cy="19126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Board Of Directors outline">
            <a:extLst>
              <a:ext uri="{FF2B5EF4-FFF2-40B4-BE49-F238E27FC236}">
                <a16:creationId xmlns:a16="http://schemas.microsoft.com/office/drawing/2014/main" id="{809EAB30-D1E1-C682-2BA7-5126E907DA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25385" y="5575639"/>
            <a:ext cx="713162" cy="713162"/>
          </a:xfrm>
          <a:prstGeom prst="rect">
            <a:avLst/>
          </a:prstGeom>
        </p:spPr>
      </p:pic>
      <p:pic>
        <p:nvPicPr>
          <p:cNvPr id="35" name="Graphic 34" descr="Board Of Directors outline">
            <a:extLst>
              <a:ext uri="{FF2B5EF4-FFF2-40B4-BE49-F238E27FC236}">
                <a16:creationId xmlns:a16="http://schemas.microsoft.com/office/drawing/2014/main" id="{454F57F6-3D84-53FD-A1EA-44BF05B32E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0134" y="6082615"/>
            <a:ext cx="769131" cy="769131"/>
          </a:xfrm>
          <a:prstGeom prst="rect">
            <a:avLst/>
          </a:prstGeom>
        </p:spPr>
      </p:pic>
      <p:cxnSp>
        <p:nvCxnSpPr>
          <p:cNvPr id="38" name="Straight Arrow Connector 37">
            <a:extLst>
              <a:ext uri="{FF2B5EF4-FFF2-40B4-BE49-F238E27FC236}">
                <a16:creationId xmlns:a16="http://schemas.microsoft.com/office/drawing/2014/main" id="{CD0F1E55-D4E8-F0BC-F5C3-E254002B8728}"/>
              </a:ext>
            </a:extLst>
          </p:cNvPr>
          <p:cNvCxnSpPr/>
          <p:nvPr/>
        </p:nvCxnSpPr>
        <p:spPr>
          <a:xfrm flipH="1" flipV="1">
            <a:off x="6180989" y="5647279"/>
            <a:ext cx="3249145" cy="67009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FD8A724-A735-4E49-CB15-37305ADD4B39}"/>
              </a:ext>
            </a:extLst>
          </p:cNvPr>
          <p:cNvCxnSpPr>
            <a:cxnSpLocks/>
          </p:cNvCxnSpPr>
          <p:nvPr/>
        </p:nvCxnSpPr>
        <p:spPr>
          <a:xfrm flipH="1" flipV="1">
            <a:off x="6180989" y="5551067"/>
            <a:ext cx="3799027" cy="41725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BD1085-2248-C6FC-015C-A04B82C2792E}"/>
              </a:ext>
            </a:extLst>
          </p:cNvPr>
          <p:cNvCxnSpPr>
            <a:cxnSpLocks/>
          </p:cNvCxnSpPr>
          <p:nvPr/>
        </p:nvCxnSpPr>
        <p:spPr>
          <a:xfrm flipH="1" flipV="1">
            <a:off x="6180989" y="5582582"/>
            <a:ext cx="4200977" cy="7544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88BE793-BADC-B8F2-6B74-0DB2C1EB7793}"/>
              </a:ext>
            </a:extLst>
          </p:cNvPr>
          <p:cNvCxnSpPr>
            <a:cxnSpLocks/>
          </p:cNvCxnSpPr>
          <p:nvPr/>
        </p:nvCxnSpPr>
        <p:spPr>
          <a:xfrm>
            <a:off x="2242038" y="1178169"/>
            <a:ext cx="0" cy="1178169"/>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6076912-C39B-524C-F9A2-F380E7ECCD31}"/>
              </a:ext>
            </a:extLst>
          </p:cNvPr>
          <p:cNvCxnSpPr>
            <a:cxnSpLocks/>
          </p:cNvCxnSpPr>
          <p:nvPr/>
        </p:nvCxnSpPr>
        <p:spPr>
          <a:xfrm>
            <a:off x="2991487" y="1318846"/>
            <a:ext cx="0" cy="1178169"/>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836197-9610-0F2E-B4AD-A5E3A66BE79F}"/>
              </a:ext>
            </a:extLst>
          </p:cNvPr>
          <p:cNvCxnSpPr>
            <a:cxnSpLocks/>
          </p:cNvCxnSpPr>
          <p:nvPr/>
        </p:nvCxnSpPr>
        <p:spPr>
          <a:xfrm flipH="1" flipV="1">
            <a:off x="9177067" y="6566021"/>
            <a:ext cx="2749725" cy="140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A yellow and blue emoji with two eyes&#10;&#10;Description automatically generated">
            <a:extLst>
              <a:ext uri="{FF2B5EF4-FFF2-40B4-BE49-F238E27FC236}">
                <a16:creationId xmlns:a16="http://schemas.microsoft.com/office/drawing/2014/main" id="{00DAF5D0-AD1C-424E-85F9-A128F3C91DD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52873" y="151545"/>
            <a:ext cx="565890" cy="565890"/>
          </a:xfrm>
          <a:prstGeom prst="rect">
            <a:avLst/>
          </a:prstGeom>
        </p:spPr>
      </p:pic>
      <p:pic>
        <p:nvPicPr>
          <p:cNvPr id="56" name="Picture 55" descr="A yellow thumb up symbol&#10;&#10;Description automatically generated">
            <a:extLst>
              <a:ext uri="{FF2B5EF4-FFF2-40B4-BE49-F238E27FC236}">
                <a16:creationId xmlns:a16="http://schemas.microsoft.com/office/drawing/2014/main" id="{C983FA0C-ACF0-AC3F-1FD7-2049D1A0747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91850" y="126657"/>
            <a:ext cx="630640" cy="630640"/>
          </a:xfrm>
          <a:prstGeom prst="rect">
            <a:avLst/>
          </a:prstGeom>
        </p:spPr>
      </p:pic>
      <p:pic>
        <p:nvPicPr>
          <p:cNvPr id="58" name="Picture 57" descr="A yellow face with black eyes and a white background&#10;&#10;Description automatically generated">
            <a:extLst>
              <a:ext uri="{FF2B5EF4-FFF2-40B4-BE49-F238E27FC236}">
                <a16:creationId xmlns:a16="http://schemas.microsoft.com/office/drawing/2014/main" id="{791A9615-62F1-6A92-82D1-F770AEC7CBB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518763" y="112851"/>
            <a:ext cx="1067055" cy="707504"/>
          </a:xfrm>
          <a:prstGeom prst="rect">
            <a:avLst/>
          </a:prstGeom>
        </p:spPr>
      </p:pic>
      <p:pic>
        <p:nvPicPr>
          <p:cNvPr id="60" name="Picture 59" descr="A black background with a black square&#10;&#10;Description automatically generated with medium confidence">
            <a:extLst>
              <a:ext uri="{FF2B5EF4-FFF2-40B4-BE49-F238E27FC236}">
                <a16:creationId xmlns:a16="http://schemas.microsoft.com/office/drawing/2014/main" id="{893D1613-99B9-6DF5-DE82-5DBB2D9586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82091" y="146621"/>
            <a:ext cx="657075" cy="657075"/>
          </a:xfrm>
          <a:prstGeom prst="rect">
            <a:avLst/>
          </a:prstGeom>
        </p:spPr>
      </p:pic>
    </p:spTree>
    <p:extLst>
      <p:ext uri="{BB962C8B-B14F-4D97-AF65-F5344CB8AC3E}">
        <p14:creationId xmlns:p14="http://schemas.microsoft.com/office/powerpoint/2010/main" val="318801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5164B0-02EB-6D0A-DEFC-4D8F485D4F3E}"/>
              </a:ext>
            </a:extLst>
          </p:cNvPr>
          <p:cNvSpPr/>
          <p:nvPr/>
        </p:nvSpPr>
        <p:spPr>
          <a:xfrm>
            <a:off x="184179" y="1418652"/>
            <a:ext cx="1416021" cy="90836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184179" y="2520637"/>
            <a:ext cx="1416021" cy="90836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1"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184178" y="3622622"/>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184177" y="4724607"/>
            <a:ext cx="1416021" cy="90836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184176" y="5826592"/>
            <a:ext cx="141602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Capacitat dissuasiva</a:t>
            </a:r>
          </a:p>
        </p:txBody>
      </p:sp>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2" name="Rectangle 21">
            <a:extLst>
              <a:ext uri="{FF2B5EF4-FFF2-40B4-BE49-F238E27FC236}">
                <a16:creationId xmlns:a16="http://schemas.microsoft.com/office/drawing/2014/main" id="{199D2B47-C88A-44C5-CDC0-A37D1E7BD241}"/>
              </a:ext>
            </a:extLst>
          </p:cNvPr>
          <p:cNvSpPr/>
          <p:nvPr/>
        </p:nvSpPr>
        <p:spPr>
          <a:xfrm>
            <a:off x="1765329" y="1418652"/>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2,1% el 2022</a:t>
            </a:r>
          </a:p>
          <a:p>
            <a:r>
              <a:rPr lang="ca-ES" dirty="0">
                <a:solidFill>
                  <a:schemeClr val="tx1"/>
                </a:solidFill>
              </a:rPr>
              <a:t>Millor taxa de tota la UE</a:t>
            </a:r>
          </a:p>
        </p:txBody>
      </p:sp>
      <p:sp>
        <p:nvSpPr>
          <p:cNvPr id="23" name="Rectangle 22">
            <a:extLst>
              <a:ext uri="{FF2B5EF4-FFF2-40B4-BE49-F238E27FC236}">
                <a16:creationId xmlns:a16="http://schemas.microsoft.com/office/drawing/2014/main" id="{7365426E-9802-E071-B11C-AB6BEF7BB5B0}"/>
              </a:ext>
            </a:extLst>
          </p:cNvPr>
          <p:cNvSpPr/>
          <p:nvPr/>
        </p:nvSpPr>
        <p:spPr>
          <a:xfrm>
            <a:off x="1765328" y="2520637"/>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Salari medià = 1,4 SMI</a:t>
            </a:r>
          </a:p>
          <a:p>
            <a:r>
              <a:rPr lang="ca-ES" dirty="0">
                <a:solidFill>
                  <a:schemeClr val="tx1"/>
                </a:solidFill>
              </a:rPr>
              <a:t>Salari d9 = Salari d1 x 3</a:t>
            </a:r>
          </a:p>
          <a:p>
            <a:r>
              <a:rPr lang="ca-ES" dirty="0">
                <a:solidFill>
                  <a:schemeClr val="tx1"/>
                </a:solidFill>
              </a:rPr>
              <a:t>Salari d8 = Salari d2 x 2</a:t>
            </a:r>
          </a:p>
        </p:txBody>
      </p:sp>
      <p:sp>
        <p:nvSpPr>
          <p:cNvPr id="24" name="Rectangle 23">
            <a:extLst>
              <a:ext uri="{FF2B5EF4-FFF2-40B4-BE49-F238E27FC236}">
                <a16:creationId xmlns:a16="http://schemas.microsoft.com/office/drawing/2014/main" id="{018E3028-F269-3E24-BF27-7D7005972173}"/>
              </a:ext>
            </a:extLst>
          </p:cNvPr>
          <p:cNvSpPr/>
          <p:nvPr/>
        </p:nvSpPr>
        <p:spPr>
          <a:xfrm>
            <a:off x="1765328" y="3622621"/>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Lleugerament inferior a la mitjana UE</a:t>
            </a:r>
          </a:p>
          <a:p>
            <a:r>
              <a:rPr lang="ca-ES" dirty="0">
                <a:solidFill>
                  <a:schemeClr val="tx1"/>
                </a:solidFill>
              </a:rPr>
              <a:t>No factor de seguretat; no factor de criminalitat</a:t>
            </a:r>
          </a:p>
        </p:txBody>
      </p:sp>
      <p:sp>
        <p:nvSpPr>
          <p:cNvPr id="25" name="Rectangle 24">
            <a:extLst>
              <a:ext uri="{FF2B5EF4-FFF2-40B4-BE49-F238E27FC236}">
                <a16:creationId xmlns:a16="http://schemas.microsoft.com/office/drawing/2014/main" id="{93AC2837-F4F9-E532-7A93-5695571E6761}"/>
              </a:ext>
            </a:extLst>
          </p:cNvPr>
          <p:cNvSpPr/>
          <p:nvPr/>
        </p:nvSpPr>
        <p:spPr>
          <a:xfrm>
            <a:off x="1765328" y="4724605"/>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Inexistent</a:t>
            </a:r>
          </a:p>
        </p:txBody>
      </p:sp>
      <p:sp>
        <p:nvSpPr>
          <p:cNvPr id="39" name="Rectangle 38">
            <a:extLst>
              <a:ext uri="{FF2B5EF4-FFF2-40B4-BE49-F238E27FC236}">
                <a16:creationId xmlns:a16="http://schemas.microsoft.com/office/drawing/2014/main" id="{F45A526A-5D9F-70E8-59B0-A53D1B058854}"/>
              </a:ext>
            </a:extLst>
          </p:cNvPr>
          <p:cNvSpPr/>
          <p:nvPr/>
        </p:nvSpPr>
        <p:spPr>
          <a:xfrm>
            <a:off x="1765328" y="5826589"/>
            <a:ext cx="10121871"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Estàndard</a:t>
            </a:r>
          </a:p>
        </p:txBody>
      </p:sp>
      <p:sp>
        <p:nvSpPr>
          <p:cNvPr id="40" name="Rectangle 39">
            <a:extLst>
              <a:ext uri="{FF2B5EF4-FFF2-40B4-BE49-F238E27FC236}">
                <a16:creationId xmlns:a16="http://schemas.microsoft.com/office/drawing/2014/main" id="{BF3501DE-B652-F429-7BD2-8C2C9B9A63E8}"/>
              </a:ext>
            </a:extLst>
          </p:cNvPr>
          <p:cNvSpPr/>
          <p:nvPr/>
        </p:nvSpPr>
        <p:spPr>
          <a:xfrm>
            <a:off x="184176" y="884817"/>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dirty="0">
                <a:solidFill>
                  <a:prstClr val="black">
                    <a:lumMod val="85000"/>
                    <a:lumOff val="15000"/>
                  </a:prstClr>
                </a:solidFill>
                <a:latin typeface="Calibri" panose="020F0502020204030204"/>
              </a:rPr>
              <a:t>Determinants de la seguretat / criminalitat a la literatura científica</a:t>
            </a:r>
            <a:endPar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264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468C16-202A-1817-65CC-6E1880D736A7}"/>
              </a:ext>
            </a:extLst>
          </p:cNvPr>
          <p:cNvCxnSpPr>
            <a:cxnSpLocks/>
          </p:cNvCxnSpPr>
          <p:nvPr/>
        </p:nvCxnSpPr>
        <p:spPr>
          <a:xfrm>
            <a:off x="11372976" y="4782835"/>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grpSp>
        <p:nvGrpSpPr>
          <p:cNvPr id="3" name="Group 2">
            <a:extLst>
              <a:ext uri="{FF2B5EF4-FFF2-40B4-BE49-F238E27FC236}">
                <a16:creationId xmlns:a16="http://schemas.microsoft.com/office/drawing/2014/main" id="{E32A572E-2307-CFBD-F5BF-DE22AFE3D4CD}"/>
              </a:ext>
            </a:extLst>
          </p:cNvPr>
          <p:cNvGrpSpPr/>
          <p:nvPr/>
        </p:nvGrpSpPr>
        <p:grpSpPr>
          <a:xfrm>
            <a:off x="3359662" y="2652253"/>
            <a:ext cx="308935" cy="1129590"/>
            <a:chOff x="3095900" y="2652253"/>
            <a:chExt cx="308935" cy="1129590"/>
          </a:xfrm>
        </p:grpSpPr>
        <p:cxnSp>
          <p:nvCxnSpPr>
            <p:cNvPr id="20" name="Straight Arrow Connector 19">
              <a:extLst>
                <a:ext uri="{FF2B5EF4-FFF2-40B4-BE49-F238E27FC236}">
                  <a16:creationId xmlns:a16="http://schemas.microsoft.com/office/drawing/2014/main" id="{12145777-FD6A-5A3D-FA8D-7FD61870C608}"/>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A0285AE1-6BC0-1B88-BF57-B1C5E1723043}"/>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4" name="Group 3">
            <a:extLst>
              <a:ext uri="{FF2B5EF4-FFF2-40B4-BE49-F238E27FC236}">
                <a16:creationId xmlns:a16="http://schemas.microsoft.com/office/drawing/2014/main" id="{584CF7C4-986C-0577-13AF-5865C6CABE4E}"/>
              </a:ext>
            </a:extLst>
          </p:cNvPr>
          <p:cNvGrpSpPr/>
          <p:nvPr/>
        </p:nvGrpSpPr>
        <p:grpSpPr>
          <a:xfrm>
            <a:off x="4923408" y="2652253"/>
            <a:ext cx="308935" cy="1129590"/>
            <a:chOff x="3095900" y="2652253"/>
            <a:chExt cx="308935" cy="1129590"/>
          </a:xfrm>
        </p:grpSpPr>
        <p:cxnSp>
          <p:nvCxnSpPr>
            <p:cNvPr id="7" name="Straight Arrow Connector 6">
              <a:extLst>
                <a:ext uri="{FF2B5EF4-FFF2-40B4-BE49-F238E27FC236}">
                  <a16:creationId xmlns:a16="http://schemas.microsoft.com/office/drawing/2014/main" id="{C04D2901-17E0-BE8A-4EAE-9E19C64D2A69}"/>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4AF2CF2-919A-1A41-2E4C-D3D7BE45C39E}"/>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27" name="Group 26">
            <a:extLst>
              <a:ext uri="{FF2B5EF4-FFF2-40B4-BE49-F238E27FC236}">
                <a16:creationId xmlns:a16="http://schemas.microsoft.com/office/drawing/2014/main" id="{49C48DCA-DAA4-FAB1-2750-95F3B23E378B}"/>
              </a:ext>
            </a:extLst>
          </p:cNvPr>
          <p:cNvGrpSpPr/>
          <p:nvPr/>
        </p:nvGrpSpPr>
        <p:grpSpPr>
          <a:xfrm>
            <a:off x="6499027" y="2652253"/>
            <a:ext cx="308935" cy="1129590"/>
            <a:chOff x="3095900" y="2652253"/>
            <a:chExt cx="308935" cy="1129590"/>
          </a:xfrm>
        </p:grpSpPr>
        <p:cxnSp>
          <p:nvCxnSpPr>
            <p:cNvPr id="28" name="Straight Arrow Connector 27">
              <a:extLst>
                <a:ext uri="{FF2B5EF4-FFF2-40B4-BE49-F238E27FC236}">
                  <a16:creationId xmlns:a16="http://schemas.microsoft.com/office/drawing/2014/main" id="{47AB00AD-3869-7C8C-61D2-FA8FB5D0820A}"/>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F661D98-C7CA-DF98-7FAC-91F6318A75D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30" name="Group 29">
            <a:extLst>
              <a:ext uri="{FF2B5EF4-FFF2-40B4-BE49-F238E27FC236}">
                <a16:creationId xmlns:a16="http://schemas.microsoft.com/office/drawing/2014/main" id="{E2ED8B2A-CCDE-7202-954A-DB5F8D75EFEE}"/>
              </a:ext>
            </a:extLst>
          </p:cNvPr>
          <p:cNvGrpSpPr/>
          <p:nvPr/>
        </p:nvGrpSpPr>
        <p:grpSpPr>
          <a:xfrm>
            <a:off x="8091013" y="2647990"/>
            <a:ext cx="308935" cy="1129590"/>
            <a:chOff x="3095900" y="2652253"/>
            <a:chExt cx="308935" cy="1129590"/>
          </a:xfrm>
        </p:grpSpPr>
        <p:cxnSp>
          <p:nvCxnSpPr>
            <p:cNvPr id="31" name="Straight Arrow Connector 30">
              <a:extLst>
                <a:ext uri="{FF2B5EF4-FFF2-40B4-BE49-F238E27FC236}">
                  <a16:creationId xmlns:a16="http://schemas.microsoft.com/office/drawing/2014/main" id="{45B1C5A8-ED28-670D-354D-AF0F1D05E8A3}"/>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AE3B302A-103A-D02E-340B-C269459E2CE8}"/>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33" name="Group 32">
            <a:extLst>
              <a:ext uri="{FF2B5EF4-FFF2-40B4-BE49-F238E27FC236}">
                <a16:creationId xmlns:a16="http://schemas.microsoft.com/office/drawing/2014/main" id="{D0CA71DF-0D5F-C230-5BEF-33F2A25406FB}"/>
              </a:ext>
            </a:extLst>
          </p:cNvPr>
          <p:cNvGrpSpPr/>
          <p:nvPr/>
        </p:nvGrpSpPr>
        <p:grpSpPr>
          <a:xfrm>
            <a:off x="9648195" y="2647990"/>
            <a:ext cx="308935" cy="1129590"/>
            <a:chOff x="3095900" y="2652253"/>
            <a:chExt cx="308935" cy="1129590"/>
          </a:xfrm>
        </p:grpSpPr>
        <p:cxnSp>
          <p:nvCxnSpPr>
            <p:cNvPr id="34" name="Straight Arrow Connector 33">
              <a:extLst>
                <a:ext uri="{FF2B5EF4-FFF2-40B4-BE49-F238E27FC236}">
                  <a16:creationId xmlns:a16="http://schemas.microsoft.com/office/drawing/2014/main" id="{59B343F7-EAF4-E381-3BFD-8CBD7123663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565B2051-1896-3906-31EF-1CC247DA7216}"/>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grpSp>
        <p:nvGrpSpPr>
          <p:cNvPr id="36" name="Group 35">
            <a:extLst>
              <a:ext uri="{FF2B5EF4-FFF2-40B4-BE49-F238E27FC236}">
                <a16:creationId xmlns:a16="http://schemas.microsoft.com/office/drawing/2014/main" id="{7ED40D09-4703-EF18-81B1-F3B487250A14}"/>
              </a:ext>
            </a:extLst>
          </p:cNvPr>
          <p:cNvGrpSpPr/>
          <p:nvPr/>
        </p:nvGrpSpPr>
        <p:grpSpPr>
          <a:xfrm>
            <a:off x="11218508" y="2657021"/>
            <a:ext cx="308935" cy="1129590"/>
            <a:chOff x="3095900" y="2652253"/>
            <a:chExt cx="308935" cy="1129590"/>
          </a:xfrm>
        </p:grpSpPr>
        <p:cxnSp>
          <p:nvCxnSpPr>
            <p:cNvPr id="37" name="Straight Arrow Connector 36">
              <a:extLst>
                <a:ext uri="{FF2B5EF4-FFF2-40B4-BE49-F238E27FC236}">
                  <a16:creationId xmlns:a16="http://schemas.microsoft.com/office/drawing/2014/main" id="{50EF0348-9A24-FD70-395C-780918B4F61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E16B35F-F908-338C-BBC0-5E95798C68B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28441453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468C16-202A-1817-65CC-6E1880D736A7}"/>
              </a:ext>
            </a:extLst>
          </p:cNvPr>
          <p:cNvCxnSpPr>
            <a:cxnSpLocks/>
          </p:cNvCxnSpPr>
          <p:nvPr/>
        </p:nvCxnSpPr>
        <p:spPr>
          <a:xfrm>
            <a:off x="11372976" y="4782835"/>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grpSp>
        <p:nvGrpSpPr>
          <p:cNvPr id="36" name="Group 35">
            <a:extLst>
              <a:ext uri="{FF2B5EF4-FFF2-40B4-BE49-F238E27FC236}">
                <a16:creationId xmlns:a16="http://schemas.microsoft.com/office/drawing/2014/main" id="{7ED40D09-4703-EF18-81B1-F3B487250A14}"/>
              </a:ext>
            </a:extLst>
          </p:cNvPr>
          <p:cNvGrpSpPr/>
          <p:nvPr/>
        </p:nvGrpSpPr>
        <p:grpSpPr>
          <a:xfrm>
            <a:off x="11218508" y="2657021"/>
            <a:ext cx="308935" cy="1129590"/>
            <a:chOff x="3095900" y="2652253"/>
            <a:chExt cx="308935" cy="1129590"/>
          </a:xfrm>
        </p:grpSpPr>
        <p:cxnSp>
          <p:nvCxnSpPr>
            <p:cNvPr id="37" name="Straight Arrow Connector 36">
              <a:extLst>
                <a:ext uri="{FF2B5EF4-FFF2-40B4-BE49-F238E27FC236}">
                  <a16:creationId xmlns:a16="http://schemas.microsoft.com/office/drawing/2014/main" id="{50EF0348-9A24-FD70-395C-780918B4F61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E16B35F-F908-338C-BBC0-5E95798C68B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sp>
        <p:nvSpPr>
          <p:cNvPr id="2" name="Rectangle 1">
            <a:extLst>
              <a:ext uri="{FF2B5EF4-FFF2-40B4-BE49-F238E27FC236}">
                <a16:creationId xmlns:a16="http://schemas.microsoft.com/office/drawing/2014/main" id="{7E665F54-4DC6-4D45-00C7-D306AF591BBD}"/>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2671883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A5C0B-2655-1725-043D-7363B16E54F8}"/>
              </a:ext>
            </a:extLst>
          </p:cNvPr>
          <p:cNvSpPr/>
          <p:nvPr/>
        </p:nvSpPr>
        <p:spPr>
          <a:xfrm>
            <a:off x="2822604" y="5670755"/>
            <a:ext cx="9237403" cy="84065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dirty="0"/>
              <a:t>Seguretat ciutadana d’Andorra</a:t>
            </a:r>
          </a:p>
        </p:txBody>
      </p:sp>
      <p:cxnSp>
        <p:nvCxnSpPr>
          <p:cNvPr id="6" name="Straight Arrow Connector 5">
            <a:extLst>
              <a:ext uri="{FF2B5EF4-FFF2-40B4-BE49-F238E27FC236}">
                <a16:creationId xmlns:a16="http://schemas.microsoft.com/office/drawing/2014/main" id="{AB2D0A1B-0C4D-FB18-9228-2D0B3DBF45A6}"/>
              </a:ext>
            </a:extLst>
          </p:cNvPr>
          <p:cNvCxnSpPr>
            <a:cxnSpLocks/>
          </p:cNvCxnSpPr>
          <p:nvPr/>
        </p:nvCxnSpPr>
        <p:spPr>
          <a:xfrm>
            <a:off x="350756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9F6276-E755-ED65-409B-CE60878F9F62}"/>
              </a:ext>
            </a:extLst>
          </p:cNvPr>
          <p:cNvCxnSpPr>
            <a:cxnSpLocks/>
          </p:cNvCxnSpPr>
          <p:nvPr/>
        </p:nvCxnSpPr>
        <p:spPr>
          <a:xfrm>
            <a:off x="9804733"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D6C096-85FD-A687-B3B4-06F11C3FF817}"/>
              </a:ext>
            </a:extLst>
          </p:cNvPr>
          <p:cNvCxnSpPr>
            <a:cxnSpLocks/>
          </p:cNvCxnSpPr>
          <p:nvPr/>
        </p:nvCxnSpPr>
        <p:spPr>
          <a:xfrm>
            <a:off x="6653495" y="4797583"/>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FB2766-A0FA-BF91-89C9-8595EFF56902}"/>
              </a:ext>
            </a:extLst>
          </p:cNvPr>
          <p:cNvCxnSpPr>
            <a:cxnSpLocks/>
          </p:cNvCxnSpPr>
          <p:nvPr/>
        </p:nvCxnSpPr>
        <p:spPr>
          <a:xfrm>
            <a:off x="5077876" y="4800601"/>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468C16-202A-1817-65CC-6E1880D736A7}"/>
              </a:ext>
            </a:extLst>
          </p:cNvPr>
          <p:cNvCxnSpPr>
            <a:cxnSpLocks/>
          </p:cNvCxnSpPr>
          <p:nvPr/>
        </p:nvCxnSpPr>
        <p:spPr>
          <a:xfrm>
            <a:off x="11372976" y="4782835"/>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5BA4CA2-15BC-5373-CBFF-582F2A75C6BF}"/>
              </a:ext>
            </a:extLst>
          </p:cNvPr>
          <p:cNvCxnSpPr>
            <a:cxnSpLocks/>
          </p:cNvCxnSpPr>
          <p:nvPr/>
        </p:nvCxnSpPr>
        <p:spPr>
          <a:xfrm>
            <a:off x="8245481" y="4801939"/>
            <a:ext cx="0" cy="1129590"/>
          </a:xfrm>
          <a:prstGeom prst="straightConnector1">
            <a:avLst/>
          </a:prstGeom>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EF5164B0-02EB-6D0A-DEFC-4D8F485D4F3E}"/>
              </a:ext>
            </a:extLst>
          </p:cNvPr>
          <p:cNvSpPr/>
          <p:nvPr/>
        </p:nvSpPr>
        <p:spPr>
          <a:xfrm>
            <a:off x="2822604" y="3857052"/>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Atur</a:t>
            </a:r>
          </a:p>
        </p:txBody>
      </p:sp>
      <p:sp>
        <p:nvSpPr>
          <p:cNvPr id="14" name="Rectangle 13">
            <a:extLst>
              <a:ext uri="{FF2B5EF4-FFF2-40B4-BE49-F238E27FC236}">
                <a16:creationId xmlns:a16="http://schemas.microsoft.com/office/drawing/2014/main" id="{A439A204-80B5-710D-A21D-CAC219B022F5}"/>
              </a:ext>
            </a:extLst>
          </p:cNvPr>
          <p:cNvSpPr/>
          <p:nvPr/>
        </p:nvSpPr>
        <p:spPr>
          <a:xfrm>
            <a:off x="4398223" y="3857051"/>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ca-ES" b="0" i="0" u="none" strike="noStrike" kern="1200" cap="none" spc="0" normalizeH="0" baseline="0" noProof="0" dirty="0">
                <a:ln>
                  <a:noFill/>
                </a:ln>
                <a:solidFill>
                  <a:prstClr val="black"/>
                </a:solidFill>
                <a:effectLst/>
                <a:uLnTx/>
                <a:uFillTx/>
                <a:latin typeface="Aptos" panose="02110004020202020204"/>
                <a:ea typeface="+mn-ea"/>
                <a:cs typeface="+mn-cs"/>
              </a:rPr>
              <a:t>Desigualtat ingressos</a:t>
            </a:r>
            <a:endParaRPr lang="ca-ES" b="1" dirty="0">
              <a:solidFill>
                <a:schemeClr val="tx1"/>
              </a:solidFill>
            </a:endParaRPr>
          </a:p>
        </p:txBody>
      </p:sp>
      <p:sp>
        <p:nvSpPr>
          <p:cNvPr id="15" name="Rectangle 14">
            <a:extLst>
              <a:ext uri="{FF2B5EF4-FFF2-40B4-BE49-F238E27FC236}">
                <a16:creationId xmlns:a16="http://schemas.microsoft.com/office/drawing/2014/main" id="{F595BB39-4494-B0D1-43A0-54318F47E0FB}"/>
              </a:ext>
            </a:extLst>
          </p:cNvPr>
          <p:cNvSpPr/>
          <p:nvPr/>
        </p:nvSpPr>
        <p:spPr>
          <a:xfrm>
            <a:off x="5973842" y="3857050"/>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Nivell educatiu</a:t>
            </a:r>
          </a:p>
        </p:txBody>
      </p:sp>
      <p:sp>
        <p:nvSpPr>
          <p:cNvPr id="16" name="Rectangle 15">
            <a:extLst>
              <a:ext uri="{FF2B5EF4-FFF2-40B4-BE49-F238E27FC236}">
                <a16:creationId xmlns:a16="http://schemas.microsoft.com/office/drawing/2014/main" id="{89298DCE-4F0D-0169-2084-3E8344734F1D}"/>
              </a:ext>
            </a:extLst>
          </p:cNvPr>
          <p:cNvSpPr/>
          <p:nvPr/>
        </p:nvSpPr>
        <p:spPr>
          <a:xfrm>
            <a:off x="7549461" y="3857049"/>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Degradació urbana</a:t>
            </a:r>
          </a:p>
        </p:txBody>
      </p:sp>
      <p:sp>
        <p:nvSpPr>
          <p:cNvPr id="17" name="Rectangle 16">
            <a:extLst>
              <a:ext uri="{FF2B5EF4-FFF2-40B4-BE49-F238E27FC236}">
                <a16:creationId xmlns:a16="http://schemas.microsoft.com/office/drawing/2014/main" id="{E1D92BC7-2F50-F1A6-CAF7-3D93F76A6EB5}"/>
              </a:ext>
            </a:extLst>
          </p:cNvPr>
          <p:cNvSpPr/>
          <p:nvPr/>
        </p:nvSpPr>
        <p:spPr>
          <a:xfrm>
            <a:off x="9125080" y="3857048"/>
            <a:ext cx="1359307" cy="90836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dirty="0">
                <a:solidFill>
                  <a:schemeClr val="tx1"/>
                </a:solidFill>
              </a:rPr>
              <a:t>Capacitat dissuasiva</a:t>
            </a:r>
          </a:p>
        </p:txBody>
      </p:sp>
      <p:sp>
        <p:nvSpPr>
          <p:cNvPr id="18" name="Rectangle 17">
            <a:extLst>
              <a:ext uri="{FF2B5EF4-FFF2-40B4-BE49-F238E27FC236}">
                <a16:creationId xmlns:a16="http://schemas.microsoft.com/office/drawing/2014/main" id="{DDFE4D0F-8610-44FD-DEEC-35C1BEBB6BD4}"/>
              </a:ext>
            </a:extLst>
          </p:cNvPr>
          <p:cNvSpPr/>
          <p:nvPr/>
        </p:nvSpPr>
        <p:spPr>
          <a:xfrm>
            <a:off x="10700699" y="3857048"/>
            <a:ext cx="1359307" cy="908363"/>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200" b="1" dirty="0">
                <a:solidFill>
                  <a:schemeClr val="tx1"/>
                </a:solidFill>
              </a:rPr>
              <a:t>IMMIGRACIÓ!</a:t>
            </a:r>
          </a:p>
        </p:txBody>
      </p:sp>
      <p:sp>
        <p:nvSpPr>
          <p:cNvPr id="19" name="Rectangle 18">
            <a:extLst>
              <a:ext uri="{FF2B5EF4-FFF2-40B4-BE49-F238E27FC236}">
                <a16:creationId xmlns:a16="http://schemas.microsoft.com/office/drawing/2014/main" id="{0F59AFB6-7B24-4EA1-1085-651893CC9849}"/>
              </a:ext>
            </a:extLst>
          </p:cNvPr>
          <p:cNvSpPr/>
          <p:nvPr/>
        </p:nvSpPr>
        <p:spPr>
          <a:xfrm>
            <a:off x="2822603" y="1995945"/>
            <a:ext cx="9237403" cy="840658"/>
          </a:xfrm>
          <a:prstGeom prst="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000" dirty="0"/>
              <a:t>Acord d’associació Andorra - UE</a:t>
            </a:r>
          </a:p>
        </p:txBody>
      </p:sp>
      <p:grpSp>
        <p:nvGrpSpPr>
          <p:cNvPr id="36" name="Group 35">
            <a:extLst>
              <a:ext uri="{FF2B5EF4-FFF2-40B4-BE49-F238E27FC236}">
                <a16:creationId xmlns:a16="http://schemas.microsoft.com/office/drawing/2014/main" id="{7ED40D09-4703-EF18-81B1-F3B487250A14}"/>
              </a:ext>
            </a:extLst>
          </p:cNvPr>
          <p:cNvGrpSpPr/>
          <p:nvPr/>
        </p:nvGrpSpPr>
        <p:grpSpPr>
          <a:xfrm>
            <a:off x="11218508" y="2657021"/>
            <a:ext cx="308935" cy="1129590"/>
            <a:chOff x="3095900" y="2652253"/>
            <a:chExt cx="308935" cy="1129590"/>
          </a:xfrm>
        </p:grpSpPr>
        <p:cxnSp>
          <p:nvCxnSpPr>
            <p:cNvPr id="37" name="Straight Arrow Connector 36">
              <a:extLst>
                <a:ext uri="{FF2B5EF4-FFF2-40B4-BE49-F238E27FC236}">
                  <a16:creationId xmlns:a16="http://schemas.microsoft.com/office/drawing/2014/main" id="{50EF0348-9A24-FD70-395C-780918B4F612}"/>
                </a:ext>
              </a:extLst>
            </p:cNvPr>
            <p:cNvCxnSpPr>
              <a:cxnSpLocks/>
            </p:cNvCxnSpPr>
            <p:nvPr/>
          </p:nvCxnSpPr>
          <p:spPr>
            <a:xfrm>
              <a:off x="3243804" y="2652253"/>
              <a:ext cx="0" cy="112959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E16B35F-F908-338C-BBC0-5E95798C68BF}"/>
                </a:ext>
              </a:extLst>
            </p:cNvPr>
            <p:cNvSpPr/>
            <p:nvPr/>
          </p:nvSpPr>
          <p:spPr>
            <a:xfrm>
              <a:off x="3095900" y="2993420"/>
              <a:ext cx="308935" cy="35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2400" b="1" dirty="0">
                  <a:solidFill>
                    <a:schemeClr val="tx1"/>
                  </a:solidFill>
                </a:rPr>
                <a:t>?</a:t>
              </a:r>
            </a:p>
          </p:txBody>
        </p:sp>
      </p:grpSp>
      <p:sp>
        <p:nvSpPr>
          <p:cNvPr id="2" name="Rectangle 1">
            <a:extLst>
              <a:ext uri="{FF2B5EF4-FFF2-40B4-BE49-F238E27FC236}">
                <a16:creationId xmlns:a16="http://schemas.microsoft.com/office/drawing/2014/main" id="{7E665F54-4DC6-4D45-00C7-D306AF591BBD}"/>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Tree>
    <p:extLst>
      <p:ext uri="{BB962C8B-B14F-4D97-AF65-F5344CB8AC3E}">
        <p14:creationId xmlns:p14="http://schemas.microsoft.com/office/powerpoint/2010/main" val="947463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95BB39-4494-B0D1-43A0-54318F47E0FB}"/>
              </a:ext>
            </a:extLst>
          </p:cNvPr>
          <p:cNvSpPr/>
          <p:nvPr/>
        </p:nvSpPr>
        <p:spPr>
          <a:xfrm>
            <a:off x="184178" y="1733550"/>
            <a:ext cx="1416021" cy="500140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Immigració</a:t>
            </a:r>
          </a:p>
        </p:txBody>
      </p:sp>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sp>
        <p:nvSpPr>
          <p:cNvPr id="24" name="Rectangle 23">
            <a:extLst>
              <a:ext uri="{FF2B5EF4-FFF2-40B4-BE49-F238E27FC236}">
                <a16:creationId xmlns:a16="http://schemas.microsoft.com/office/drawing/2014/main" id="{018E3028-F269-3E24-BF27-7D7005972173}"/>
              </a:ext>
            </a:extLst>
          </p:cNvPr>
          <p:cNvSpPr/>
          <p:nvPr/>
        </p:nvSpPr>
        <p:spPr>
          <a:xfrm>
            <a:off x="1681018" y="1733551"/>
            <a:ext cx="10234757" cy="149115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Resposta contundent de la literatura: “</a:t>
            </a:r>
            <a:r>
              <a:rPr lang="en-US" sz="1800" i="1" dirty="0">
                <a:solidFill>
                  <a:schemeClr val="tx1"/>
                </a:solidFill>
                <a:effectLst/>
                <a:ea typeface="Calibri" panose="020F0502020204030204" pitchFamily="34" charset="0"/>
                <a:cs typeface="Times New Roman" panose="02020603050405020304" pitchFamily="18" charset="0"/>
              </a:rPr>
              <a:t>Overall, we find no evidence that immigrants increase crime</a:t>
            </a:r>
            <a:r>
              <a:rPr lang="ca-ES" sz="1800" dirty="0">
                <a:solidFill>
                  <a:schemeClr val="tx1"/>
                </a:solidFill>
                <a:effectLst/>
                <a:ea typeface="Calibri" panose="020F0502020204030204" pitchFamily="34" charset="0"/>
                <a:cs typeface="Times New Roman" panose="02020603050405020304" pitchFamily="18" charset="0"/>
              </a:rPr>
              <a:t>”</a:t>
            </a:r>
            <a:endParaRPr lang="ca-ES" b="1" dirty="0">
              <a:solidFill>
                <a:schemeClr val="tx1"/>
              </a:solidFill>
            </a:endParaRPr>
          </a:p>
          <a:p>
            <a:r>
              <a:rPr lang="ca-ES" dirty="0">
                <a:solidFill>
                  <a:schemeClr val="tx1"/>
                </a:solidFill>
              </a:rPr>
              <a:t>-Estats Units (sèries històriques llargues; amb papers; sense papers; mexicans; a ciutats)</a:t>
            </a:r>
          </a:p>
          <a:p>
            <a:r>
              <a:rPr lang="ca-ES" dirty="0">
                <a:solidFill>
                  <a:schemeClr val="tx1"/>
                </a:solidFill>
              </a:rPr>
              <a:t>-OCDE; UE; Europa</a:t>
            </a:r>
          </a:p>
          <a:p>
            <a:r>
              <a:rPr lang="ca-ES" dirty="0">
                <a:solidFill>
                  <a:schemeClr val="tx1"/>
                </a:solidFill>
              </a:rPr>
              <a:t>-França; Bèlgica; Itàlia; Alemanya; Espanya</a:t>
            </a:r>
          </a:p>
        </p:txBody>
      </p:sp>
      <p:sp>
        <p:nvSpPr>
          <p:cNvPr id="40" name="Rectangle 39">
            <a:extLst>
              <a:ext uri="{FF2B5EF4-FFF2-40B4-BE49-F238E27FC236}">
                <a16:creationId xmlns:a16="http://schemas.microsoft.com/office/drawing/2014/main" id="{BF3501DE-B652-F429-7BD2-8C2C9B9A63E8}"/>
              </a:ext>
            </a:extLst>
          </p:cNvPr>
          <p:cNvSpPr/>
          <p:nvPr/>
        </p:nvSpPr>
        <p:spPr>
          <a:xfrm>
            <a:off x="184176" y="108484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Immigració -----&gt; criminalitat?</a:t>
            </a:r>
            <a:endPar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FAD11D6-63E9-2F4C-6F15-B2FE4E77FB92}"/>
              </a:ext>
            </a:extLst>
          </p:cNvPr>
          <p:cNvSpPr/>
          <p:nvPr/>
        </p:nvSpPr>
        <p:spPr>
          <a:xfrm>
            <a:off x="1681016" y="3488675"/>
            <a:ext cx="10234757" cy="149115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El cas més favorable a la tesi a la UE: l’ampliació 10+2 (2004-07)</a:t>
            </a:r>
          </a:p>
          <a:p>
            <a:endParaRPr lang="ca-ES" b="1" dirty="0">
              <a:solidFill>
                <a:schemeClr val="tx1"/>
              </a:solidFill>
            </a:endParaRPr>
          </a:p>
          <a:p>
            <a:r>
              <a:rPr lang="ca-ES" b="1" dirty="0">
                <a:solidFill>
                  <a:schemeClr val="tx1"/>
                </a:solidFill>
              </a:rPr>
              <a:t>Estudi específic al RU (Estat que més immigració comunitària va rebre amb aquella onada)</a:t>
            </a:r>
          </a:p>
          <a:p>
            <a:r>
              <a:rPr lang="ca-ES" b="1" dirty="0">
                <a:solidFill>
                  <a:schemeClr val="tx1"/>
                </a:solidFill>
              </a:rPr>
              <a:t>“</a:t>
            </a:r>
            <a:r>
              <a:rPr lang="en-US" sz="1800" i="1" dirty="0">
                <a:solidFill>
                  <a:schemeClr val="tx1"/>
                </a:solidFill>
                <a:effectLst/>
                <a:ea typeface="Calibri" panose="020F0502020204030204" pitchFamily="34" charset="0"/>
                <a:cs typeface="Times New Roman" panose="02020603050405020304" pitchFamily="18" charset="0"/>
              </a:rPr>
              <a:t>Overall, we find no evidence that immigrants increase crime</a:t>
            </a:r>
            <a:r>
              <a:rPr lang="ca-ES" sz="1800" dirty="0">
                <a:solidFill>
                  <a:schemeClr val="tx1"/>
                </a:solidFill>
                <a:effectLst/>
                <a:ea typeface="Calibri" panose="020F0502020204030204" pitchFamily="34" charset="0"/>
                <a:cs typeface="Times New Roman" panose="02020603050405020304" pitchFamily="18" charset="0"/>
              </a:rPr>
              <a:t>”</a:t>
            </a:r>
            <a:endParaRPr lang="ca-ES" b="1" dirty="0">
              <a:solidFill>
                <a:schemeClr val="tx1"/>
              </a:solidFill>
            </a:endParaRPr>
          </a:p>
          <a:p>
            <a:endParaRPr lang="ca-ES" b="1" dirty="0">
              <a:solidFill>
                <a:schemeClr val="tx1"/>
              </a:solidFill>
            </a:endParaRPr>
          </a:p>
        </p:txBody>
      </p:sp>
      <p:sp>
        <p:nvSpPr>
          <p:cNvPr id="3" name="Rectangle 2">
            <a:extLst>
              <a:ext uri="{FF2B5EF4-FFF2-40B4-BE49-F238E27FC236}">
                <a16:creationId xmlns:a16="http://schemas.microsoft.com/office/drawing/2014/main" id="{91043134-E35C-77E6-F2F9-9FA79F83827C}"/>
              </a:ext>
            </a:extLst>
          </p:cNvPr>
          <p:cNvSpPr/>
          <p:nvPr/>
        </p:nvSpPr>
        <p:spPr>
          <a:xfrm>
            <a:off x="1681017" y="5243800"/>
            <a:ext cx="10234756" cy="149115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ca-ES" b="1" dirty="0">
                <a:solidFill>
                  <a:schemeClr val="tx1"/>
                </a:solidFill>
              </a:rPr>
              <a:t>I a Andorra?</a:t>
            </a:r>
          </a:p>
          <a:p>
            <a:endParaRPr lang="ca-ES" b="1" dirty="0">
              <a:solidFill>
                <a:schemeClr val="tx1"/>
              </a:solidFill>
            </a:endParaRPr>
          </a:p>
          <a:p>
            <a:r>
              <a:rPr lang="ca-ES" b="1" dirty="0" err="1">
                <a:solidFill>
                  <a:schemeClr val="tx1"/>
                </a:solidFill>
              </a:rPr>
              <a:t>Spoiler</a:t>
            </a:r>
            <a:r>
              <a:rPr lang="ca-ES" b="1" dirty="0">
                <a:solidFill>
                  <a:schemeClr val="tx1"/>
                </a:solidFill>
              </a:rPr>
              <a:t>: </a:t>
            </a:r>
            <a:r>
              <a:rPr lang="ca-ES" dirty="0">
                <a:solidFill>
                  <a:schemeClr val="tx1"/>
                </a:solidFill>
              </a:rPr>
              <a:t>Andorra = campiona mundial en immigració + campiona mundial en seguretat</a:t>
            </a:r>
          </a:p>
          <a:p>
            <a:endParaRPr lang="ca-ES" dirty="0">
              <a:solidFill>
                <a:schemeClr val="tx1"/>
              </a:solidFill>
            </a:endParaRPr>
          </a:p>
          <a:p>
            <a:r>
              <a:rPr lang="ca-ES" b="1" dirty="0">
                <a:solidFill>
                  <a:schemeClr val="tx1"/>
                </a:solidFill>
              </a:rPr>
              <a:t>Dades:</a:t>
            </a:r>
          </a:p>
        </p:txBody>
      </p:sp>
    </p:spTree>
    <p:extLst>
      <p:ext uri="{BB962C8B-B14F-4D97-AF65-F5344CB8AC3E}">
        <p14:creationId xmlns:p14="http://schemas.microsoft.com/office/powerpoint/2010/main" val="2381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graphicFrame>
        <p:nvGraphicFramePr>
          <p:cNvPr id="4" name="Chart 3">
            <a:extLst>
              <a:ext uri="{FF2B5EF4-FFF2-40B4-BE49-F238E27FC236}">
                <a16:creationId xmlns:a16="http://schemas.microsoft.com/office/drawing/2014/main" id="{8D6CD5D5-2AC5-4916-B76E-A89E5DB11D7E}"/>
              </a:ext>
            </a:extLst>
          </p:cNvPr>
          <p:cNvGraphicFramePr/>
          <p:nvPr>
            <p:extLst>
              <p:ext uri="{D42A27DB-BD31-4B8C-83A1-F6EECF244321}">
                <p14:modId xmlns:p14="http://schemas.microsoft.com/office/powerpoint/2010/main" val="79377899"/>
              </p:ext>
            </p:extLst>
          </p:nvPr>
        </p:nvGraphicFramePr>
        <p:xfrm>
          <a:off x="695960" y="1149985"/>
          <a:ext cx="5400040" cy="5624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5844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graphicFrame>
        <p:nvGraphicFramePr>
          <p:cNvPr id="3" name="Chart 2">
            <a:extLst>
              <a:ext uri="{FF2B5EF4-FFF2-40B4-BE49-F238E27FC236}">
                <a16:creationId xmlns:a16="http://schemas.microsoft.com/office/drawing/2014/main" id="{9592BD6B-46A0-4644-8DD0-42F8E9286A8D}"/>
              </a:ext>
            </a:extLst>
          </p:cNvPr>
          <p:cNvGraphicFramePr/>
          <p:nvPr>
            <p:extLst>
              <p:ext uri="{D42A27DB-BD31-4B8C-83A1-F6EECF244321}">
                <p14:modId xmlns:p14="http://schemas.microsoft.com/office/powerpoint/2010/main" val="411253281"/>
              </p:ext>
            </p:extLst>
          </p:nvPr>
        </p:nvGraphicFramePr>
        <p:xfrm>
          <a:off x="366713" y="933450"/>
          <a:ext cx="4557712" cy="5917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016C06E-BA1C-4341-8C80-57E0A72C3B67}"/>
              </a:ext>
            </a:extLst>
          </p:cNvPr>
          <p:cNvGraphicFramePr/>
          <p:nvPr>
            <p:extLst>
              <p:ext uri="{D42A27DB-BD31-4B8C-83A1-F6EECF244321}">
                <p14:modId xmlns:p14="http://schemas.microsoft.com/office/powerpoint/2010/main" val="2379480550"/>
              </p:ext>
            </p:extLst>
          </p:nvPr>
        </p:nvGraphicFramePr>
        <p:xfrm>
          <a:off x="6425247" y="849746"/>
          <a:ext cx="5471478" cy="6045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graphicFrame>
        <p:nvGraphicFramePr>
          <p:cNvPr id="3" name="Chart 2">
            <a:extLst>
              <a:ext uri="{FF2B5EF4-FFF2-40B4-BE49-F238E27FC236}">
                <a16:creationId xmlns:a16="http://schemas.microsoft.com/office/drawing/2014/main" id="{44289B54-79B4-4FF4-B096-90E29F0132BB}"/>
              </a:ext>
            </a:extLst>
          </p:cNvPr>
          <p:cNvGraphicFramePr/>
          <p:nvPr>
            <p:extLst>
              <p:ext uri="{D42A27DB-BD31-4B8C-83A1-F6EECF244321}">
                <p14:modId xmlns:p14="http://schemas.microsoft.com/office/powerpoint/2010/main" val="3200825812"/>
              </p:ext>
            </p:extLst>
          </p:nvPr>
        </p:nvGraphicFramePr>
        <p:xfrm>
          <a:off x="266064" y="1190625"/>
          <a:ext cx="4944111" cy="5316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485A4A78-C53B-4C51-9392-8A5BBF370DA7}"/>
              </a:ext>
            </a:extLst>
          </p:cNvPr>
          <p:cNvGraphicFramePr/>
          <p:nvPr>
            <p:extLst>
              <p:ext uri="{D42A27DB-BD31-4B8C-83A1-F6EECF244321}">
                <p14:modId xmlns:p14="http://schemas.microsoft.com/office/powerpoint/2010/main" val="2051890115"/>
              </p:ext>
            </p:extLst>
          </p:nvPr>
        </p:nvGraphicFramePr>
        <p:xfrm>
          <a:off x="6629400" y="2505074"/>
          <a:ext cx="5191125" cy="4001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9312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graphicFrame>
        <p:nvGraphicFramePr>
          <p:cNvPr id="2" name="Chart 1">
            <a:extLst>
              <a:ext uri="{FF2B5EF4-FFF2-40B4-BE49-F238E27FC236}">
                <a16:creationId xmlns:a16="http://schemas.microsoft.com/office/drawing/2014/main" id="{88DF3196-9EF5-4890-9C67-4F899F967FB8}"/>
              </a:ext>
            </a:extLst>
          </p:cNvPr>
          <p:cNvGraphicFramePr/>
          <p:nvPr>
            <p:extLst>
              <p:ext uri="{D42A27DB-BD31-4B8C-83A1-F6EECF244321}">
                <p14:modId xmlns:p14="http://schemas.microsoft.com/office/powerpoint/2010/main" val="2079221801"/>
              </p:ext>
            </p:extLst>
          </p:nvPr>
        </p:nvGraphicFramePr>
        <p:xfrm>
          <a:off x="254317" y="1285875"/>
          <a:ext cx="5339715" cy="52211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1B8D2BC7-C71C-40DF-867E-27239007AAD8}"/>
              </a:ext>
            </a:extLst>
          </p:cNvPr>
          <p:cNvGraphicFramePr/>
          <p:nvPr>
            <p:extLst>
              <p:ext uri="{D42A27DB-BD31-4B8C-83A1-F6EECF244321}">
                <p14:modId xmlns:p14="http://schemas.microsoft.com/office/powerpoint/2010/main" val="1710851049"/>
              </p:ext>
            </p:extLst>
          </p:nvPr>
        </p:nvGraphicFramePr>
        <p:xfrm>
          <a:off x="6112827" y="1285875"/>
          <a:ext cx="5368925" cy="5221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94419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C9D25F-587F-D1E5-EFE4-E81198FBAEC0}"/>
              </a:ext>
            </a:extLst>
          </p:cNvPr>
          <p:cNvSpPr/>
          <p:nvPr/>
        </p:nvSpPr>
        <p:spPr>
          <a:xfrm>
            <a:off x="1681018" y="350982"/>
            <a:ext cx="10430469" cy="498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2800" b="1" dirty="0">
                <a:solidFill>
                  <a:prstClr val="black">
                    <a:lumMod val="85000"/>
                    <a:lumOff val="15000"/>
                  </a:prstClr>
                </a:solidFill>
                <a:latin typeface="Calibri" panose="020F0502020204030204"/>
              </a:rPr>
              <a:t>Impacte en el Model Andorra</a:t>
            </a:r>
            <a:r>
              <a:rPr kumimoji="0" lang="ca-E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_ </a:t>
            </a:r>
            <a:r>
              <a:rPr kumimoji="0" lang="ca-ES" sz="2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Seguretat ciutadana</a:t>
            </a:r>
          </a:p>
        </p:txBody>
      </p:sp>
      <p:graphicFrame>
        <p:nvGraphicFramePr>
          <p:cNvPr id="3" name="Chart 2">
            <a:extLst>
              <a:ext uri="{FF2B5EF4-FFF2-40B4-BE49-F238E27FC236}">
                <a16:creationId xmlns:a16="http://schemas.microsoft.com/office/drawing/2014/main" id="{2647B872-2B4A-4B7B-8696-4E36062A6798}"/>
              </a:ext>
            </a:extLst>
          </p:cNvPr>
          <p:cNvGraphicFramePr/>
          <p:nvPr>
            <p:extLst>
              <p:ext uri="{D42A27DB-BD31-4B8C-83A1-F6EECF244321}">
                <p14:modId xmlns:p14="http://schemas.microsoft.com/office/powerpoint/2010/main" val="1636520378"/>
              </p:ext>
            </p:extLst>
          </p:nvPr>
        </p:nvGraphicFramePr>
        <p:xfrm>
          <a:off x="666749" y="952501"/>
          <a:ext cx="6105525" cy="5905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848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KSNET">
    <a:dk1>
      <a:srgbClr val="131715"/>
    </a:dk1>
    <a:lt1>
      <a:sysClr val="window" lastClr="FFFFFF"/>
    </a:lt1>
    <a:dk2>
      <a:srgbClr val="00B2A9"/>
    </a:dk2>
    <a:lt2>
      <a:srgbClr val="FFFFFF"/>
    </a:lt2>
    <a:accent1>
      <a:srgbClr val="00B2A9"/>
    </a:accent1>
    <a:accent2>
      <a:srgbClr val="C2F0EE"/>
    </a:accent2>
    <a:accent3>
      <a:srgbClr val="056F6A"/>
    </a:accent3>
    <a:accent4>
      <a:srgbClr val="F46572"/>
    </a:accent4>
    <a:accent5>
      <a:srgbClr val="FFC000"/>
    </a:accent5>
    <a:accent6>
      <a:srgbClr val="84AC9D"/>
    </a:accent6>
    <a:hlink>
      <a:srgbClr val="2370CD"/>
    </a:hlink>
    <a:folHlink>
      <a:srgbClr val="74A8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11882</TotalTime>
  <Words>5549</Words>
  <Application>Microsoft Office PowerPoint</Application>
  <PresentationFormat>Widescreen</PresentationFormat>
  <Paragraphs>1355</Paragraphs>
  <Slides>121</Slides>
  <Notes>71</Notes>
  <HiddenSlides>11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121</vt:i4>
      </vt:variant>
    </vt:vector>
  </HeadingPairs>
  <TitlesOfParts>
    <vt:vector size="135" baseType="lpstr">
      <vt:lpstr>Aptos</vt:lpstr>
      <vt:lpstr>Aptos Display</vt:lpstr>
      <vt:lpstr>Arial</vt:lpstr>
      <vt:lpstr>Basier Square</vt:lpstr>
      <vt:lpstr>Bodoni MT Condensed</vt:lpstr>
      <vt:lpstr>Calibri</vt:lpstr>
      <vt:lpstr>Calibri Light</vt:lpstr>
      <vt:lpstr>Roboto</vt:lpstr>
      <vt:lpstr>Symbol</vt:lpstr>
      <vt:lpstr>Tempus Sans ITC</vt:lpstr>
      <vt:lpstr>Wingdings</vt:lpstr>
      <vt:lpstr>Office Theme</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Yvan Lara</dc:creator>
  <cp:lastModifiedBy>Yvan Lara</cp:lastModifiedBy>
  <cp:revision>1</cp:revision>
  <dcterms:created xsi:type="dcterms:W3CDTF">2024-05-16T07:49:23Z</dcterms:created>
  <dcterms:modified xsi:type="dcterms:W3CDTF">2024-10-08T16:00:35Z</dcterms:modified>
</cp:coreProperties>
</file>